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50"/>
  </p:notesMasterIdLst>
  <p:sldIdLst>
    <p:sldId id="256" r:id="rId2"/>
    <p:sldId id="29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302" r:id="rId19"/>
    <p:sldId id="303" r:id="rId20"/>
    <p:sldId id="272" r:id="rId21"/>
    <p:sldId id="273" r:id="rId22"/>
    <p:sldId id="274" r:id="rId23"/>
    <p:sldId id="275" r:id="rId24"/>
    <p:sldId id="276" r:id="rId25"/>
    <p:sldId id="277" r:id="rId26"/>
    <p:sldId id="278" r:id="rId27"/>
    <p:sldId id="279" r:id="rId28"/>
    <p:sldId id="304" r:id="rId29"/>
    <p:sldId id="305" r:id="rId30"/>
    <p:sldId id="280" r:id="rId31"/>
    <p:sldId id="281" r:id="rId32"/>
    <p:sldId id="282" r:id="rId33"/>
    <p:sldId id="283" r:id="rId34"/>
    <p:sldId id="284" r:id="rId35"/>
    <p:sldId id="285" r:id="rId36"/>
    <p:sldId id="286" r:id="rId37"/>
    <p:sldId id="287" r:id="rId38"/>
    <p:sldId id="288" r:id="rId39"/>
    <p:sldId id="306" r:id="rId40"/>
    <p:sldId id="289" r:id="rId41"/>
    <p:sldId id="290" r:id="rId42"/>
    <p:sldId id="291" r:id="rId43"/>
    <p:sldId id="292" r:id="rId44"/>
    <p:sldId id="294" r:id="rId45"/>
    <p:sldId id="295" r:id="rId46"/>
    <p:sldId id="296" r:id="rId47"/>
    <p:sldId id="293" r:id="rId48"/>
    <p:sldId id="29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AFF"/>
    <a:srgbClr val="009900"/>
    <a:srgbClr val="006600"/>
    <a:srgbClr val="0167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171" autoAdjust="0"/>
  </p:normalViewPr>
  <p:slideViewPr>
    <p:cSldViewPr>
      <p:cViewPr varScale="1">
        <p:scale>
          <a:sx n="72" d="100"/>
          <a:sy n="72" d="100"/>
        </p:scale>
        <p:origin x="264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3879C-0D39-42F0-9FFF-4E2027212144}" type="datetimeFigureOut">
              <a:rPr lang="en-US" smtClean="0"/>
              <a:t>2/27/2019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560601-2F01-49F5-8809-A86FCF24BE7E}" type="slidenum">
              <a:rPr lang="en-US" smtClean="0"/>
              <a:t>‹#›</a:t>
            </a:fld>
            <a:endParaRPr lang="en-US"/>
          </a:p>
        </p:txBody>
      </p:sp>
    </p:spTree>
    <p:extLst>
      <p:ext uri="{BB962C8B-B14F-4D97-AF65-F5344CB8AC3E}">
        <p14:creationId xmlns:p14="http://schemas.microsoft.com/office/powerpoint/2010/main" val="361049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everyone! My name is Brenna Schwert, and I will be instructing today’s webinar. I’m an onsite contractor</a:t>
            </a:r>
            <a:r>
              <a:rPr lang="en-US" baseline="0" dirty="0" smtClean="0"/>
              <a:t> working at the Geospatial Technology and Applications Center in Salt Lake City, UT. GTAC formed through the integration of the Remote Sensing Applications Center (RSAC) and the Geospatial Services and Technology Center (GSTC) in the fall of 2016. So if you’re confused by acronyms and trying to keep centers straight in your head, hopefully that helps. We’re the same people offering the same services – most of the changes are internal and reduce redundancy and increase efficiency. I’ve been here for 5 years, and I work as a remote sensing analyst on lots of different applications projects and as a trainer putting together webinars like this one.</a:t>
            </a:r>
          </a:p>
          <a:p>
            <a:endParaRPr lang="en-US" baseline="0" dirty="0" smtClean="0"/>
          </a:p>
          <a:p>
            <a:r>
              <a:rPr lang="en-US" baseline="0" dirty="0" smtClean="0"/>
              <a:t>Today, we’re going to try to demystify random forests. This is a method that has been increasing in popularity and finding its way into more and more workflows, but </a:t>
            </a:r>
            <a:r>
              <a:rPr lang="en-US" baseline="0" dirty="0" smtClean="0"/>
              <a:t>for the </a:t>
            </a:r>
            <a:r>
              <a:rPr lang="en-US" baseline="0" dirty="0" smtClean="0"/>
              <a:t>unfamiliar, it’s really difficult to understand how it works and how to parameterize it. It seems like a black box, and it’s very difficult to parse through manuals and learn it on your own. That’s where this webinar and I come in!</a:t>
            </a:r>
            <a:endParaRPr lang="en-US" dirty="0"/>
          </a:p>
        </p:txBody>
      </p:sp>
      <p:sp>
        <p:nvSpPr>
          <p:cNvPr id="4" name="Slide Number Placeholder 3"/>
          <p:cNvSpPr>
            <a:spLocks noGrp="1"/>
          </p:cNvSpPr>
          <p:nvPr>
            <p:ph type="sldNum" sz="quarter" idx="10"/>
          </p:nvPr>
        </p:nvSpPr>
        <p:spPr/>
        <p:txBody>
          <a:bodyPr/>
          <a:lstStyle/>
          <a:p>
            <a:fld id="{B6560601-2F01-49F5-8809-A86FCF24BE7E}" type="slidenum">
              <a:rPr lang="en-US" smtClean="0"/>
              <a:t>2</a:t>
            </a:fld>
            <a:endParaRPr lang="en-US"/>
          </a:p>
        </p:txBody>
      </p:sp>
    </p:spTree>
    <p:extLst>
      <p:ext uri="{BB962C8B-B14F-4D97-AF65-F5344CB8AC3E}">
        <p14:creationId xmlns:p14="http://schemas.microsoft.com/office/powerpoint/2010/main" val="3934602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data is n-dimensional</a:t>
            </a:r>
            <a:r>
              <a:rPr lang="en-US" baseline="0" dirty="0" smtClean="0"/>
              <a:t> (for Landsat 5 and 7, we have 6 optical bands, or 6 predictor variables, to work with). Here you can see the red band plotted against the near infrared band. Points with low red and low near infrared values tend to be dark, either dark clear water bodies or shadows. Points with high red and high near infrared values tend to be bright, highly reflective features, like concrete or dry bare soil. Points that have low red values and high near infrared values tend to be healthy green vegetation, because it’s green rather than red and has a high near infrared reflectance because of the presence of the healthy cell wall.</a:t>
            </a:r>
          </a:p>
          <a:p>
            <a:endParaRPr lang="en-US" baseline="0" dirty="0" smtClean="0"/>
          </a:p>
          <a:p>
            <a:r>
              <a:rPr lang="en-US" baseline="0" dirty="0" smtClean="0"/>
              <a:t>On this slide, none of the pixels have been clustered/grouped/classified – we’re just interpreting what their placement on the scatterplot might mean.</a:t>
            </a:r>
            <a:endParaRPr lang="en-US" dirty="0"/>
          </a:p>
        </p:txBody>
      </p:sp>
      <p:sp>
        <p:nvSpPr>
          <p:cNvPr id="4" name="Slide Number Placeholder 3"/>
          <p:cNvSpPr>
            <a:spLocks noGrp="1"/>
          </p:cNvSpPr>
          <p:nvPr>
            <p:ph type="sldNum" sz="quarter" idx="10"/>
          </p:nvPr>
        </p:nvSpPr>
        <p:spPr/>
        <p:txBody>
          <a:bodyPr/>
          <a:lstStyle/>
          <a:p>
            <a:fld id="{60D9BD4F-78EB-4CE0-A59C-4CB3E9AE8AD0}" type="slidenum">
              <a:rPr lang="en-US" smtClean="0"/>
              <a:t>11</a:t>
            </a:fld>
            <a:endParaRPr lang="en-US"/>
          </a:p>
        </p:txBody>
      </p:sp>
    </p:spTree>
    <p:extLst>
      <p:ext uri="{BB962C8B-B14F-4D97-AF65-F5344CB8AC3E}">
        <p14:creationId xmlns:p14="http://schemas.microsoft.com/office/powerpoint/2010/main" val="3527764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an unsupervised classification</a:t>
            </a:r>
            <a:r>
              <a:rPr lang="en-US" baseline="0" dirty="0" smtClean="0"/>
              <a:t> like ISODATA (iterative self-organizing data analysis technique), clusters/groups are formed based on distance. </a:t>
            </a:r>
            <a:r>
              <a:rPr lang="en-US" dirty="0" smtClean="0"/>
              <a:t>While simple Euclidean distance is the easiest way to measure the distance between samples, there are many other ways of doing so.</a:t>
            </a:r>
            <a:r>
              <a:rPr lang="en-US" baseline="0" dirty="0" smtClean="0"/>
              <a:t> Our examples will all use Euclidean distance to make things a little bit simpler.</a:t>
            </a:r>
          </a:p>
          <a:p>
            <a:endParaRPr lang="en-US" baseline="0" dirty="0" smtClean="0"/>
          </a:p>
          <a:p>
            <a:r>
              <a:rPr lang="en-US" baseline="0" dirty="0" smtClean="0"/>
              <a:t>With ISODATA, cluster centers are randomly placed, and pixels are assigned to groups based on a shortest-distance-to-center method.</a:t>
            </a:r>
          </a:p>
          <a:p>
            <a:r>
              <a:rPr lang="en-US" baseline="0" dirty="0" smtClean="0"/>
              <a:t>---------------------------------------------------------------</a:t>
            </a:r>
          </a:p>
          <a:p>
            <a:r>
              <a:rPr lang="en-US" baseline="0" dirty="0" smtClean="0"/>
              <a:t>Once each point has been assigned, standard deviation within each cluster is calculated, as well as distance between new cluster centers. If the standard deviation within a cluster is greater than a user defined threshold, the cluster is split. If the distance between clusters is less than the user defined threshold, the clusters are merged.</a:t>
            </a:r>
          </a:p>
          <a:p>
            <a:endParaRPr lang="en-US" baseline="0" dirty="0" smtClean="0"/>
          </a:p>
          <a:p>
            <a:r>
              <a:rPr lang="en-US" baseline="0" dirty="0" smtClean="0"/>
              <a:t>Using the new cluster-centroids, the process is run again. This continues until the average distance between cluster centers falls below the user-specified threshold, the average change in distance between cluster centers falls below a user-specified threshold, or the maximum number of iterations specified by the user is reached.</a:t>
            </a:r>
            <a:endParaRPr lang="en-US" dirty="0"/>
          </a:p>
        </p:txBody>
      </p:sp>
      <p:sp>
        <p:nvSpPr>
          <p:cNvPr id="4" name="Slide Number Placeholder 3"/>
          <p:cNvSpPr>
            <a:spLocks noGrp="1"/>
          </p:cNvSpPr>
          <p:nvPr>
            <p:ph type="sldNum" sz="quarter" idx="10"/>
          </p:nvPr>
        </p:nvSpPr>
        <p:spPr/>
        <p:txBody>
          <a:bodyPr/>
          <a:lstStyle/>
          <a:p>
            <a:fld id="{60D9BD4F-78EB-4CE0-A59C-4CB3E9AE8AD0}" type="slidenum">
              <a:rPr lang="en-US" smtClean="0"/>
              <a:t>12</a:t>
            </a:fld>
            <a:endParaRPr lang="en-US"/>
          </a:p>
        </p:txBody>
      </p:sp>
    </p:spTree>
    <p:extLst>
      <p:ext uri="{BB962C8B-B14F-4D97-AF65-F5344CB8AC3E}">
        <p14:creationId xmlns:p14="http://schemas.microsoft.com/office/powerpoint/2010/main" val="113796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Clusters that have fewer than the user-specified number of pixels are eliminated.</a:t>
            </a:r>
            <a:r>
              <a:rPr lang="en-US" baseline="0" dirty="0" smtClean="0"/>
              <a:t> Lone pixels are either put back in the pool for reclassification or they are ignored as “unclassifiable”.</a:t>
            </a:r>
            <a:endParaRPr lang="en-US" dirty="0"/>
          </a:p>
        </p:txBody>
      </p:sp>
      <p:sp>
        <p:nvSpPr>
          <p:cNvPr id="4" name="Slide Number Placeholder 3"/>
          <p:cNvSpPr>
            <a:spLocks noGrp="1"/>
          </p:cNvSpPr>
          <p:nvPr>
            <p:ph type="sldNum" sz="quarter" idx="10"/>
          </p:nvPr>
        </p:nvSpPr>
        <p:spPr/>
        <p:txBody>
          <a:bodyPr/>
          <a:lstStyle/>
          <a:p>
            <a:fld id="{60D9BD4F-78EB-4CE0-A59C-4CB3E9AE8AD0}" type="slidenum">
              <a:rPr lang="en-US" smtClean="0"/>
              <a:t>13</a:t>
            </a:fld>
            <a:endParaRPr lang="en-US"/>
          </a:p>
        </p:txBody>
      </p:sp>
    </p:spTree>
    <p:extLst>
      <p:ext uri="{BB962C8B-B14F-4D97-AF65-F5344CB8AC3E}">
        <p14:creationId xmlns:p14="http://schemas.microsoft.com/office/powerpoint/2010/main" val="2992628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classification is complete, the output is generated. Clusters have non-descript class</a:t>
            </a:r>
            <a:r>
              <a:rPr lang="en-US" baseline="0" dirty="0" smtClean="0"/>
              <a:t> names.</a:t>
            </a:r>
            <a:endParaRPr lang="en-US" dirty="0"/>
          </a:p>
        </p:txBody>
      </p:sp>
      <p:sp>
        <p:nvSpPr>
          <p:cNvPr id="4" name="Slide Number Placeholder 3"/>
          <p:cNvSpPr>
            <a:spLocks noGrp="1"/>
          </p:cNvSpPr>
          <p:nvPr>
            <p:ph type="sldNum" sz="quarter" idx="10"/>
          </p:nvPr>
        </p:nvSpPr>
        <p:spPr/>
        <p:txBody>
          <a:bodyPr/>
          <a:lstStyle/>
          <a:p>
            <a:fld id="{60D9BD4F-78EB-4CE0-A59C-4CB3E9AE8AD0}" type="slidenum">
              <a:rPr lang="en-US" smtClean="0"/>
              <a:t>14</a:t>
            </a:fld>
            <a:endParaRPr lang="en-US"/>
          </a:p>
        </p:txBody>
      </p:sp>
    </p:spTree>
    <p:extLst>
      <p:ext uri="{BB962C8B-B14F-4D97-AF65-F5344CB8AC3E}">
        <p14:creationId xmlns:p14="http://schemas.microsoft.com/office/powerpoint/2010/main" val="2624464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clustering is complete, users</a:t>
            </a:r>
            <a:r>
              <a:rPr lang="en-US" baseline="0" dirty="0" smtClean="0"/>
              <a:t> have to manually apply categorical information to the cluster/categories. The user will probably swipe between the classification and the imagery to determine what each class represents.</a:t>
            </a:r>
            <a:endParaRPr lang="en-US" dirty="0"/>
          </a:p>
        </p:txBody>
      </p:sp>
      <p:sp>
        <p:nvSpPr>
          <p:cNvPr id="4" name="Slide Number Placeholder 3"/>
          <p:cNvSpPr>
            <a:spLocks noGrp="1"/>
          </p:cNvSpPr>
          <p:nvPr>
            <p:ph type="sldNum" sz="quarter" idx="10"/>
          </p:nvPr>
        </p:nvSpPr>
        <p:spPr/>
        <p:txBody>
          <a:bodyPr/>
          <a:lstStyle/>
          <a:p>
            <a:fld id="{60D9BD4F-78EB-4CE0-A59C-4CB3E9AE8AD0}" type="slidenum">
              <a:rPr lang="en-US" smtClean="0"/>
              <a:t>15</a:t>
            </a:fld>
            <a:endParaRPr lang="en-US"/>
          </a:p>
        </p:txBody>
      </p:sp>
    </p:spTree>
    <p:extLst>
      <p:ext uri="{BB962C8B-B14F-4D97-AF65-F5344CB8AC3E}">
        <p14:creationId xmlns:p14="http://schemas.microsoft.com/office/powerpoint/2010/main" val="2701854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 each category…</a:t>
            </a:r>
            <a:endParaRPr lang="en-US" dirty="0"/>
          </a:p>
        </p:txBody>
      </p:sp>
      <p:sp>
        <p:nvSpPr>
          <p:cNvPr id="4" name="Slide Number Placeholder 3"/>
          <p:cNvSpPr>
            <a:spLocks noGrp="1"/>
          </p:cNvSpPr>
          <p:nvPr>
            <p:ph type="sldNum" sz="quarter" idx="10"/>
          </p:nvPr>
        </p:nvSpPr>
        <p:spPr/>
        <p:txBody>
          <a:bodyPr/>
          <a:lstStyle/>
          <a:p>
            <a:fld id="{60D9BD4F-78EB-4CE0-A59C-4CB3E9AE8AD0}" type="slidenum">
              <a:rPr lang="en-US" smtClean="0"/>
              <a:t>16</a:t>
            </a:fld>
            <a:endParaRPr lang="en-US"/>
          </a:p>
        </p:txBody>
      </p:sp>
    </p:spTree>
    <p:extLst>
      <p:ext uri="{BB962C8B-B14F-4D97-AF65-F5344CB8AC3E}">
        <p14:creationId xmlns:p14="http://schemas.microsoft.com/office/powerpoint/2010/main" val="3582073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Until each is labeled</a:t>
            </a:r>
            <a:endParaRPr lang="en-US" dirty="0"/>
          </a:p>
        </p:txBody>
      </p:sp>
      <p:sp>
        <p:nvSpPr>
          <p:cNvPr id="4" name="Slide Number Placeholder 3"/>
          <p:cNvSpPr>
            <a:spLocks noGrp="1"/>
          </p:cNvSpPr>
          <p:nvPr>
            <p:ph type="sldNum" sz="quarter" idx="10"/>
          </p:nvPr>
        </p:nvSpPr>
        <p:spPr/>
        <p:txBody>
          <a:bodyPr/>
          <a:lstStyle/>
          <a:p>
            <a:fld id="{60D9BD4F-78EB-4CE0-A59C-4CB3E9AE8AD0}" type="slidenum">
              <a:rPr lang="en-US" smtClean="0"/>
              <a:t>17</a:t>
            </a:fld>
            <a:endParaRPr lang="en-US"/>
          </a:p>
        </p:txBody>
      </p:sp>
    </p:spTree>
    <p:extLst>
      <p:ext uri="{BB962C8B-B14F-4D97-AF65-F5344CB8AC3E}">
        <p14:creationId xmlns:p14="http://schemas.microsoft.com/office/powerpoint/2010/main" val="3946525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all different sorts of learners,</a:t>
            </a:r>
            <a:r>
              <a:rPr lang="en-US" baseline="0" dirty="0" smtClean="0"/>
              <a:t> so I want to present this in another way so we make sure everyone has a strong foundation.</a:t>
            </a:r>
          </a:p>
          <a:p>
            <a:endParaRPr lang="en-US" baseline="0" dirty="0" smtClean="0"/>
          </a:p>
          <a:p>
            <a:r>
              <a:rPr lang="en-US" baseline="0" dirty="0" smtClean="0"/>
              <a:t>In this example, clusters 1 + 4 represent water, clusters 3 + 6 represent built surfaces, and clusters 5 + 2 represent vegetation. The algorithm finds a number of classes (in this case, there are six), and then every pixel is compared against the clusters – the one that it is most similar to will be the one it is assigned to. In this case, the unknown pixel will probably be assigned to cluster 3 or 6, because it is appears most similar to the built class.</a:t>
            </a:r>
            <a:endParaRPr lang="en-US" dirty="0"/>
          </a:p>
        </p:txBody>
      </p:sp>
      <p:sp>
        <p:nvSpPr>
          <p:cNvPr id="4" name="Slide Number Placeholder 3"/>
          <p:cNvSpPr>
            <a:spLocks noGrp="1"/>
          </p:cNvSpPr>
          <p:nvPr>
            <p:ph type="sldNum" sz="quarter" idx="10"/>
          </p:nvPr>
        </p:nvSpPr>
        <p:spPr/>
        <p:txBody>
          <a:bodyPr/>
          <a:lstStyle/>
          <a:p>
            <a:fld id="{B6560601-2F01-49F5-8809-A86FCF24BE7E}" type="slidenum">
              <a:rPr lang="en-US" smtClean="0"/>
              <a:t>18</a:t>
            </a:fld>
            <a:endParaRPr lang="en-US"/>
          </a:p>
        </p:txBody>
      </p:sp>
    </p:spTree>
    <p:extLst>
      <p:ext uri="{BB962C8B-B14F-4D97-AF65-F5344CB8AC3E}">
        <p14:creationId xmlns:p14="http://schemas.microsoft.com/office/powerpoint/2010/main" val="1586560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all of the pixels have</a:t>
            </a:r>
            <a:r>
              <a:rPr lang="en-US" baseline="0" dirty="0" smtClean="0"/>
              <a:t> been assigned to a cluster, it’s up to the user to make sense of what those clusters, or classes, mean. In this example, the interpreter found that the algorithm had a couple of different classes for each of the land cover categories they were interested in mapping. For example, it looks like the algorithm found that “shallow water” and “deep water” were spectrally distinct. This makes a lot of sense, but we only need one water class.</a:t>
            </a:r>
          </a:p>
          <a:p>
            <a:endParaRPr lang="en-US" baseline="0" dirty="0" smtClean="0"/>
          </a:p>
          <a:p>
            <a:r>
              <a:rPr lang="en-US" baseline="0" dirty="0" smtClean="0"/>
              <a:t>The user has defined what each of the clusters represent, and then they collapsed them into a simpler classification scheme.</a:t>
            </a:r>
            <a:endParaRPr lang="en-US" dirty="0"/>
          </a:p>
        </p:txBody>
      </p:sp>
      <p:sp>
        <p:nvSpPr>
          <p:cNvPr id="4" name="Slide Number Placeholder 3"/>
          <p:cNvSpPr>
            <a:spLocks noGrp="1"/>
          </p:cNvSpPr>
          <p:nvPr>
            <p:ph type="sldNum" sz="quarter" idx="10"/>
          </p:nvPr>
        </p:nvSpPr>
        <p:spPr/>
        <p:txBody>
          <a:bodyPr/>
          <a:lstStyle/>
          <a:p>
            <a:fld id="{B6560601-2F01-49F5-8809-A86FCF24BE7E}" type="slidenum">
              <a:rPr lang="en-US" smtClean="0"/>
              <a:t>19</a:t>
            </a:fld>
            <a:endParaRPr lang="en-US"/>
          </a:p>
        </p:txBody>
      </p:sp>
    </p:spTree>
    <p:extLst>
      <p:ext uri="{BB962C8B-B14F-4D97-AF65-F5344CB8AC3E}">
        <p14:creationId xmlns:p14="http://schemas.microsoft.com/office/powerpoint/2010/main" val="2254176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Supervised classification works very similarly to unsupervised classification – distance</a:t>
            </a:r>
            <a:r>
              <a:rPr lang="en-US" baseline="0" dirty="0" smtClean="0"/>
              <a:t> operators are used to measure the differences between data points / pixels. However</a:t>
            </a:r>
            <a:r>
              <a:rPr lang="en-US" dirty="0" smtClean="0"/>
              <a:t>,</a:t>
            </a:r>
            <a:r>
              <a:rPr lang="en-US" baseline="0" dirty="0" smtClean="0"/>
              <a:t> instead of clustering and *then* labeling the groups, the labels are applied to individual data points / pixels, and clusters are built around them, such that the final clusters already have labels.</a:t>
            </a:r>
            <a:endParaRPr lang="en-US" dirty="0"/>
          </a:p>
        </p:txBody>
      </p:sp>
      <p:sp>
        <p:nvSpPr>
          <p:cNvPr id="4" name="Slide Number Placeholder 3"/>
          <p:cNvSpPr>
            <a:spLocks noGrp="1"/>
          </p:cNvSpPr>
          <p:nvPr>
            <p:ph type="sldNum" sz="quarter" idx="10"/>
          </p:nvPr>
        </p:nvSpPr>
        <p:spPr/>
        <p:txBody>
          <a:bodyPr/>
          <a:lstStyle/>
          <a:p>
            <a:fld id="{60D9BD4F-78EB-4CE0-A59C-4CB3E9AE8AD0}" type="slidenum">
              <a:rPr lang="en-US" smtClean="0"/>
              <a:t>20</a:t>
            </a:fld>
            <a:endParaRPr lang="en-US"/>
          </a:p>
        </p:txBody>
      </p:sp>
    </p:spTree>
    <p:extLst>
      <p:ext uri="{BB962C8B-B14F-4D97-AF65-F5344CB8AC3E}">
        <p14:creationId xmlns:p14="http://schemas.microsoft.com/office/powerpoint/2010/main" val="417921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dive into things, I want to give a quick orientation to the Adobe Connect interface for those who aren’t used to it. The screen is made up of little windows called pods. You will always have an</a:t>
            </a:r>
            <a:r>
              <a:rPr lang="en-US" baseline="0" dirty="0" smtClean="0"/>
              <a:t> attendees pod (so you can send a message to me directly if you need to). In the chat pod, you can send messages to all participants, and you will see messages from me in pink so they’re easier to spot. When I’m sharing a PowerPoint, the links will be live – feel free to click them, and they will launch on your screen. There’s also an expand button in the upper right corner of this pod in case you want the slides to take up the whole screen. You can also use this to expand the screen when I’m sharing my desktop during demonstrations.</a:t>
            </a:r>
          </a:p>
          <a:p>
            <a:endParaRPr lang="en-US" baseline="0" dirty="0" smtClean="0"/>
          </a:p>
          <a:p>
            <a:r>
              <a:rPr lang="en-US" baseline="0" dirty="0" smtClean="0"/>
              <a:t>Random forests can be confusing, and these materials may be quite new for you. I expect and encourage questions – if you’re lost or need clarification, you’re probably not the only one. There are a few ways to participate: (1) you can send a message via the chat pod, and I will pause to address it when there’s a logical stopping point; (2) at the top of the screen, there’s a little person icon with a drop down menu – choose the option that best reflects what you need from me, whether it’s raising your hand or asking me to speak louder; (3) you can also speak up on the teleconference -- if you’re dialed in, please make sure you mute your phone by pressing *6 so we don’t get lots of background chatter, but feel free to press *6 again to unmute yourself and ask a question.</a:t>
            </a:r>
            <a:endParaRPr lang="en-US" dirty="0"/>
          </a:p>
        </p:txBody>
      </p:sp>
      <p:sp>
        <p:nvSpPr>
          <p:cNvPr id="4" name="Slide Number Placeholder 3"/>
          <p:cNvSpPr>
            <a:spLocks noGrp="1"/>
          </p:cNvSpPr>
          <p:nvPr>
            <p:ph type="sldNum" sz="quarter" idx="10"/>
          </p:nvPr>
        </p:nvSpPr>
        <p:spPr/>
        <p:txBody>
          <a:bodyPr/>
          <a:lstStyle/>
          <a:p>
            <a:fld id="{B6560601-2F01-49F5-8809-A86FCF24BE7E}" type="slidenum">
              <a:rPr lang="en-US" smtClean="0"/>
              <a:t>3</a:t>
            </a:fld>
            <a:endParaRPr lang="en-US"/>
          </a:p>
        </p:txBody>
      </p:sp>
    </p:spTree>
    <p:extLst>
      <p:ext uri="{BB962C8B-B14F-4D97-AF65-F5344CB8AC3E}">
        <p14:creationId xmlns:p14="http://schemas.microsoft.com/office/powerpoint/2010/main" val="212354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three classified pixels</a:t>
            </a:r>
            <a:r>
              <a:rPr lang="en-US" baseline="0" dirty="0" smtClean="0"/>
              <a:t> represent our training data. We have an example of what the water class looks like, what the forest class looks like, and what the built class looks like.</a:t>
            </a:r>
            <a:endParaRPr lang="en-US" dirty="0"/>
          </a:p>
        </p:txBody>
      </p:sp>
      <p:sp>
        <p:nvSpPr>
          <p:cNvPr id="4" name="Slide Number Placeholder 3"/>
          <p:cNvSpPr>
            <a:spLocks noGrp="1"/>
          </p:cNvSpPr>
          <p:nvPr>
            <p:ph type="sldNum" sz="quarter" idx="10"/>
          </p:nvPr>
        </p:nvSpPr>
        <p:spPr/>
        <p:txBody>
          <a:bodyPr/>
          <a:lstStyle/>
          <a:p>
            <a:fld id="{60D9BD4F-78EB-4CE0-A59C-4CB3E9AE8AD0}" type="slidenum">
              <a:rPr lang="en-US" smtClean="0"/>
              <a:t>21</a:t>
            </a:fld>
            <a:endParaRPr lang="en-US"/>
          </a:p>
        </p:txBody>
      </p:sp>
    </p:spTree>
    <p:extLst>
      <p:ext uri="{BB962C8B-B14F-4D97-AF65-F5344CB8AC3E}">
        <p14:creationId xmlns:p14="http://schemas.microsoft.com/office/powerpoint/2010/main" val="1810081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pixels in our image is measured against each sample</a:t>
            </a:r>
            <a:r>
              <a:rPr lang="en-US" baseline="0" dirty="0" smtClean="0"/>
              <a:t> in our training dataset.</a:t>
            </a:r>
            <a:endParaRPr lang="en-US" dirty="0"/>
          </a:p>
        </p:txBody>
      </p:sp>
      <p:sp>
        <p:nvSpPr>
          <p:cNvPr id="4" name="Slide Number Placeholder 3"/>
          <p:cNvSpPr>
            <a:spLocks noGrp="1"/>
          </p:cNvSpPr>
          <p:nvPr>
            <p:ph type="sldNum" sz="quarter" idx="10"/>
          </p:nvPr>
        </p:nvSpPr>
        <p:spPr/>
        <p:txBody>
          <a:bodyPr/>
          <a:lstStyle/>
          <a:p>
            <a:fld id="{60D9BD4F-78EB-4CE0-A59C-4CB3E9AE8AD0}" type="slidenum">
              <a:rPr lang="en-US" smtClean="0"/>
              <a:t>22</a:t>
            </a:fld>
            <a:endParaRPr lang="en-US"/>
          </a:p>
        </p:txBody>
      </p:sp>
    </p:spTree>
    <p:extLst>
      <p:ext uri="{BB962C8B-B14F-4D97-AF65-F5344CB8AC3E}">
        <p14:creationId xmlns:p14="http://schemas.microsoft.com/office/powerpoint/2010/main" val="2224282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9BD4F-78EB-4CE0-A59C-4CB3E9AE8AD0}" type="slidenum">
              <a:rPr lang="en-US" smtClean="0"/>
              <a:t>23</a:t>
            </a:fld>
            <a:endParaRPr lang="en-US"/>
          </a:p>
        </p:txBody>
      </p:sp>
    </p:spTree>
    <p:extLst>
      <p:ext uri="{BB962C8B-B14F-4D97-AF65-F5344CB8AC3E}">
        <p14:creationId xmlns:p14="http://schemas.microsoft.com/office/powerpoint/2010/main" val="3972955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point is then attributed</a:t>
            </a:r>
            <a:r>
              <a:rPr lang="en-US" baseline="0" dirty="0" smtClean="0"/>
              <a:t> with the class of the training data point closest to it (i.e., the point most spectrally similar to it)</a:t>
            </a:r>
            <a:endParaRPr lang="en-US" dirty="0"/>
          </a:p>
        </p:txBody>
      </p:sp>
      <p:sp>
        <p:nvSpPr>
          <p:cNvPr id="4" name="Slide Number Placeholder 3"/>
          <p:cNvSpPr>
            <a:spLocks noGrp="1"/>
          </p:cNvSpPr>
          <p:nvPr>
            <p:ph type="sldNum" sz="quarter" idx="10"/>
          </p:nvPr>
        </p:nvSpPr>
        <p:spPr/>
        <p:txBody>
          <a:bodyPr/>
          <a:lstStyle/>
          <a:p>
            <a:fld id="{60D9BD4F-78EB-4CE0-A59C-4CB3E9AE8AD0}" type="slidenum">
              <a:rPr lang="en-US" smtClean="0"/>
              <a:t>24</a:t>
            </a:fld>
            <a:endParaRPr lang="en-US"/>
          </a:p>
        </p:txBody>
      </p:sp>
    </p:spTree>
    <p:extLst>
      <p:ext uri="{BB962C8B-B14F-4D97-AF65-F5344CB8AC3E}">
        <p14:creationId xmlns:p14="http://schemas.microsoft.com/office/powerpoint/2010/main" val="3040317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the pixels we’re trying</a:t>
            </a:r>
            <a:r>
              <a:rPr lang="en-US" baseline="0" dirty="0" smtClean="0"/>
              <a:t> to classify is most similar to the water sample, so we’re going to call that pixel water, too.</a:t>
            </a:r>
            <a:endParaRPr lang="en-US" dirty="0"/>
          </a:p>
        </p:txBody>
      </p:sp>
      <p:sp>
        <p:nvSpPr>
          <p:cNvPr id="4" name="Slide Number Placeholder 3"/>
          <p:cNvSpPr>
            <a:spLocks noGrp="1"/>
          </p:cNvSpPr>
          <p:nvPr>
            <p:ph type="sldNum" sz="quarter" idx="10"/>
          </p:nvPr>
        </p:nvSpPr>
        <p:spPr/>
        <p:txBody>
          <a:bodyPr/>
          <a:lstStyle/>
          <a:p>
            <a:fld id="{60D9BD4F-78EB-4CE0-A59C-4CB3E9AE8AD0}" type="slidenum">
              <a:rPr lang="en-US" smtClean="0"/>
              <a:t>25</a:t>
            </a:fld>
            <a:endParaRPr lang="en-US"/>
          </a:p>
        </p:txBody>
      </p:sp>
    </p:spTree>
    <p:extLst>
      <p:ext uri="{BB962C8B-B14F-4D97-AF65-F5344CB8AC3E}">
        <p14:creationId xmlns:p14="http://schemas.microsoft.com/office/powerpoint/2010/main" val="4011720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through this process, thresholds between the classes are defined. Given</a:t>
            </a:r>
            <a:r>
              <a:rPr lang="en-US" baseline="0" dirty="0" smtClean="0"/>
              <a:t> our spectral space and the samples in our training dataset, any pixel that falls into the lower area will be classified as water.</a:t>
            </a:r>
            <a:endParaRPr lang="en-US" dirty="0"/>
          </a:p>
        </p:txBody>
      </p:sp>
      <p:sp>
        <p:nvSpPr>
          <p:cNvPr id="4" name="Slide Number Placeholder 3"/>
          <p:cNvSpPr>
            <a:spLocks noGrp="1"/>
          </p:cNvSpPr>
          <p:nvPr>
            <p:ph type="sldNum" sz="quarter" idx="10"/>
          </p:nvPr>
        </p:nvSpPr>
        <p:spPr/>
        <p:txBody>
          <a:bodyPr/>
          <a:lstStyle/>
          <a:p>
            <a:fld id="{60D9BD4F-78EB-4CE0-A59C-4CB3E9AE8AD0}" type="slidenum">
              <a:rPr lang="en-US" smtClean="0"/>
              <a:t>26</a:t>
            </a:fld>
            <a:endParaRPr lang="en-US"/>
          </a:p>
        </p:txBody>
      </p:sp>
    </p:spTree>
    <p:extLst>
      <p:ext uri="{BB962C8B-B14F-4D97-AF65-F5344CB8AC3E}">
        <p14:creationId xmlns:p14="http://schemas.microsoft.com/office/powerpoint/2010/main" val="4193007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send, we reach the same type of</a:t>
            </a:r>
            <a:r>
              <a:rPr lang="en-US" baseline="0" dirty="0" smtClean="0"/>
              <a:t> output that we got with the unsupervised classification, but the results are just slightly different (everything is classified), and we got there in a slightly different way.</a:t>
            </a:r>
            <a:endParaRPr lang="en-US" dirty="0"/>
          </a:p>
        </p:txBody>
      </p:sp>
      <p:sp>
        <p:nvSpPr>
          <p:cNvPr id="4" name="Slide Number Placeholder 3"/>
          <p:cNvSpPr>
            <a:spLocks noGrp="1"/>
          </p:cNvSpPr>
          <p:nvPr>
            <p:ph type="sldNum" sz="quarter" idx="10"/>
          </p:nvPr>
        </p:nvSpPr>
        <p:spPr/>
        <p:txBody>
          <a:bodyPr/>
          <a:lstStyle/>
          <a:p>
            <a:fld id="{60D9BD4F-78EB-4CE0-A59C-4CB3E9AE8AD0}" type="slidenum">
              <a:rPr lang="en-US" smtClean="0"/>
              <a:t>27</a:t>
            </a:fld>
            <a:endParaRPr lang="en-US"/>
          </a:p>
        </p:txBody>
      </p:sp>
    </p:spTree>
    <p:extLst>
      <p:ext uri="{BB962C8B-B14F-4D97-AF65-F5344CB8AC3E}">
        <p14:creationId xmlns:p14="http://schemas.microsoft.com/office/powerpoint/2010/main" val="2020585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go through this example again for different types of learners,</a:t>
            </a:r>
            <a:r>
              <a:rPr lang="en-US" baseline="0" dirty="0" smtClean="0"/>
              <a:t> with supervised classifications, we tell the algorithm what the spectral signatures of our desired classes look like. </a:t>
            </a:r>
            <a:r>
              <a:rPr lang="en-US" dirty="0" smtClean="0"/>
              <a:t>In this example</a:t>
            </a:r>
            <a:endParaRPr lang="en-US" baseline="0" dirty="0" smtClean="0"/>
          </a:p>
          <a:p>
            <a:endParaRPr lang="en-US" baseline="0" dirty="0" smtClean="0"/>
          </a:p>
          <a:p>
            <a:r>
              <a:rPr lang="en-US" baseline="0" dirty="0" smtClean="0"/>
              <a:t>In this example, we’re defining our training data with polygons – the spectral information across that area is averaged, which results in mean spectral signatures.</a:t>
            </a:r>
            <a:endParaRPr lang="en-US" dirty="0" smtClean="0"/>
          </a:p>
          <a:p>
            <a:endParaRPr lang="en-US" dirty="0"/>
          </a:p>
        </p:txBody>
      </p:sp>
      <p:sp>
        <p:nvSpPr>
          <p:cNvPr id="4" name="Slide Number Placeholder 3"/>
          <p:cNvSpPr>
            <a:spLocks noGrp="1"/>
          </p:cNvSpPr>
          <p:nvPr>
            <p:ph type="sldNum" sz="quarter" idx="10"/>
          </p:nvPr>
        </p:nvSpPr>
        <p:spPr/>
        <p:txBody>
          <a:bodyPr/>
          <a:lstStyle/>
          <a:p>
            <a:fld id="{B6560601-2F01-49F5-8809-A86FCF24BE7E}" type="slidenum">
              <a:rPr lang="en-US" smtClean="0"/>
              <a:t>28</a:t>
            </a:fld>
            <a:endParaRPr lang="en-US"/>
          </a:p>
        </p:txBody>
      </p:sp>
    </p:spTree>
    <p:extLst>
      <p:ext uri="{BB962C8B-B14F-4D97-AF65-F5344CB8AC3E}">
        <p14:creationId xmlns:p14="http://schemas.microsoft.com/office/powerpoint/2010/main" val="513811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mean spectral signatures have been calculated, we compared</a:t>
            </a:r>
            <a:r>
              <a:rPr lang="en-US" baseline="0" dirty="0" smtClean="0"/>
              <a:t> each unknown pixel location against the known signatures. The class of the most similar training data will become the class of the unknown sample.</a:t>
            </a:r>
          </a:p>
          <a:p>
            <a:endParaRPr lang="en-US" baseline="0" dirty="0" smtClean="0"/>
          </a:p>
          <a:p>
            <a:r>
              <a:rPr lang="en-US" baseline="0" dirty="0" smtClean="0"/>
              <a:t>You might be wondering why I didn’t just show you in this manner – it’s a lot easier to understand, right? But machine learning algorithms start to get pretty complex, so being able to understand even a very basic decision space will become very helpful in a few minutes.</a:t>
            </a:r>
            <a:endParaRPr lang="en-US" dirty="0"/>
          </a:p>
        </p:txBody>
      </p:sp>
      <p:sp>
        <p:nvSpPr>
          <p:cNvPr id="4" name="Slide Number Placeholder 3"/>
          <p:cNvSpPr>
            <a:spLocks noGrp="1"/>
          </p:cNvSpPr>
          <p:nvPr>
            <p:ph type="sldNum" sz="quarter" idx="10"/>
          </p:nvPr>
        </p:nvSpPr>
        <p:spPr/>
        <p:txBody>
          <a:bodyPr/>
          <a:lstStyle/>
          <a:p>
            <a:fld id="{B6560601-2F01-49F5-8809-A86FCF24BE7E}" type="slidenum">
              <a:rPr lang="en-US" smtClean="0"/>
              <a:t>29</a:t>
            </a:fld>
            <a:endParaRPr lang="en-US"/>
          </a:p>
        </p:txBody>
      </p:sp>
    </p:spTree>
    <p:extLst>
      <p:ext uri="{BB962C8B-B14F-4D97-AF65-F5344CB8AC3E}">
        <p14:creationId xmlns:p14="http://schemas.microsoft.com/office/powerpoint/2010/main" val="282142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a:t>
            </a:r>
            <a:r>
              <a:rPr lang="en-US" baseline="0" dirty="0" smtClean="0"/>
              <a:t> we have a bit more of a foundation regarding classification, we can get into Random Forests </a:t>
            </a:r>
            <a:r>
              <a:rPr lang="en-US" baseline="0" dirty="0" err="1" smtClean="0"/>
              <a:t>knitty</a:t>
            </a:r>
            <a:r>
              <a:rPr lang="en-US" baseline="0" dirty="0" smtClean="0"/>
              <a:t> gritty.</a:t>
            </a:r>
          </a:p>
          <a:p>
            <a:endParaRPr lang="en-US" baseline="0" dirty="0" smtClean="0"/>
          </a:p>
          <a:p>
            <a:r>
              <a:rPr lang="en-US" baseline="0" dirty="0" smtClean="0"/>
              <a:t>-It’s a sophisticated data mining tool – this means that’s we’re using some fancy math/statistics to unveil patterns in our data so we can use them to our advantage.</a:t>
            </a:r>
          </a:p>
          <a:p>
            <a:r>
              <a:rPr lang="en-US" baseline="0" dirty="0" smtClean="0"/>
              <a:t>-It’s an ensemble of decision trees – all this means is that we have multiple decision trees. If you’re not familiar with decision trees, we’ll get to that in a moment.</a:t>
            </a:r>
          </a:p>
          <a:p>
            <a:r>
              <a:rPr lang="en-US" baseline="0" dirty="0" smtClean="0"/>
              <a:t>-There are very few parameters to set, so they’re easy for laypeople to run (but knowing what those parameters do mean that you’ll have more control!)</a:t>
            </a:r>
          </a:p>
          <a:p>
            <a:r>
              <a:rPr lang="en-US" baseline="0" dirty="0" smtClean="0"/>
              <a:t>-Random forests is a non-parametric classifier, so the underlying distribution of data are irrelevant – this is important, because our data rarely follow a parametric distribution, but a lot of classification algorithm assume that’s the case).</a:t>
            </a:r>
          </a:p>
          <a:p>
            <a:r>
              <a:rPr lang="en-US" baseline="0" dirty="0" smtClean="0"/>
              <a:t>-Random forests are not sensitive to bias or effect of high variance. This last point is very important, but understanding it probably isn’t intuitive. Don’t worry, we’re slowly piecing all of this together, and we’ll get there!</a:t>
            </a:r>
            <a:endParaRPr lang="en-US" dirty="0" smtClean="0"/>
          </a:p>
        </p:txBody>
      </p:sp>
      <p:sp>
        <p:nvSpPr>
          <p:cNvPr id="4" name="Slide Number Placeholder 3"/>
          <p:cNvSpPr>
            <a:spLocks noGrp="1"/>
          </p:cNvSpPr>
          <p:nvPr>
            <p:ph type="sldNum" sz="quarter" idx="10"/>
          </p:nvPr>
        </p:nvSpPr>
        <p:spPr/>
        <p:txBody>
          <a:bodyPr/>
          <a:lstStyle/>
          <a:p>
            <a:fld id="{B6560601-2F01-49F5-8809-A86FCF24BE7E}" type="slidenum">
              <a:rPr lang="en-US" smtClean="0"/>
              <a:t>30</a:t>
            </a:fld>
            <a:endParaRPr lang="en-US"/>
          </a:p>
        </p:txBody>
      </p:sp>
    </p:spTree>
    <p:extLst>
      <p:ext uri="{BB962C8B-B14F-4D97-AF65-F5344CB8AC3E}">
        <p14:creationId xmlns:p14="http://schemas.microsoft.com/office/powerpoint/2010/main" val="164828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only two exercises in today’s course, and they both use the same data and workflow – one uses</a:t>
            </a:r>
            <a:r>
              <a:rPr lang="en-US" baseline="0" dirty="0" smtClean="0"/>
              <a:t> R, a free and open source statistical software and programming language, and one uses Google Earth Engine, a powerful cloud-based computing environment. For working in Google Earth Engine, we strongly suggest using Google Chrome as your web browser (if not possible Firefox usually works well, too, but there are a ton of problems that pop up when you try to use GEE in Internet Explorer). ArcGIS is not strictly necessary – we use it to view and explore data. If you don’t have access to ArcGIS, QGIS, a free and open source GIS software, works equally well.</a:t>
            </a:r>
          </a:p>
          <a:p>
            <a:endParaRPr lang="en-US" dirty="0" smtClean="0"/>
          </a:p>
          <a:p>
            <a:r>
              <a:rPr lang="en-US" dirty="0" smtClean="0"/>
              <a:t>If you haven’t downloaded the course materials yet, you can find them at the link on this slide. The folder contains the course exercises,</a:t>
            </a:r>
            <a:r>
              <a:rPr lang="en-US" baseline="0" dirty="0" smtClean="0"/>
              <a:t> some subset NAIP imagery and raster variables, and an R script.</a:t>
            </a:r>
            <a:endParaRPr lang="en-US" dirty="0"/>
          </a:p>
        </p:txBody>
      </p:sp>
      <p:sp>
        <p:nvSpPr>
          <p:cNvPr id="4" name="Slide Number Placeholder 3"/>
          <p:cNvSpPr>
            <a:spLocks noGrp="1"/>
          </p:cNvSpPr>
          <p:nvPr>
            <p:ph type="sldNum" sz="quarter" idx="10"/>
          </p:nvPr>
        </p:nvSpPr>
        <p:spPr/>
        <p:txBody>
          <a:bodyPr/>
          <a:lstStyle/>
          <a:p>
            <a:fld id="{B6560601-2F01-49F5-8809-A86FCF24BE7E}" type="slidenum">
              <a:rPr lang="en-US" smtClean="0"/>
              <a:t>4</a:t>
            </a:fld>
            <a:endParaRPr lang="en-US"/>
          </a:p>
        </p:txBody>
      </p:sp>
    </p:spTree>
    <p:extLst>
      <p:ext uri="{BB962C8B-B14F-4D97-AF65-F5344CB8AC3E}">
        <p14:creationId xmlns:p14="http://schemas.microsoft.com/office/powerpoint/2010/main" val="2378113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understand how random forests work, it’s imperative</a:t>
            </a:r>
            <a:r>
              <a:rPr lang="en-US" baseline="0" dirty="0" smtClean="0"/>
              <a:t> that we understand the CART method, because that’s what random forests is built upon. </a:t>
            </a:r>
          </a:p>
          <a:p>
            <a:endParaRPr lang="en-US" baseline="0" dirty="0" smtClean="0"/>
          </a:p>
          <a:p>
            <a:r>
              <a:rPr lang="en-US" baseline="0" dirty="0" smtClean="0"/>
              <a:t>CART stands for Classification and Regression Trees. In this webinar, we’re really only talking about Classification Trees (i.e., each pixel will below to a thematic class). In regression trees, pixels will have a continuous value.</a:t>
            </a:r>
          </a:p>
          <a:p>
            <a:endParaRPr lang="en-US" baseline="0" dirty="0" smtClean="0"/>
          </a:p>
          <a:p>
            <a:r>
              <a:rPr lang="en-US" baseline="0" dirty="0" smtClean="0"/>
              <a:t>CART takes your data and considers every possible threshold you could use in order to split your data into two groups. For every threshold, it runs impurity function tests on the two new clusters of data – it’s basically testing to see how similar these two groups are. When it finds the threshold that creates the two most homogenous groups, it declares that the split point. Then it uses the same method to split each of the new groups. If a group is too pure to be split, it becomes a class.</a:t>
            </a:r>
            <a:endParaRPr lang="en-US" dirty="0" smtClean="0"/>
          </a:p>
          <a:p>
            <a:endParaRPr lang="en-US" dirty="0" smtClean="0"/>
          </a:p>
          <a:p>
            <a:r>
              <a:rPr lang="en-US" dirty="0" smtClean="0"/>
              <a:t>This is called recursive binary partitioning – the algorithm repeatedly (this is recursion)</a:t>
            </a:r>
            <a:r>
              <a:rPr lang="en-US" baseline="0" dirty="0" smtClean="0"/>
              <a:t> splits your data into two groups (this is binary partitioning).</a:t>
            </a:r>
            <a:endParaRPr lang="en-US" dirty="0" smtClean="0"/>
          </a:p>
        </p:txBody>
      </p:sp>
      <p:sp>
        <p:nvSpPr>
          <p:cNvPr id="4" name="Slide Number Placeholder 3"/>
          <p:cNvSpPr>
            <a:spLocks noGrp="1"/>
          </p:cNvSpPr>
          <p:nvPr>
            <p:ph type="sldNum" sz="quarter" idx="10"/>
          </p:nvPr>
        </p:nvSpPr>
        <p:spPr/>
        <p:txBody>
          <a:bodyPr/>
          <a:lstStyle/>
          <a:p>
            <a:fld id="{E6594ADE-05F9-4BBD-8A5B-D87EACD0C437}" type="slidenum">
              <a:rPr lang="en-US" smtClean="0"/>
              <a:t>31</a:t>
            </a:fld>
            <a:endParaRPr lang="en-US"/>
          </a:p>
        </p:txBody>
      </p:sp>
    </p:spTree>
    <p:extLst>
      <p:ext uri="{BB962C8B-B14F-4D97-AF65-F5344CB8AC3E}">
        <p14:creationId xmlns:p14="http://schemas.microsoft.com/office/powerpoint/2010/main" val="3307017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classification tree </a:t>
            </a:r>
            <a:r>
              <a:rPr lang="en-US" baseline="0" dirty="0" smtClean="0"/>
              <a:t>creates a set of binary rules, or splitting points, for our data. In a two dimensional feature space like you see here, that manifests as boxes.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this example, the CART model has tested all of the possible thresholds, and it’s determined that the</a:t>
            </a:r>
            <a:r>
              <a:rPr lang="en-US" baseline="0" dirty="0" smtClean="0"/>
              <a:t> best splitting point is at ~.55 in the red band. All pixels on the right side of the threshold have a high enough purity to all belong to the same group, built.</a:t>
            </a:r>
            <a:endParaRPr lang="en-US" dirty="0" smtClean="0"/>
          </a:p>
        </p:txBody>
      </p:sp>
      <p:sp>
        <p:nvSpPr>
          <p:cNvPr id="4" name="Slide Number Placeholder 3"/>
          <p:cNvSpPr>
            <a:spLocks noGrp="1"/>
          </p:cNvSpPr>
          <p:nvPr>
            <p:ph type="sldNum" sz="quarter" idx="10"/>
          </p:nvPr>
        </p:nvSpPr>
        <p:spPr/>
        <p:txBody>
          <a:bodyPr/>
          <a:lstStyle/>
          <a:p>
            <a:fld id="{60D9BD4F-78EB-4CE0-A59C-4CB3E9AE8AD0}" type="slidenum">
              <a:rPr lang="en-US" smtClean="0"/>
              <a:t>32</a:t>
            </a:fld>
            <a:endParaRPr lang="en-US"/>
          </a:p>
        </p:txBody>
      </p:sp>
    </p:spTree>
    <p:extLst>
      <p:ext uri="{BB962C8B-B14F-4D97-AF65-F5344CB8AC3E}">
        <p14:creationId xmlns:p14="http://schemas.microsoft.com/office/powerpoint/2010/main" val="2767103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0D9BD4F-78EB-4CE0-A59C-4CB3E9AE8AD0}" type="slidenum">
              <a:rPr lang="en-US" smtClean="0"/>
              <a:t>33</a:t>
            </a:fld>
            <a:endParaRPr lang="en-US"/>
          </a:p>
        </p:txBody>
      </p:sp>
    </p:spTree>
    <p:extLst>
      <p:ext uri="{BB962C8B-B14F-4D97-AF65-F5344CB8AC3E}">
        <p14:creationId xmlns:p14="http://schemas.microsoft.com/office/powerpoint/2010/main" val="3216724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CART</a:t>
            </a:r>
            <a:r>
              <a:rPr lang="en-US" baseline="0" dirty="0" smtClean="0"/>
              <a:t> model then seeks the best splitting point between the cluster of pixels on the left side of the red threshold. In this case, that is at .4 in the NIR band.</a:t>
            </a:r>
            <a:endParaRPr lang="en-US" dirty="0"/>
          </a:p>
        </p:txBody>
      </p:sp>
      <p:sp>
        <p:nvSpPr>
          <p:cNvPr id="4" name="Slide Number Placeholder 3"/>
          <p:cNvSpPr>
            <a:spLocks noGrp="1"/>
          </p:cNvSpPr>
          <p:nvPr>
            <p:ph type="sldNum" sz="quarter" idx="10"/>
          </p:nvPr>
        </p:nvSpPr>
        <p:spPr/>
        <p:txBody>
          <a:bodyPr/>
          <a:lstStyle/>
          <a:p>
            <a:fld id="{60D9BD4F-78EB-4CE0-A59C-4CB3E9AE8AD0}" type="slidenum">
              <a:rPr lang="en-US" smtClean="0"/>
              <a:t>34</a:t>
            </a:fld>
            <a:endParaRPr lang="en-US"/>
          </a:p>
        </p:txBody>
      </p:sp>
    </p:spTree>
    <p:extLst>
      <p:ext uri="{BB962C8B-B14F-4D97-AF65-F5344CB8AC3E}">
        <p14:creationId xmlns:p14="http://schemas.microsoft.com/office/powerpoint/2010/main" val="1851844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those point are split, the algorithm determines that each group is pure enough to be its own class. This is based on their similarities to the training data.</a:t>
            </a:r>
            <a:endParaRPr lang="en-US" dirty="0"/>
          </a:p>
        </p:txBody>
      </p:sp>
      <p:sp>
        <p:nvSpPr>
          <p:cNvPr id="4" name="Slide Number Placeholder 3"/>
          <p:cNvSpPr>
            <a:spLocks noGrp="1"/>
          </p:cNvSpPr>
          <p:nvPr>
            <p:ph type="sldNum" sz="quarter" idx="10"/>
          </p:nvPr>
        </p:nvSpPr>
        <p:spPr/>
        <p:txBody>
          <a:bodyPr/>
          <a:lstStyle/>
          <a:p>
            <a:fld id="{60D9BD4F-78EB-4CE0-A59C-4CB3E9AE8AD0}" type="slidenum">
              <a:rPr lang="en-US" smtClean="0"/>
              <a:t>35</a:t>
            </a:fld>
            <a:endParaRPr lang="en-US"/>
          </a:p>
        </p:txBody>
      </p:sp>
    </p:spTree>
    <p:extLst>
      <p:ext uri="{BB962C8B-B14F-4D97-AF65-F5344CB8AC3E}">
        <p14:creationId xmlns:p14="http://schemas.microsoft.com/office/powerpoint/2010/main" val="965970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What we just went through is an overly simplistic model to help you learn, but here is another example.</a:t>
            </a:r>
            <a:r>
              <a:rPr lang="en-US" baseline="0" dirty="0" smtClean="0"/>
              <a:t> Here, we have 11 classes. It’s easy to see how the classification tree works and how it’s making its decisions. We have more informative splits higher up in the tree (i.e., the splits results in larger groups, so they’re more descriptive of patterns), and the tree is </a:t>
            </a:r>
            <a:r>
              <a:rPr lang="en-US" baseline="0" dirty="0" err="1" smtClean="0"/>
              <a:t>prunable</a:t>
            </a:r>
            <a:r>
              <a:rPr lang="en-US" baseline="0" dirty="0" smtClean="0"/>
              <a:t>. This means that if we don’t like a decision that was made, we can prune, or cut out, that branch from the tree.</a:t>
            </a:r>
          </a:p>
          <a:p>
            <a:pPr eaLnBrk="1" hangingPunct="1">
              <a:spcBef>
                <a:spcPct val="0"/>
              </a:spcBef>
            </a:pPr>
            <a:endParaRPr lang="en-US" baseline="0" dirty="0" smtClean="0"/>
          </a:p>
          <a:p>
            <a:pPr eaLnBrk="1" hangingPunct="1">
              <a:spcBef>
                <a:spcPct val="0"/>
              </a:spcBef>
            </a:pPr>
            <a:r>
              <a:rPr lang="en-US" baseline="0" dirty="0" smtClean="0"/>
              <a:t>The anatomy of the tree is also important – we’ve got </a:t>
            </a:r>
            <a:r>
              <a:rPr lang="en-US" baseline="0" dirty="0" err="1" smtClean="0"/>
              <a:t>deicision</a:t>
            </a:r>
            <a:r>
              <a:rPr lang="en-US" baseline="0" dirty="0" smtClean="0"/>
              <a:t> nodes, which is where we find the rules. The first node on this tree, the Band 5 split, is a decision node. WATER would be a terminal, or end, node.</a:t>
            </a:r>
            <a:endParaRPr lang="en-US" dirty="0"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A40A0A-600D-4A32-997F-3806DF88D7F5}" type="slidenum">
              <a:rPr lang="en-US"/>
              <a:pPr fontAlgn="base">
                <a:spcBef>
                  <a:spcPct val="0"/>
                </a:spcBef>
                <a:spcAft>
                  <a:spcPct val="0"/>
                </a:spcAft>
                <a:defRPr/>
              </a:pPr>
              <a:t>36</a:t>
            </a:fld>
            <a:endParaRPr lang="en-US"/>
          </a:p>
        </p:txBody>
      </p:sp>
    </p:spTree>
    <p:extLst>
      <p:ext uri="{BB962C8B-B14F-4D97-AF65-F5344CB8AC3E}">
        <p14:creationId xmlns:p14="http://schemas.microsoft.com/office/powerpoint/2010/main" val="4182304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one example that</a:t>
            </a:r>
            <a:r>
              <a:rPr lang="en-US" baseline="0" dirty="0" smtClean="0"/>
              <a:t> shows why decision trees can be so powerful AND why they can be so tricky to use. All of these are tree samples, but they’re all really different. We have some pixels with a ton of background effects (e.g., lots of dry bare soil peaking through and affecting the spectral signature), we have some deciduous samples (while others are mixed or just evergreen conifers), and we have varying canopy cover.</a:t>
            </a:r>
          </a:p>
          <a:p>
            <a:endParaRPr lang="en-US" baseline="0" dirty="0" smtClean="0"/>
          </a:p>
          <a:p>
            <a:r>
              <a:rPr lang="en-US" baseline="0" dirty="0" smtClean="0"/>
              <a:t>Unless we take tree samples across all of these different types of forests, the decision tree model will learn the specific characteristics of only one of these types of forest pixels. If we want to apply the model developed in the area on the left to the area on the right, the model may now perform as well. This is called overfitting – the model learns the EXACT characteristics of the training data we give it, and it can’t handle anything else well.</a:t>
            </a:r>
            <a:endParaRPr lang="en-US" dirty="0"/>
          </a:p>
        </p:txBody>
      </p:sp>
      <p:sp>
        <p:nvSpPr>
          <p:cNvPr id="4" name="Slide Number Placeholder 3"/>
          <p:cNvSpPr>
            <a:spLocks noGrp="1"/>
          </p:cNvSpPr>
          <p:nvPr>
            <p:ph type="sldNum" sz="quarter" idx="10"/>
          </p:nvPr>
        </p:nvSpPr>
        <p:spPr/>
        <p:txBody>
          <a:bodyPr/>
          <a:lstStyle/>
          <a:p>
            <a:fld id="{B6560601-2F01-49F5-8809-A86FCF24BE7E}" type="slidenum">
              <a:rPr lang="en-US" smtClean="0"/>
              <a:t>37</a:t>
            </a:fld>
            <a:endParaRPr lang="en-US"/>
          </a:p>
        </p:txBody>
      </p:sp>
    </p:spTree>
    <p:extLst>
      <p:ext uri="{BB962C8B-B14F-4D97-AF65-F5344CB8AC3E}">
        <p14:creationId xmlns:p14="http://schemas.microsoft.com/office/powerpoint/2010/main" val="341487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cons</a:t>
            </a:r>
            <a:r>
              <a:rPr lang="en-US" baseline="0" dirty="0" smtClean="0"/>
              <a:t> of the CART method are why </a:t>
            </a:r>
            <a:r>
              <a:rPr lang="en-US" baseline="0" dirty="0" err="1" smtClean="0"/>
              <a:t>Breiman</a:t>
            </a:r>
            <a:r>
              <a:rPr lang="en-US" baseline="0" dirty="0" smtClean="0"/>
              <a:t> and Cutler decided to develop random forests.</a:t>
            </a:r>
          </a:p>
          <a:p>
            <a:endParaRPr lang="en-US" baseline="0" dirty="0" smtClean="0"/>
          </a:p>
          <a:p>
            <a:r>
              <a:rPr lang="en-US" baseline="0" dirty="0" smtClean="0"/>
              <a:t>CART is </a:t>
            </a:r>
            <a:r>
              <a:rPr lang="en-US" dirty="0" smtClean="0"/>
              <a:t>deterministic, meaning that the data informs</a:t>
            </a:r>
            <a:r>
              <a:rPr lang="en-US" baseline="0" dirty="0" smtClean="0"/>
              <a:t> the model, and those data will always produce the same result. This is nice, because there’s some predictability with how the model runs, but there is no randomization in the model., and this in turn leads to overfitting.</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CART method is also biased. Some variables might contain a lot of explanatory power, but they may only have a few groups (e.g., a soils layer). However, other variables that have more potential splitting points (e.g., Landsat’s green band would has 256 possible values) – CART often chooses these variables.</a:t>
            </a:r>
          </a:p>
          <a:p>
            <a:endParaRPr lang="en-US" baseline="0" dirty="0" smtClean="0"/>
          </a:p>
          <a:p>
            <a:r>
              <a:rPr lang="en-US" baseline="0" dirty="0" smtClean="0"/>
              <a:t>Overfitting </a:t>
            </a:r>
            <a:r>
              <a:rPr lang="en-US" baseline="0" dirty="0" smtClean="0"/>
              <a:t>happens when the splits form around the input data. The model learns the data too well, almost tracing the boundaries between classes. Not all of the splits chosen by the model are based on actual patterns, but rather things it may only see in the data once. </a:t>
            </a:r>
          </a:p>
          <a:p>
            <a:endParaRPr lang="en-US" baseline="0" dirty="0" smtClean="0"/>
          </a:p>
          <a:p>
            <a:r>
              <a:rPr lang="en-US" baseline="0" dirty="0" smtClean="0"/>
              <a:t>----------------------------------</a:t>
            </a:r>
            <a:endParaRPr lang="en-US" baseline="0" dirty="0" smtClean="0"/>
          </a:p>
          <a:p>
            <a:pPr defTabSz="923818">
              <a:defRPr/>
            </a:pPr>
            <a:r>
              <a:rPr lang="en-US" dirty="0" smtClean="0"/>
              <a:t>“When potential predictor variables vary in their number of categories,</a:t>
            </a:r>
            <a:r>
              <a:rPr lang="en-US" baseline="0" dirty="0" smtClean="0"/>
              <a:t> and thus in their number of potential </a:t>
            </a:r>
            <a:r>
              <a:rPr lang="en-US" baseline="0" dirty="0" err="1" smtClean="0"/>
              <a:t>cutpoints</a:t>
            </a:r>
            <a:r>
              <a:rPr lang="en-US" baseline="0" dirty="0" smtClean="0"/>
              <a:t>, those variables that provide more potential </a:t>
            </a:r>
            <a:r>
              <a:rPr lang="en-US" baseline="0" dirty="0" err="1" smtClean="0"/>
              <a:t>cutpoints</a:t>
            </a:r>
            <a:r>
              <a:rPr lang="en-US" baseline="0" dirty="0" smtClean="0"/>
              <a:t> are more likely to be selected by chance.“ (</a:t>
            </a:r>
            <a:r>
              <a:rPr lang="en-US" baseline="0" dirty="0" err="1" smtClean="0"/>
              <a:t>Strobl</a:t>
            </a:r>
            <a:r>
              <a:rPr lang="en-US" baseline="0" dirty="0" smtClean="0"/>
              <a:t> and others, 1993) This bias can partially be explained by the fact that variables that are preferred in the biased individual trees acquire more influential positions close to the root node and have more effect on the prediction accuracy.</a:t>
            </a:r>
            <a:endParaRPr lang="en-US" dirty="0" smtClean="0"/>
          </a:p>
        </p:txBody>
      </p:sp>
      <p:sp>
        <p:nvSpPr>
          <p:cNvPr id="4" name="Slide Number Placeholder 3"/>
          <p:cNvSpPr>
            <a:spLocks noGrp="1"/>
          </p:cNvSpPr>
          <p:nvPr>
            <p:ph type="sldNum" sz="quarter" idx="10"/>
          </p:nvPr>
        </p:nvSpPr>
        <p:spPr/>
        <p:txBody>
          <a:bodyPr/>
          <a:lstStyle/>
          <a:p>
            <a:fld id="{B6560601-2F01-49F5-8809-A86FCF24BE7E}" type="slidenum">
              <a:rPr lang="en-US" smtClean="0"/>
              <a:t>38</a:t>
            </a:fld>
            <a:endParaRPr lang="en-US"/>
          </a:p>
        </p:txBody>
      </p:sp>
    </p:spTree>
    <p:extLst>
      <p:ext uri="{BB962C8B-B14F-4D97-AF65-F5344CB8AC3E}">
        <p14:creationId xmlns:p14="http://schemas.microsoft.com/office/powerpoint/2010/main" val="2868020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Bias is a type of error, and it refers to </a:t>
            </a:r>
            <a:r>
              <a:rPr lang="en-US" baseline="0" dirty="0" smtClean="0"/>
              <a:t>the difference between estimated value and actual value. An unbiased predictor means that it accurately predicts what we want to model. That said, all predictors are going to have *some* bias.</a:t>
            </a:r>
            <a:endParaRPr lang="en-US" dirty="0"/>
          </a:p>
        </p:txBody>
      </p:sp>
      <p:sp>
        <p:nvSpPr>
          <p:cNvPr id="4" name="Slide Number Placeholder 3"/>
          <p:cNvSpPr>
            <a:spLocks noGrp="1"/>
          </p:cNvSpPr>
          <p:nvPr>
            <p:ph type="sldNum" sz="quarter" idx="10"/>
          </p:nvPr>
        </p:nvSpPr>
        <p:spPr/>
        <p:txBody>
          <a:bodyPr/>
          <a:lstStyle/>
          <a:p>
            <a:fld id="{B6560601-2F01-49F5-8809-A86FCF24BE7E}" type="slidenum">
              <a:rPr lang="en-US" smtClean="0"/>
              <a:t>39</a:t>
            </a:fld>
            <a:endParaRPr lang="en-US"/>
          </a:p>
        </p:txBody>
      </p:sp>
    </p:spTree>
    <p:extLst>
      <p:ext uri="{BB962C8B-B14F-4D97-AF65-F5344CB8AC3E}">
        <p14:creationId xmlns:p14="http://schemas.microsoft.com/office/powerpoint/2010/main" val="29520701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we’re modeling, we are trying</a:t>
            </a:r>
            <a:r>
              <a:rPr lang="en-US" baseline="0" dirty="0" smtClean="0"/>
              <a:t> to create a good generalization of something. We can’t get everything right all of the time, but we want to get things right a lot of the time.</a:t>
            </a:r>
          </a:p>
          <a:p>
            <a:endParaRPr lang="en-US" baseline="0" dirty="0" smtClean="0"/>
          </a:p>
          <a:p>
            <a:r>
              <a:rPr lang="en-US" baseline="0" dirty="0" smtClean="0"/>
              <a:t>When overfitting is present, the output appears to be incredibly accurate, but when applied that isn’t very similar to the training sites, it does not do well.</a:t>
            </a:r>
            <a:endParaRPr lang="en-US" dirty="0"/>
          </a:p>
        </p:txBody>
      </p:sp>
      <p:sp>
        <p:nvSpPr>
          <p:cNvPr id="4" name="Slide Number Placeholder 3"/>
          <p:cNvSpPr>
            <a:spLocks noGrp="1"/>
          </p:cNvSpPr>
          <p:nvPr>
            <p:ph type="sldNum" sz="quarter" idx="10"/>
          </p:nvPr>
        </p:nvSpPr>
        <p:spPr/>
        <p:txBody>
          <a:bodyPr/>
          <a:lstStyle/>
          <a:p>
            <a:fld id="{B6560601-2F01-49F5-8809-A86FCF24BE7E}" type="slidenum">
              <a:rPr lang="en-US" smtClean="0"/>
              <a:t>40</a:t>
            </a:fld>
            <a:endParaRPr lang="en-US"/>
          </a:p>
        </p:txBody>
      </p:sp>
    </p:spTree>
    <p:extLst>
      <p:ext uri="{BB962C8B-B14F-4D97-AF65-F5344CB8AC3E}">
        <p14:creationId xmlns:p14="http://schemas.microsoft.com/office/powerpoint/2010/main" val="1710157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morning, we will cover the background and theory behind random forests, and then we’ll walk through</a:t>
            </a:r>
            <a:r>
              <a:rPr lang="en-US" baseline="0" dirty="0" smtClean="0"/>
              <a:t> how to run a random forests model in </a:t>
            </a:r>
            <a:r>
              <a:rPr lang="en-US" baseline="0" dirty="0" err="1" smtClean="0"/>
              <a:t>Rstudio</a:t>
            </a:r>
            <a:r>
              <a:rPr lang="en-US" baseline="0" dirty="0" smtClean="0"/>
              <a:t>. We’ll take a break for lunch and to work on exercises, and then we’ll reconvene and cover the Google Earth Engine workflow.</a:t>
            </a:r>
          </a:p>
          <a:p>
            <a:endParaRPr lang="en-US" baseline="0" dirty="0" smtClean="0"/>
          </a:p>
          <a:p>
            <a:r>
              <a:rPr lang="en-US" baseline="0" dirty="0" smtClean="0"/>
              <a:t>The morning session will be a bit denser than the afternoon session, so let’s dig in.</a:t>
            </a:r>
            <a:endParaRPr lang="en-US" dirty="0"/>
          </a:p>
        </p:txBody>
      </p:sp>
      <p:sp>
        <p:nvSpPr>
          <p:cNvPr id="4" name="Slide Number Placeholder 3"/>
          <p:cNvSpPr>
            <a:spLocks noGrp="1"/>
          </p:cNvSpPr>
          <p:nvPr>
            <p:ph type="sldNum" sz="quarter" idx="10"/>
          </p:nvPr>
        </p:nvSpPr>
        <p:spPr/>
        <p:txBody>
          <a:bodyPr/>
          <a:lstStyle/>
          <a:p>
            <a:fld id="{B6560601-2F01-49F5-8809-A86FCF24BE7E}" type="slidenum">
              <a:rPr lang="en-US" smtClean="0"/>
              <a:t>5</a:t>
            </a:fld>
            <a:endParaRPr lang="en-US"/>
          </a:p>
        </p:txBody>
      </p:sp>
    </p:spTree>
    <p:extLst>
      <p:ext uri="{BB962C8B-B14F-4D97-AF65-F5344CB8AC3E}">
        <p14:creationId xmlns:p14="http://schemas.microsoft.com/office/powerpoint/2010/main" val="35968987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data are </a:t>
            </a:r>
            <a:r>
              <a:rPr lang="en-US" baseline="0" dirty="0" err="1" smtClean="0"/>
              <a:t>overfit</a:t>
            </a:r>
            <a:r>
              <a:rPr lang="en-US" baseline="0" dirty="0" smtClean="0"/>
              <a:t>, we may see a pattern in the training data that are not representative of the population.</a:t>
            </a:r>
          </a:p>
          <a:p>
            <a:endParaRPr lang="en-US" baseline="0" dirty="0" smtClean="0"/>
          </a:p>
          <a:p>
            <a:r>
              <a:rPr lang="en-US" baseline="0" dirty="0" smtClean="0"/>
              <a:t>For example, if I’m differentiating between men and women in a small subset group of 5 people, a CART model may notice that all of the women happen to be wearing glasses. It decides that if GLASSES = YES, then WOMAN. What happens when we use the rules that we’ve defined here to differentiate gender in a larger group? A man who’s wearing glasses may be classified incorrectly as a woman. This is an easy to understand example of overfitting.</a:t>
            </a:r>
          </a:p>
          <a:p>
            <a:endParaRPr lang="en-US" baseline="0" dirty="0" smtClean="0"/>
          </a:p>
          <a:p>
            <a:r>
              <a:rPr lang="en-US" baseline="0" dirty="0" smtClean="0"/>
              <a:t>By incorporating randomization into our model, we can help to minimize these spurious or uninformative decision rules.</a:t>
            </a:r>
          </a:p>
          <a:p>
            <a:endParaRPr lang="en-US" baseline="0" dirty="0" smtClean="0"/>
          </a:p>
        </p:txBody>
      </p:sp>
      <p:sp>
        <p:nvSpPr>
          <p:cNvPr id="4" name="Slide Number Placeholder 3"/>
          <p:cNvSpPr>
            <a:spLocks noGrp="1"/>
          </p:cNvSpPr>
          <p:nvPr>
            <p:ph type="sldNum" sz="quarter" idx="10"/>
          </p:nvPr>
        </p:nvSpPr>
        <p:spPr/>
        <p:txBody>
          <a:bodyPr/>
          <a:lstStyle/>
          <a:p>
            <a:fld id="{B6560601-2F01-49F5-8809-A86FCF24BE7E}" type="slidenum">
              <a:rPr lang="en-US" smtClean="0"/>
              <a:t>41</a:t>
            </a:fld>
            <a:endParaRPr lang="en-US"/>
          </a:p>
        </p:txBody>
      </p:sp>
    </p:spTree>
    <p:extLst>
      <p:ext uri="{BB962C8B-B14F-4D97-AF65-F5344CB8AC3E}">
        <p14:creationId xmlns:p14="http://schemas.microsoft.com/office/powerpoint/2010/main" val="1065532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can talk about how random forests works</a:t>
            </a:r>
            <a:r>
              <a:rPr lang="en-US" baseline="0" dirty="0" smtClean="0"/>
              <a:t> and how it builds upon the CART method.</a:t>
            </a:r>
          </a:p>
          <a:p>
            <a:endParaRPr lang="en-US" baseline="0" dirty="0" smtClean="0"/>
          </a:p>
          <a:p>
            <a:r>
              <a:rPr lang="en-US" baseline="0" dirty="0" smtClean="0"/>
              <a:t>First, RF uses bootstrapping. Each tree is created with a unique subsample of the training data, and the samples are selected with replacement. So let’s say there</a:t>
            </a:r>
            <a:r>
              <a:rPr lang="en-US" dirty="0" smtClean="0"/>
              <a:t> are 10 marbles. Selecting with replacement means that if I select one</a:t>
            </a:r>
            <a:r>
              <a:rPr lang="en-US" baseline="0" dirty="0" smtClean="0"/>
              <a:t> of the black marbles (3/10), I replace it so that I have a 3/10 chance of selecting a black marble again. Without replacement, the odds of selecting a black marble would change from 3/10 (30%) to 2/9 (~22%). By selecting with replacement, we allow for an absurdly high number of possible computations, and this is important, because we’re running a large number of trees! So we’ve got 500 trees, and each one of those trees is using a unique subset of the training data – they’re all different.</a:t>
            </a:r>
          </a:p>
          <a:p>
            <a:endParaRPr lang="en-US" baseline="0" dirty="0" smtClean="0"/>
          </a:p>
          <a:p>
            <a:r>
              <a:rPr lang="en-US" baseline="0" dirty="0" smtClean="0"/>
              <a:t>Now let’s just consider one of the trees. In a CART model, each of our decision nodes has access to all of our input variables (spectral data, topographical data, climate data, </a:t>
            </a:r>
            <a:r>
              <a:rPr lang="en-US" baseline="0" dirty="0" err="1" smtClean="0"/>
              <a:t>etc</a:t>
            </a:r>
            <a:r>
              <a:rPr lang="en-US" baseline="0" dirty="0" smtClean="0"/>
              <a:t>). Remember that when we have a lot of variables, preference will be given to variables that have lots of possible splitting points. In random forests, when we come to a decision node, the model can only choose from a fraction of the variables we give it. Each node uses a different random assortment of variables. So the first decision node might have access to the SWIR band, but this variable may not be included in the next 7 decision nodes.</a:t>
            </a:r>
          </a:p>
          <a:p>
            <a:endParaRPr lang="en-US" baseline="0" dirty="0" smtClean="0"/>
          </a:p>
          <a:p>
            <a:r>
              <a:rPr lang="en-US" baseline="0" dirty="0" smtClean="0"/>
              <a:t>Because each of our trees are different, they may result in different classifications.</a:t>
            </a:r>
          </a:p>
          <a:p>
            <a:endParaRPr lang="en-US" baseline="0" dirty="0" smtClean="0"/>
          </a:p>
          <a:p>
            <a:r>
              <a:rPr lang="en-US" baseline="0" dirty="0" smtClean="0"/>
              <a:t>Each tree is used to predict the class of a given pixel. If there are 100 trees and in 70 of them, the pixel is classified as forest, the pixel will be forest in the output classification. It uses a simple one tree = one vote rule to determine what the output classification will be. This is called bagging.</a:t>
            </a:r>
          </a:p>
          <a:p>
            <a:endParaRPr lang="en-US" baseline="0" dirty="0" smtClean="0"/>
          </a:p>
          <a:p>
            <a:r>
              <a:rPr lang="en-US" baseline="0" dirty="0" smtClean="0"/>
              <a:t>SO! Each tree in your forest will contain different random subsets of the data – this helps us to eliminate overfitting and bias, and it helps us to </a:t>
            </a:r>
            <a:r>
              <a:rPr lang="en-US" baseline="0" dirty="0" err="1" smtClean="0"/>
              <a:t>caputure</a:t>
            </a:r>
            <a:r>
              <a:rPr lang="en-US" baseline="0" dirty="0" smtClean="0"/>
              <a:t> different phenomena/irregularities.</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560601-2F01-49F5-8809-A86FCF24BE7E}" type="slidenum">
              <a:rPr lang="en-US" smtClean="0"/>
              <a:t>42</a:t>
            </a:fld>
            <a:endParaRPr lang="en-US"/>
          </a:p>
        </p:txBody>
      </p:sp>
    </p:spTree>
    <p:extLst>
      <p:ext uri="{BB962C8B-B14F-4D97-AF65-F5344CB8AC3E}">
        <p14:creationId xmlns:p14="http://schemas.microsoft.com/office/powerpoint/2010/main" val="12736211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 summarize how random forests works:</a:t>
            </a:r>
          </a:p>
          <a:p>
            <a:endParaRPr lang="en-US" dirty="0" smtClean="0"/>
          </a:p>
          <a:p>
            <a:r>
              <a:rPr lang="en-US" dirty="0" smtClean="0"/>
              <a:t>-We have LOTS of decision trees. This is chosen by you! Usually this is set somewhere from 100-500.</a:t>
            </a:r>
          </a:p>
          <a:p>
            <a:r>
              <a:rPr lang="en-US" dirty="0" smtClean="0"/>
              <a:t>-Each tree has a unique subset of the training</a:t>
            </a:r>
            <a:r>
              <a:rPr lang="en-US" baseline="0" dirty="0" smtClean="0"/>
              <a:t> data, chosen with replacement. This means that some samples can be chosen twice (or more!).</a:t>
            </a:r>
          </a:p>
          <a:p>
            <a:r>
              <a:rPr lang="en-US" baseline="0" dirty="0" smtClean="0"/>
              <a:t>-Each decision node is based on a random selection of independent variables (this is a parameter).</a:t>
            </a:r>
          </a:p>
          <a:p>
            <a:r>
              <a:rPr lang="en-US" baseline="0" dirty="0" smtClean="0"/>
              <a:t>-Each tree = 1 vote</a:t>
            </a:r>
            <a:endParaRPr lang="en-US" dirty="0"/>
          </a:p>
        </p:txBody>
      </p:sp>
      <p:sp>
        <p:nvSpPr>
          <p:cNvPr id="4" name="Slide Number Placeholder 3"/>
          <p:cNvSpPr>
            <a:spLocks noGrp="1"/>
          </p:cNvSpPr>
          <p:nvPr>
            <p:ph type="sldNum" sz="quarter" idx="10"/>
          </p:nvPr>
        </p:nvSpPr>
        <p:spPr/>
        <p:txBody>
          <a:bodyPr/>
          <a:lstStyle/>
          <a:p>
            <a:fld id="{B6560601-2F01-49F5-8809-A86FCF24BE7E}" type="slidenum">
              <a:rPr lang="en-US" smtClean="0"/>
              <a:t>43</a:t>
            </a:fld>
            <a:endParaRPr lang="en-US"/>
          </a:p>
        </p:txBody>
      </p:sp>
    </p:spTree>
    <p:extLst>
      <p:ext uri="{BB962C8B-B14F-4D97-AF65-F5344CB8AC3E}">
        <p14:creationId xmlns:p14="http://schemas.microsoft.com/office/powerpoint/2010/main" val="14127599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got four</a:t>
            </a:r>
            <a:r>
              <a:rPr lang="en-US" baseline="0" dirty="0" smtClean="0"/>
              <a:t> main variable to set when running a Random Forests model:</a:t>
            </a:r>
          </a:p>
          <a:p>
            <a:endParaRPr lang="en-US" baseline="0" dirty="0" smtClean="0"/>
          </a:p>
          <a:p>
            <a:pPr marL="228600" indent="-228600">
              <a:buAutoNum type="arabicParenBoth"/>
            </a:pPr>
            <a:r>
              <a:rPr lang="en-US" baseline="0" dirty="0" smtClean="0"/>
              <a:t>Number of trees. How many? Eventually, we will reach saturation point where additional trees won’t improve the model, but it will lengthen the run time.</a:t>
            </a:r>
          </a:p>
          <a:p>
            <a:pPr marL="228600" indent="-228600">
              <a:buAutoNum type="arabicParenBoth"/>
            </a:pPr>
            <a:r>
              <a:rPr lang="en-US" baseline="0" dirty="0" smtClean="0"/>
              <a:t>Variable per split. How many variables do we want the model to have access to? The default setting is usually the square root of the available variable, so if we have 16 variables, each decision node will randomly choose four variables. The other common option is to set this from 2-4.</a:t>
            </a:r>
          </a:p>
          <a:p>
            <a:pPr marL="228600" indent="-228600">
              <a:buAutoNum type="arabicParenBoth"/>
            </a:pPr>
            <a:r>
              <a:rPr lang="en-US" baseline="0" dirty="0" smtClean="0"/>
              <a:t>Minimum leaf population. A node is also called a leaf. Sometimes, the terminal node is only classifying a few pixels, and this could be bad. If the model is making a rule for only a handful of pixels, it’s likely overfitting, or catering the decision ruleset specifically to the data that we’re feeding it. Setting a minimum leaf population will tell the model to prune these nodes.</a:t>
            </a:r>
          </a:p>
          <a:p>
            <a:pPr marL="228600" indent="-228600">
              <a:buAutoNum type="arabicParenBoth"/>
            </a:pPr>
            <a:r>
              <a:rPr lang="en-US" baseline="0" dirty="0" smtClean="0"/>
              <a:t>Bag ratio/fraction. This refers to how much of the data is reserved for testing. Random forests give you a built in accuracy assessment!</a:t>
            </a:r>
            <a:endParaRPr lang="en-US" dirty="0"/>
          </a:p>
        </p:txBody>
      </p:sp>
      <p:sp>
        <p:nvSpPr>
          <p:cNvPr id="4" name="Slide Number Placeholder 3"/>
          <p:cNvSpPr>
            <a:spLocks noGrp="1"/>
          </p:cNvSpPr>
          <p:nvPr>
            <p:ph type="sldNum" sz="quarter" idx="10"/>
          </p:nvPr>
        </p:nvSpPr>
        <p:spPr/>
        <p:txBody>
          <a:bodyPr/>
          <a:lstStyle/>
          <a:p>
            <a:fld id="{B6560601-2F01-49F5-8809-A86FCF24BE7E}" type="slidenum">
              <a:rPr lang="en-US" smtClean="0"/>
              <a:t>44</a:t>
            </a:fld>
            <a:endParaRPr lang="en-US"/>
          </a:p>
        </p:txBody>
      </p:sp>
    </p:spTree>
    <p:extLst>
      <p:ext uri="{BB962C8B-B14F-4D97-AF65-F5344CB8AC3E}">
        <p14:creationId xmlns:p14="http://schemas.microsoft.com/office/powerpoint/2010/main" val="14770401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still refers to random</a:t>
            </a:r>
            <a:r>
              <a:rPr lang="en-US" baseline="0" dirty="0" smtClean="0"/>
              <a:t> forests as a black box, and to some extent, that’s fair. We can read out all of our trees the way we’d be able to if we were running a CART model.</a:t>
            </a:r>
          </a:p>
          <a:p>
            <a:endParaRPr lang="en-US" baseline="0" dirty="0" smtClean="0"/>
          </a:p>
          <a:p>
            <a:r>
              <a:rPr lang="en-US" baseline="0" dirty="0" smtClean="0"/>
              <a:t>So how do we assess how the model is doing and whether variables are being used appropriately? We can use variable importance plots to do this, and these plots help us to determine the fit of a model.</a:t>
            </a:r>
            <a:endParaRPr lang="en-US" dirty="0"/>
          </a:p>
        </p:txBody>
      </p:sp>
      <p:sp>
        <p:nvSpPr>
          <p:cNvPr id="4" name="Slide Number Placeholder 3"/>
          <p:cNvSpPr>
            <a:spLocks noGrp="1"/>
          </p:cNvSpPr>
          <p:nvPr>
            <p:ph type="sldNum" sz="quarter" idx="10"/>
          </p:nvPr>
        </p:nvSpPr>
        <p:spPr/>
        <p:txBody>
          <a:bodyPr/>
          <a:lstStyle/>
          <a:p>
            <a:fld id="{B6560601-2F01-49F5-8809-A86FCF24BE7E}" type="slidenum">
              <a:rPr lang="en-US" smtClean="0"/>
              <a:t>45</a:t>
            </a:fld>
            <a:endParaRPr lang="en-US"/>
          </a:p>
        </p:txBody>
      </p:sp>
    </p:spTree>
    <p:extLst>
      <p:ext uri="{BB962C8B-B14F-4D97-AF65-F5344CB8AC3E}">
        <p14:creationId xmlns:p14="http://schemas.microsoft.com/office/powerpoint/2010/main" val="422122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Random forests is a sophisticated ensemble</a:t>
            </a:r>
            <a:r>
              <a:rPr lang="en-US" baseline="0" dirty="0" smtClean="0"/>
              <a:t> machine learning algorithm. To put that in layman’s terms: we’re taking a machine learning algorithm, which is a tool that adjusts itself based on the data that you feed it, and we’re creating many of them – this is the ensemble aspect.</a:t>
            </a:r>
          </a:p>
          <a:p>
            <a:endParaRPr lang="en-US" baseline="0" dirty="0" smtClean="0"/>
          </a:p>
          <a:p>
            <a:r>
              <a:rPr lang="en-US" baseline="0" dirty="0" smtClean="0"/>
              <a:t>Random forests is a proprietary algorithm developed by Leo </a:t>
            </a:r>
            <a:r>
              <a:rPr lang="en-US" baseline="0" dirty="0" err="1" smtClean="0"/>
              <a:t>Breiman</a:t>
            </a:r>
            <a:r>
              <a:rPr lang="en-US" baseline="0" dirty="0" smtClean="0"/>
              <a:t> and Adele Cutler, although there are slightly adapted versions of the algorithm found in different software packages. Because random forests is trademarked, you might see them called something else. The eCognition software package, which is used for Object-Based Image Analysis, calls them “random trees.” Here at GTAC, some of us jokingly call them “stochastic orchards”.</a:t>
            </a:r>
          </a:p>
          <a:p>
            <a:endParaRPr lang="en-US" baseline="0" dirty="0" smtClean="0"/>
          </a:p>
          <a:p>
            <a:r>
              <a:rPr lang="en-US" baseline="0" dirty="0" smtClean="0"/>
              <a:t>The algorithm has been around since 2001.</a:t>
            </a:r>
          </a:p>
          <a:p>
            <a:endParaRPr lang="en-US" baseline="0" dirty="0" smtClean="0"/>
          </a:p>
          <a:p>
            <a:r>
              <a:rPr lang="en-US" baseline="0" dirty="0" smtClean="0"/>
              <a:t>They created random forests because another popular type of machine learning algorithm, decision trees, had some problems. Decision trees tend to </a:t>
            </a:r>
            <a:r>
              <a:rPr lang="en-US" baseline="0" dirty="0" err="1" smtClean="0"/>
              <a:t>overfit</a:t>
            </a:r>
            <a:r>
              <a:rPr lang="en-US" baseline="0" dirty="0" smtClean="0"/>
              <a:t> data, which is a bad thing. We’ll talk about what this means and why it’s bad a little bit later.</a:t>
            </a:r>
          </a:p>
          <a:p>
            <a:endParaRPr lang="en-US" baseline="0" dirty="0" smtClean="0"/>
          </a:p>
          <a:p>
            <a:r>
              <a:rPr lang="en-US" baseline="0" dirty="0" smtClean="0"/>
              <a:t>We’ll also delve into how random forests work in a little while – first, we need to establish a bit more foundation and set the scene.</a:t>
            </a:r>
            <a:endParaRPr lang="en-US" dirty="0"/>
          </a:p>
        </p:txBody>
      </p:sp>
      <p:sp>
        <p:nvSpPr>
          <p:cNvPr id="4" name="Slide Number Placeholder 3"/>
          <p:cNvSpPr>
            <a:spLocks noGrp="1"/>
          </p:cNvSpPr>
          <p:nvPr>
            <p:ph type="sldNum" sz="quarter" idx="10"/>
          </p:nvPr>
        </p:nvSpPr>
        <p:spPr/>
        <p:txBody>
          <a:bodyPr/>
          <a:lstStyle/>
          <a:p>
            <a:fld id="{B6560601-2F01-49F5-8809-A86FCF24BE7E}" type="slidenum">
              <a:rPr lang="en-US" smtClean="0"/>
              <a:t>6</a:t>
            </a:fld>
            <a:endParaRPr lang="en-US"/>
          </a:p>
        </p:txBody>
      </p:sp>
    </p:spTree>
    <p:extLst>
      <p:ext uri="{BB962C8B-B14F-4D97-AF65-F5344CB8AC3E}">
        <p14:creationId xmlns:p14="http://schemas.microsoft.com/office/powerpoint/2010/main" val="3059149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unfamiliar with image classification,</a:t>
            </a:r>
            <a:r>
              <a:rPr lang="en-US" baseline="0" dirty="0" smtClean="0"/>
              <a:t> it’s pretty simple in theory (but can get very complex in practice):</a:t>
            </a:r>
          </a:p>
          <a:p>
            <a:endParaRPr lang="en-US" baseline="0" dirty="0" smtClean="0"/>
          </a:p>
          <a:p>
            <a:r>
              <a:rPr lang="en-US" dirty="0" smtClean="0"/>
              <a:t>We have a finite number of classes. For example, we may want to divide our image into three classes: forest, water, and built.</a:t>
            </a:r>
          </a:p>
          <a:p>
            <a:endParaRPr lang="en-US" dirty="0" smtClean="0"/>
          </a:p>
          <a:p>
            <a:r>
              <a:rPr lang="en-US" dirty="0" smtClean="0"/>
              <a:t>Every pixel in our image should belong</a:t>
            </a:r>
            <a:r>
              <a:rPr lang="en-US" baseline="0" dirty="0" smtClean="0"/>
              <a:t> to a group, but how do we know which group to place it in? Pixels that are sorted into the same group will have similar characteristics – spectral response (or spectral signature) and climatic/topographic variables.</a:t>
            </a:r>
            <a:endParaRPr lang="en-US" dirty="0"/>
          </a:p>
        </p:txBody>
      </p:sp>
      <p:sp>
        <p:nvSpPr>
          <p:cNvPr id="4" name="Slide Number Placeholder 3"/>
          <p:cNvSpPr>
            <a:spLocks noGrp="1"/>
          </p:cNvSpPr>
          <p:nvPr>
            <p:ph type="sldNum" sz="quarter" idx="10"/>
          </p:nvPr>
        </p:nvSpPr>
        <p:spPr/>
        <p:txBody>
          <a:bodyPr/>
          <a:lstStyle/>
          <a:p>
            <a:fld id="{B6560601-2F01-49F5-8809-A86FCF24BE7E}" type="slidenum">
              <a:rPr lang="en-US" smtClean="0"/>
              <a:t>7</a:t>
            </a:fld>
            <a:endParaRPr lang="en-US"/>
          </a:p>
        </p:txBody>
      </p:sp>
    </p:spTree>
    <p:extLst>
      <p:ext uri="{BB962C8B-B14F-4D97-AF65-F5344CB8AC3E}">
        <p14:creationId xmlns:p14="http://schemas.microsoft.com/office/powerpoint/2010/main" val="3516501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going to focus on the spectral component</a:t>
            </a:r>
            <a:r>
              <a:rPr lang="en-US" baseline="0" dirty="0" smtClean="0"/>
              <a:t> of image classification here, because that tends to be what drives our models the most. </a:t>
            </a:r>
            <a:r>
              <a:rPr lang="en-US" dirty="0" smtClean="0"/>
              <a:t>Simple or complex,</a:t>
            </a:r>
            <a:r>
              <a:rPr lang="en-US" baseline="0" dirty="0" smtClean="0"/>
              <a:t> image classification is all based in the idea of spectral </a:t>
            </a:r>
            <a:r>
              <a:rPr lang="en-US" baseline="0" dirty="0" err="1" smtClean="0"/>
              <a:t>separability</a:t>
            </a:r>
            <a:r>
              <a:rPr lang="en-US" baseline="0" dirty="0" smtClean="0"/>
              <a:t> – that is, are these features/classes distinct in each of the bands that our imagery contains?</a:t>
            </a:r>
          </a:p>
          <a:p>
            <a:endParaRPr lang="en-US" baseline="0" dirty="0" smtClean="0"/>
          </a:p>
          <a:p>
            <a:r>
              <a:rPr lang="en-US" baseline="0" dirty="0" smtClean="0"/>
              <a:t>We’re going to walk through some classification examples using three classes: water, forest, and built.</a:t>
            </a:r>
            <a:endParaRPr lang="en-US" dirty="0"/>
          </a:p>
        </p:txBody>
      </p:sp>
      <p:sp>
        <p:nvSpPr>
          <p:cNvPr id="4" name="Slide Number Placeholder 3"/>
          <p:cNvSpPr>
            <a:spLocks noGrp="1"/>
          </p:cNvSpPr>
          <p:nvPr>
            <p:ph type="sldNum" sz="quarter" idx="10"/>
          </p:nvPr>
        </p:nvSpPr>
        <p:spPr/>
        <p:txBody>
          <a:bodyPr/>
          <a:lstStyle/>
          <a:p>
            <a:fld id="{B6560601-2F01-49F5-8809-A86FCF24BE7E}" type="slidenum">
              <a:rPr lang="en-US" smtClean="0"/>
              <a:t>8</a:t>
            </a:fld>
            <a:endParaRPr lang="en-US"/>
          </a:p>
        </p:txBody>
      </p:sp>
    </p:spTree>
    <p:extLst>
      <p:ext uri="{BB962C8B-B14F-4D97-AF65-F5344CB8AC3E}">
        <p14:creationId xmlns:p14="http://schemas.microsoft.com/office/powerpoint/2010/main" val="3392622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not accustomed to reading spectral signatures, the X axis is wavelength, with shorter</a:t>
            </a:r>
            <a:r>
              <a:rPr lang="en-US" baseline="0" dirty="0" smtClean="0"/>
              <a:t> wavelengths closer to the origin (visible bands) and longer wavelengths further away (shortwave bands). The Y axis is reflectance, where the origin represents zero reflectance (or total absorption of light), and as you move further away, you are reflecting an increasing amount of light.</a:t>
            </a:r>
            <a:endParaRPr lang="en-US" dirty="0" smtClean="0"/>
          </a:p>
          <a:p>
            <a:endParaRPr lang="en-US" dirty="0" smtClean="0"/>
          </a:p>
          <a:p>
            <a:r>
              <a:rPr lang="en-US" dirty="0" smtClean="0"/>
              <a:t>In this graphic, you can see the three basic features that we’re focusing on – water, healthy green vegetation (forests), and built features. You can see that in each key part of the spectrum,</a:t>
            </a:r>
            <a:r>
              <a:rPr lang="en-US" baseline="0" dirty="0" smtClean="0"/>
              <a:t> these features have noticeable differences.</a:t>
            </a:r>
            <a:endParaRPr lang="en-US" dirty="0"/>
          </a:p>
        </p:txBody>
      </p:sp>
      <p:sp>
        <p:nvSpPr>
          <p:cNvPr id="4" name="Slide Number Placeholder 3"/>
          <p:cNvSpPr>
            <a:spLocks noGrp="1"/>
          </p:cNvSpPr>
          <p:nvPr>
            <p:ph type="sldNum" sz="quarter" idx="10"/>
          </p:nvPr>
        </p:nvSpPr>
        <p:spPr/>
        <p:txBody>
          <a:bodyPr/>
          <a:lstStyle/>
          <a:p>
            <a:fld id="{B6560601-2F01-49F5-8809-A86FCF24BE7E}" type="slidenum">
              <a:rPr lang="en-US" smtClean="0"/>
              <a:t>9</a:t>
            </a:fld>
            <a:endParaRPr lang="en-US"/>
          </a:p>
        </p:txBody>
      </p:sp>
    </p:spTree>
    <p:extLst>
      <p:ext uri="{BB962C8B-B14F-4D97-AF65-F5344CB8AC3E}">
        <p14:creationId xmlns:p14="http://schemas.microsoft.com/office/powerpoint/2010/main" val="2347257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 of which classification method we’re using, all classification methods will calculate spectral distances in some way, and all classification methods will create clusters or define threshold between clusters.</a:t>
            </a:r>
          </a:p>
          <a:p>
            <a:endParaRPr lang="en-US" dirty="0" smtClean="0"/>
          </a:p>
          <a:p>
            <a:r>
              <a:rPr lang="en-US" dirty="0" smtClean="0"/>
              <a:t>Classification</a:t>
            </a:r>
            <a:r>
              <a:rPr lang="en-US" baseline="0" dirty="0" smtClean="0"/>
              <a:t> methods are generally divided into two groups: unsupervised and supervised methods. With unsupervised classification methods, the clusters are defined first, and after pixels are sorted into X clusters, the user applies labels to them.</a:t>
            </a:r>
          </a:p>
          <a:p>
            <a:endParaRPr lang="en-US" baseline="0" dirty="0" smtClean="0"/>
          </a:p>
          <a:p>
            <a:r>
              <a:rPr lang="en-US" baseline="0" dirty="0" smtClean="0"/>
              <a:t>In supervised methods, the user applies labels to a select number of pixels, which are called training sites. The algorithm will cluster the remaining pixels according to these training sites</a:t>
            </a:r>
          </a:p>
          <a:p>
            <a:endParaRPr lang="en-US" baseline="0" dirty="0" smtClean="0"/>
          </a:p>
          <a:p>
            <a:r>
              <a:rPr lang="en-US" baseline="0" dirty="0" smtClean="0"/>
              <a:t>They perform the same basic operations (labeling and clustering), but the order of operation is switched.</a:t>
            </a:r>
            <a:endParaRPr lang="en-US" dirty="0"/>
          </a:p>
        </p:txBody>
      </p:sp>
      <p:sp>
        <p:nvSpPr>
          <p:cNvPr id="4" name="Slide Number Placeholder 3"/>
          <p:cNvSpPr>
            <a:spLocks noGrp="1"/>
          </p:cNvSpPr>
          <p:nvPr>
            <p:ph type="sldNum" sz="quarter" idx="10"/>
          </p:nvPr>
        </p:nvSpPr>
        <p:spPr/>
        <p:txBody>
          <a:bodyPr/>
          <a:lstStyle/>
          <a:p>
            <a:fld id="{B6560601-2F01-49F5-8809-A86FCF24BE7E}" type="slidenum">
              <a:rPr lang="en-US" smtClean="0"/>
              <a:t>10</a:t>
            </a:fld>
            <a:endParaRPr lang="en-US"/>
          </a:p>
        </p:txBody>
      </p:sp>
    </p:spTree>
    <p:extLst>
      <p:ext uri="{BB962C8B-B14F-4D97-AF65-F5344CB8AC3E}">
        <p14:creationId xmlns:p14="http://schemas.microsoft.com/office/powerpoint/2010/main" val="904193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120882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828800"/>
            <a:ext cx="7848600" cy="1927225"/>
          </a:xfrm>
        </p:spPr>
        <p:txBody>
          <a:bodyPr anchor="b">
            <a:noAutofit/>
          </a:bodyPr>
          <a:lstStyle>
            <a:lvl1pPr algn="r">
              <a:defRPr sz="5400" cap="none"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962400"/>
            <a:ext cx="7848600" cy="1752600"/>
          </a:xfrm>
        </p:spPr>
        <p:txBody>
          <a:bodyPr/>
          <a:lstStyle>
            <a:lvl1pPr marL="0" indent="0" algn="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808412"/>
            <a:ext cx="7848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33400"/>
            <a:ext cx="3838575" cy="55514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lvl1pPr>
              <a:buClr>
                <a:schemeClr val="tx2">
                  <a:lumMod val="75000"/>
                </a:schemeClr>
              </a:buClr>
              <a:defRPr sz="3200"/>
            </a:lvl1pPr>
            <a:lvl2pPr>
              <a:buClr>
                <a:schemeClr val="accent4">
                  <a:lumMod val="75000"/>
                </a:schemeClr>
              </a:buClr>
              <a:defRPr sz="2800"/>
            </a:lvl2pPr>
            <a:lvl3pPr>
              <a:buClr>
                <a:schemeClr val="bg2">
                  <a:lumMod val="50000"/>
                </a:schemeClr>
              </a:buClr>
              <a:defRPr sz="2400"/>
            </a:lvl3pPr>
            <a:lvl4pPr>
              <a:buClr>
                <a:schemeClr val="accent6">
                  <a:lumMod val="75000"/>
                </a:schemeClr>
              </a:buCl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38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4038600" cy="49438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524000"/>
            <a:ext cx="8229600" cy="4953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553200"/>
            <a:ext cx="9144000" cy="32788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TextBox 4"/>
          <p:cNvSpPr txBox="1"/>
          <p:nvPr userDrawn="1"/>
        </p:nvSpPr>
        <p:spPr>
          <a:xfrm>
            <a:off x="496225" y="6681151"/>
            <a:ext cx="1865975" cy="215444"/>
          </a:xfrm>
          <a:prstGeom prst="rect">
            <a:avLst/>
          </a:prstGeom>
          <a:noFill/>
        </p:spPr>
        <p:txBody>
          <a:bodyPr wrap="square" rtlCol="0">
            <a:spAutoFit/>
          </a:bodyPr>
          <a:lstStyle/>
          <a:p>
            <a:pPr algn="l"/>
            <a:r>
              <a:rPr lang="en-US" sz="800" b="1" i="1" dirty="0" smtClean="0">
                <a:solidFill>
                  <a:schemeClr val="bg1"/>
                </a:solidFill>
              </a:rPr>
              <a:t>Forest Service</a:t>
            </a:r>
            <a:endParaRPr lang="en-US" sz="800" b="1" i="1" dirty="0">
              <a:solidFill>
                <a:schemeClr val="bg1"/>
              </a:solidFill>
            </a:endParaRPr>
          </a:p>
        </p:txBody>
      </p:sp>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8600" y="6584950"/>
            <a:ext cx="265249" cy="294427"/>
          </a:xfrm>
          <a:prstGeom prst="rect">
            <a:avLst/>
          </a:prstGeom>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4" r:id="rId3"/>
    <p:sldLayoutId id="2147483966" r:id="rId4"/>
  </p:sldLayoutIdLst>
  <p:hf sldNum="0" hdr="0" ftr="0" dt="0"/>
  <p:txStyles>
    <p:titleStyle>
      <a:lvl1pPr algn="ctr" defTabSz="914400" rtl="0" eaLnBrk="1" latinLnBrk="0" hangingPunct="1">
        <a:spcBef>
          <a:spcPct val="0"/>
        </a:spcBef>
        <a:buNone/>
        <a:defRPr sz="4000" kern="1200" spc="-100" baseline="0">
          <a:solidFill>
            <a:schemeClr val="accent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mschwert@fs.fed.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sapps.nwcg.gov/gtac/CourseDownloads/RandomFores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bit.ly/1TgXfmu" TargetMode="External"/><Relationship Id="rId2" Type="http://schemas.openxmlformats.org/officeDocument/2006/relationships/hyperlink" Target="http://www.stat.berkeley.edu/~breiman/RandomForest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slides/_rels/slide48.xml.rels><?xml version="1.0" encoding="UTF-8" standalone="yes"?>
<Relationships xmlns="http://schemas.openxmlformats.org/package/2006/relationships"><Relationship Id="rId2" Type="http://schemas.openxmlformats.org/officeDocument/2006/relationships/hyperlink" Target="mailto:hfisk@fs.fed.u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Random Forests</a:t>
            </a:r>
            <a:endParaRPr lang="en-US" dirty="0"/>
          </a:p>
        </p:txBody>
      </p:sp>
      <p:sp>
        <p:nvSpPr>
          <p:cNvPr id="3" name="Subtitle 2"/>
          <p:cNvSpPr>
            <a:spLocks noGrp="1"/>
          </p:cNvSpPr>
          <p:nvPr>
            <p:ph type="subTitle" idx="1"/>
          </p:nvPr>
        </p:nvSpPr>
        <p:spPr/>
        <p:txBody>
          <a:bodyPr>
            <a:normAutofit/>
          </a:bodyPr>
          <a:lstStyle/>
          <a:p>
            <a:r>
              <a:rPr lang="en-US" sz="1800" dirty="0" smtClean="0">
                <a:solidFill>
                  <a:schemeClr val="tx1"/>
                </a:solidFill>
              </a:rPr>
              <a:t>Brenna Schwert, </a:t>
            </a:r>
            <a:r>
              <a:rPr lang="en-US" sz="1800" dirty="0" smtClean="0">
                <a:solidFill>
                  <a:schemeClr val="tx1"/>
                </a:solidFill>
                <a:hlinkClick r:id="rId2"/>
              </a:rPr>
              <a:t>bmschwert@fs.fed.us</a:t>
            </a:r>
            <a:endParaRPr lang="en-US" sz="1800" dirty="0" smtClean="0">
              <a:solidFill>
                <a:schemeClr val="tx1"/>
              </a:solidFill>
            </a:endParaRPr>
          </a:p>
          <a:p>
            <a:r>
              <a:rPr lang="en-US" sz="1800" dirty="0" smtClean="0">
                <a:solidFill>
                  <a:schemeClr val="tx1"/>
                </a:solidFill>
              </a:rPr>
              <a:t>February 27, 2019</a:t>
            </a:r>
            <a:endParaRPr lang="en-US" sz="1800" dirty="0">
              <a:solidFill>
                <a:schemeClr val="tx1"/>
              </a:solidFill>
            </a:endParaRPr>
          </a:p>
        </p:txBody>
      </p:sp>
    </p:spTree>
    <p:extLst>
      <p:ext uri="{BB962C8B-B14F-4D97-AF65-F5344CB8AC3E}">
        <p14:creationId xmlns:p14="http://schemas.microsoft.com/office/powerpoint/2010/main" val="1607125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Classification</a:t>
            </a:r>
            <a:endParaRPr lang="en-US" dirty="0"/>
          </a:p>
        </p:txBody>
      </p:sp>
      <p:sp>
        <p:nvSpPr>
          <p:cNvPr id="3" name="Content Placeholder 2"/>
          <p:cNvSpPr>
            <a:spLocks noGrp="1"/>
          </p:cNvSpPr>
          <p:nvPr>
            <p:ph idx="1"/>
          </p:nvPr>
        </p:nvSpPr>
        <p:spPr/>
        <p:txBody>
          <a:bodyPr>
            <a:normAutofit lnSpcReduction="10000"/>
          </a:bodyPr>
          <a:lstStyle/>
          <a:p>
            <a:r>
              <a:rPr lang="en-US" dirty="0" smtClean="0"/>
              <a:t>All classifications:</a:t>
            </a:r>
          </a:p>
          <a:p>
            <a:pPr lvl="1"/>
            <a:r>
              <a:rPr lang="en-US" dirty="0" smtClean="0"/>
              <a:t>Calculate spectral distances</a:t>
            </a:r>
          </a:p>
          <a:p>
            <a:pPr lvl="1"/>
            <a:r>
              <a:rPr lang="en-US" dirty="0" smtClean="0"/>
              <a:t>Create clusters (which will become classes) </a:t>
            </a:r>
            <a:r>
              <a:rPr lang="en-US" dirty="0"/>
              <a:t>/</a:t>
            </a:r>
            <a:r>
              <a:rPr lang="en-US" dirty="0" smtClean="0"/>
              <a:t> define thresholds between clusters</a:t>
            </a:r>
          </a:p>
          <a:p>
            <a:r>
              <a:rPr lang="en-US" dirty="0" smtClean="0"/>
              <a:t>Unsupervised</a:t>
            </a:r>
          </a:p>
          <a:p>
            <a:pPr lvl="1"/>
            <a:r>
              <a:rPr lang="en-US" dirty="0" smtClean="0"/>
              <a:t>Clusters pixels first</a:t>
            </a:r>
          </a:p>
          <a:p>
            <a:pPr lvl="1"/>
            <a:r>
              <a:rPr lang="en-US" dirty="0" smtClean="0"/>
              <a:t>Applies labels after clusters are made</a:t>
            </a:r>
          </a:p>
          <a:p>
            <a:r>
              <a:rPr lang="en-US" dirty="0" smtClean="0"/>
              <a:t>Supervised</a:t>
            </a:r>
          </a:p>
          <a:p>
            <a:pPr lvl="1"/>
            <a:r>
              <a:rPr lang="en-US" dirty="0" smtClean="0"/>
              <a:t>Applies labels to training sites</a:t>
            </a:r>
          </a:p>
          <a:p>
            <a:pPr lvl="1"/>
            <a:r>
              <a:rPr lang="en-US" dirty="0" smtClean="0"/>
              <a:t>Clusters pixels according to training data</a:t>
            </a:r>
          </a:p>
        </p:txBody>
      </p:sp>
    </p:spTree>
    <p:extLst>
      <p:ext uri="{BB962C8B-B14F-4D97-AF65-F5344CB8AC3E}">
        <p14:creationId xmlns:p14="http://schemas.microsoft.com/office/powerpoint/2010/main" val="1871113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1371600" y="1549406"/>
            <a:ext cx="0" cy="457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6114479"/>
            <a:ext cx="457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1907299" y="5204694"/>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156677" y="500147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999668" y="463664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309089" y="555105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2396823" y="52046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2433776" y="474749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870364" y="553258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738579" y="55141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2369127" y="1967351"/>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184395" y="2267532"/>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2516902" y="2382986"/>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2572319" y="2780152"/>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3047999" y="2306781"/>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2309079" y="3325091"/>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500582" y="2279074"/>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2863272" y="3126515"/>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2207478" y="2895606"/>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2863272" y="2692401"/>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2701636" y="3472879"/>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3426691" y="3011061"/>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2115122" y="403860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4770579"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964540" y="312651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5477155" y="265776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5006103" y="366683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5560281" y="32488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4160971" y="438725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4539670" y="320963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5084615"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4391880" y="369454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4775194"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5195449"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2821709" y="50569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6200000">
            <a:off x="203199" y="3519122"/>
            <a:ext cx="1616363" cy="369332"/>
          </a:xfrm>
          <a:prstGeom prst="rect">
            <a:avLst/>
          </a:prstGeom>
          <a:noFill/>
        </p:spPr>
        <p:txBody>
          <a:bodyPr wrap="square" rtlCol="0">
            <a:spAutoFit/>
          </a:bodyPr>
          <a:lstStyle/>
          <a:p>
            <a:pPr algn="ctr"/>
            <a:r>
              <a:rPr lang="en-US" b="1" dirty="0" smtClean="0"/>
              <a:t>Near infrared</a:t>
            </a:r>
            <a:endParaRPr lang="en-US" b="1" dirty="0"/>
          </a:p>
        </p:txBody>
      </p:sp>
      <p:sp>
        <p:nvSpPr>
          <p:cNvPr id="46" name="TextBox 45"/>
          <p:cNvSpPr txBox="1"/>
          <p:nvPr/>
        </p:nvSpPr>
        <p:spPr>
          <a:xfrm>
            <a:off x="2863272" y="6183868"/>
            <a:ext cx="1616363" cy="369332"/>
          </a:xfrm>
          <a:prstGeom prst="rect">
            <a:avLst/>
          </a:prstGeom>
          <a:noFill/>
        </p:spPr>
        <p:txBody>
          <a:bodyPr wrap="square" rtlCol="0">
            <a:spAutoFit/>
          </a:bodyPr>
          <a:lstStyle/>
          <a:p>
            <a:pPr algn="ctr"/>
            <a:r>
              <a:rPr lang="en-US" b="1" dirty="0" smtClean="0"/>
              <a:t>Red</a:t>
            </a:r>
            <a:endParaRPr lang="en-US" b="1" dirty="0"/>
          </a:p>
        </p:txBody>
      </p:sp>
      <p:sp>
        <p:nvSpPr>
          <p:cNvPr id="2" name="Title 1"/>
          <p:cNvSpPr>
            <a:spLocks noGrp="1"/>
          </p:cNvSpPr>
          <p:nvPr>
            <p:ph type="title"/>
          </p:nvPr>
        </p:nvSpPr>
        <p:spPr/>
        <p:txBody>
          <a:bodyPr/>
          <a:lstStyle/>
          <a:p>
            <a:r>
              <a:rPr lang="en-US" dirty="0" smtClean="0"/>
              <a:t>Unsupervised Classification</a:t>
            </a:r>
            <a:endParaRPr lang="en-US" dirty="0"/>
          </a:p>
        </p:txBody>
      </p:sp>
    </p:spTree>
    <p:extLst>
      <p:ext uri="{BB962C8B-B14F-4D97-AF65-F5344CB8AC3E}">
        <p14:creationId xmlns:p14="http://schemas.microsoft.com/office/powerpoint/2010/main" val="159367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1371600" y="1549406"/>
            <a:ext cx="0" cy="457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6114479"/>
            <a:ext cx="457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1907299" y="5204694"/>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156677" y="500147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999668" y="463664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309089" y="555105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2396823" y="52046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2433776" y="474749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870364" y="553258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738579" y="55141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2369127" y="1967351"/>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184395" y="2267532"/>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2516902" y="2382986"/>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2572319" y="2780152"/>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3047999" y="2306781"/>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2309079" y="3325091"/>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500582" y="2279074"/>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2863272" y="3126515"/>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2207478" y="2895606"/>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2863272" y="2692401"/>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2701636" y="3472879"/>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3426691" y="3011061"/>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2115122" y="403860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4770579"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964540" y="312651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5477155" y="265776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5006103" y="366683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5560281" y="32488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4160971" y="438725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4539670" y="320963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5084615"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4391880" y="369454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4775194"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5195449"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2821709" y="50569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6200000">
            <a:off x="203199" y="3519122"/>
            <a:ext cx="1616363" cy="369332"/>
          </a:xfrm>
          <a:prstGeom prst="rect">
            <a:avLst/>
          </a:prstGeom>
          <a:noFill/>
        </p:spPr>
        <p:txBody>
          <a:bodyPr wrap="square" rtlCol="0">
            <a:spAutoFit/>
          </a:bodyPr>
          <a:lstStyle/>
          <a:p>
            <a:pPr algn="ctr"/>
            <a:r>
              <a:rPr lang="en-US" b="1" dirty="0" smtClean="0"/>
              <a:t>Near infrared</a:t>
            </a:r>
            <a:endParaRPr lang="en-US" b="1" dirty="0"/>
          </a:p>
        </p:txBody>
      </p:sp>
      <p:sp>
        <p:nvSpPr>
          <p:cNvPr id="46" name="TextBox 45"/>
          <p:cNvSpPr txBox="1"/>
          <p:nvPr/>
        </p:nvSpPr>
        <p:spPr>
          <a:xfrm>
            <a:off x="2863272" y="6183868"/>
            <a:ext cx="1616363" cy="369332"/>
          </a:xfrm>
          <a:prstGeom prst="rect">
            <a:avLst/>
          </a:prstGeom>
          <a:noFill/>
        </p:spPr>
        <p:txBody>
          <a:bodyPr wrap="square" rtlCol="0">
            <a:spAutoFit/>
          </a:bodyPr>
          <a:lstStyle/>
          <a:p>
            <a:pPr algn="ctr"/>
            <a:r>
              <a:rPr lang="en-US" b="1" dirty="0" smtClean="0"/>
              <a:t>Red</a:t>
            </a:r>
            <a:endParaRPr lang="en-US" b="1" dirty="0"/>
          </a:p>
        </p:txBody>
      </p:sp>
      <p:sp>
        <p:nvSpPr>
          <p:cNvPr id="59" name="Oval 58"/>
          <p:cNvSpPr/>
          <p:nvPr/>
        </p:nvSpPr>
        <p:spPr>
          <a:xfrm>
            <a:off x="1879591" y="1708733"/>
            <a:ext cx="2110519" cy="2189015"/>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440873" y="3925458"/>
            <a:ext cx="1983513" cy="2096658"/>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Unsupervised Classification</a:t>
            </a:r>
          </a:p>
        </p:txBody>
      </p:sp>
      <p:sp>
        <p:nvSpPr>
          <p:cNvPr id="47" name="Oval 46"/>
          <p:cNvSpPr/>
          <p:nvPr/>
        </p:nvSpPr>
        <p:spPr>
          <a:xfrm>
            <a:off x="4010067" y="2032007"/>
            <a:ext cx="2110519" cy="2189015"/>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633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1371600" y="1549406"/>
            <a:ext cx="0" cy="457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6114479"/>
            <a:ext cx="457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1907299" y="5204694"/>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156677" y="5001479"/>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999668" y="4636643"/>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309089" y="5551058"/>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2396823" y="5204693"/>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2433776" y="4747492"/>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870364" y="5532587"/>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738579" y="5514109"/>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2369127" y="1967351"/>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184395" y="2267532"/>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2516902" y="2382986"/>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2572319" y="2780152"/>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3047999" y="2306781"/>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2309079" y="3325091"/>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500582" y="2279074"/>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2863272" y="3126515"/>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2207478" y="2895606"/>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2863272" y="2692401"/>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2701636" y="3472879"/>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3426691" y="3011061"/>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2115122" y="4038606"/>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4770579"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964540" y="312651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5477155" y="265776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5006103" y="366683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5560281" y="32488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4160971" y="4387258"/>
            <a:ext cx="230909" cy="230909"/>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9" name="Flowchart: Connector 38"/>
          <p:cNvSpPr/>
          <p:nvPr/>
        </p:nvSpPr>
        <p:spPr>
          <a:xfrm>
            <a:off x="4539670" y="320963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5084615"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4391880" y="369454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4775194"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5195449"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2821709" y="5056909"/>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6200000">
            <a:off x="203199" y="3519122"/>
            <a:ext cx="1616363" cy="369332"/>
          </a:xfrm>
          <a:prstGeom prst="rect">
            <a:avLst/>
          </a:prstGeom>
          <a:noFill/>
        </p:spPr>
        <p:txBody>
          <a:bodyPr wrap="square" rtlCol="0">
            <a:spAutoFit/>
          </a:bodyPr>
          <a:lstStyle/>
          <a:p>
            <a:pPr algn="ctr"/>
            <a:r>
              <a:rPr lang="en-US" b="1" dirty="0" smtClean="0"/>
              <a:t>Near infrared</a:t>
            </a:r>
            <a:endParaRPr lang="en-US" b="1" dirty="0"/>
          </a:p>
        </p:txBody>
      </p:sp>
      <p:sp>
        <p:nvSpPr>
          <p:cNvPr id="46" name="TextBox 45"/>
          <p:cNvSpPr txBox="1"/>
          <p:nvPr/>
        </p:nvSpPr>
        <p:spPr>
          <a:xfrm>
            <a:off x="2863272" y="6183868"/>
            <a:ext cx="1616363" cy="369332"/>
          </a:xfrm>
          <a:prstGeom prst="rect">
            <a:avLst/>
          </a:prstGeom>
          <a:noFill/>
        </p:spPr>
        <p:txBody>
          <a:bodyPr wrap="square" rtlCol="0">
            <a:spAutoFit/>
          </a:bodyPr>
          <a:lstStyle/>
          <a:p>
            <a:pPr algn="ctr"/>
            <a:r>
              <a:rPr lang="en-US" b="1" dirty="0" smtClean="0"/>
              <a:t>Red</a:t>
            </a:r>
            <a:endParaRPr lang="en-US" b="1" dirty="0"/>
          </a:p>
        </p:txBody>
      </p:sp>
      <p:sp>
        <p:nvSpPr>
          <p:cNvPr id="2" name="Title 1"/>
          <p:cNvSpPr>
            <a:spLocks noGrp="1"/>
          </p:cNvSpPr>
          <p:nvPr>
            <p:ph type="title"/>
          </p:nvPr>
        </p:nvSpPr>
        <p:spPr/>
        <p:txBody>
          <a:bodyPr/>
          <a:lstStyle/>
          <a:p>
            <a:r>
              <a:rPr lang="en-US" dirty="0"/>
              <a:t>Unsupervised Classification</a:t>
            </a:r>
          </a:p>
        </p:txBody>
      </p:sp>
      <p:grpSp>
        <p:nvGrpSpPr>
          <p:cNvPr id="54" name="Group 53"/>
          <p:cNvGrpSpPr/>
          <p:nvPr/>
        </p:nvGrpSpPr>
        <p:grpSpPr>
          <a:xfrm>
            <a:off x="6052894" y="4191000"/>
            <a:ext cx="2045860" cy="1669160"/>
            <a:chOff x="6052894" y="4191000"/>
            <a:chExt cx="2045860" cy="1669160"/>
          </a:xfrm>
        </p:grpSpPr>
        <p:grpSp>
          <p:nvGrpSpPr>
            <p:cNvPr id="55" name="Group 54"/>
            <p:cNvGrpSpPr/>
            <p:nvPr/>
          </p:nvGrpSpPr>
          <p:grpSpPr>
            <a:xfrm>
              <a:off x="6159112" y="4202668"/>
              <a:ext cx="1939642" cy="1210509"/>
              <a:chOff x="6765635" y="526909"/>
              <a:chExt cx="1939642" cy="1210509"/>
            </a:xfrm>
          </p:grpSpPr>
          <p:grpSp>
            <p:nvGrpSpPr>
              <p:cNvPr id="71" name="Group 70"/>
              <p:cNvGrpSpPr/>
              <p:nvPr/>
            </p:nvGrpSpPr>
            <p:grpSpPr>
              <a:xfrm>
                <a:off x="6837218" y="820041"/>
                <a:ext cx="1858823" cy="307777"/>
                <a:chOff x="6837218" y="820041"/>
                <a:chExt cx="1858823" cy="307777"/>
              </a:xfrm>
            </p:grpSpPr>
            <p:sp>
              <p:nvSpPr>
                <p:cNvPr id="79" name="Flowchart: Connector 78"/>
                <p:cNvSpPr/>
                <p:nvPr/>
              </p:nvSpPr>
              <p:spPr>
                <a:xfrm>
                  <a:off x="6837218" y="820041"/>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7079678" y="820041"/>
                  <a:ext cx="1616363" cy="307777"/>
                </a:xfrm>
                <a:prstGeom prst="rect">
                  <a:avLst/>
                </a:prstGeom>
                <a:noFill/>
              </p:spPr>
              <p:txBody>
                <a:bodyPr wrap="square" rtlCol="0">
                  <a:spAutoFit/>
                </a:bodyPr>
                <a:lstStyle/>
                <a:p>
                  <a:r>
                    <a:rPr lang="en-US" sz="1400" b="1" dirty="0" smtClean="0"/>
                    <a:t>Class A</a:t>
                  </a:r>
                  <a:endParaRPr lang="en-US" sz="1400" b="1" dirty="0"/>
                </a:p>
              </p:txBody>
            </p:sp>
          </p:grpSp>
          <p:grpSp>
            <p:nvGrpSpPr>
              <p:cNvPr id="72" name="Group 71"/>
              <p:cNvGrpSpPr/>
              <p:nvPr/>
            </p:nvGrpSpPr>
            <p:grpSpPr>
              <a:xfrm>
                <a:off x="6837218" y="1121864"/>
                <a:ext cx="1868059" cy="307777"/>
                <a:chOff x="6837218" y="1221148"/>
                <a:chExt cx="1868059" cy="307777"/>
              </a:xfrm>
            </p:grpSpPr>
            <p:sp>
              <p:nvSpPr>
                <p:cNvPr id="77" name="Flowchart: Connector 76"/>
                <p:cNvSpPr/>
                <p:nvPr/>
              </p:nvSpPr>
              <p:spPr>
                <a:xfrm>
                  <a:off x="6837218" y="1224125"/>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88914" y="1221148"/>
                  <a:ext cx="1616363" cy="307777"/>
                </a:xfrm>
                <a:prstGeom prst="rect">
                  <a:avLst/>
                </a:prstGeom>
                <a:noFill/>
              </p:spPr>
              <p:txBody>
                <a:bodyPr wrap="square" rtlCol="0">
                  <a:spAutoFit/>
                </a:bodyPr>
                <a:lstStyle/>
                <a:p>
                  <a:r>
                    <a:rPr lang="en-US" sz="1400" b="1" dirty="0" smtClean="0"/>
                    <a:t>Class B</a:t>
                  </a:r>
                  <a:endParaRPr lang="en-US" sz="1400" b="1" dirty="0"/>
                </a:p>
              </p:txBody>
            </p:sp>
          </p:grpSp>
          <p:grpSp>
            <p:nvGrpSpPr>
              <p:cNvPr id="73" name="Group 72"/>
              <p:cNvGrpSpPr/>
              <p:nvPr/>
            </p:nvGrpSpPr>
            <p:grpSpPr>
              <a:xfrm>
                <a:off x="6837218" y="1429641"/>
                <a:ext cx="1858825" cy="307777"/>
                <a:chOff x="6837218" y="1688249"/>
                <a:chExt cx="1858825" cy="307777"/>
              </a:xfrm>
            </p:grpSpPr>
            <p:sp>
              <p:nvSpPr>
                <p:cNvPr id="75" name="Flowchart: Connector 74"/>
                <p:cNvSpPr/>
                <p:nvPr/>
              </p:nvSpPr>
              <p:spPr>
                <a:xfrm>
                  <a:off x="6837218" y="168824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7079680" y="1688249"/>
                  <a:ext cx="1616363" cy="307777"/>
                </a:xfrm>
                <a:prstGeom prst="rect">
                  <a:avLst/>
                </a:prstGeom>
                <a:noFill/>
              </p:spPr>
              <p:txBody>
                <a:bodyPr wrap="square" rtlCol="0">
                  <a:spAutoFit/>
                </a:bodyPr>
                <a:lstStyle/>
                <a:p>
                  <a:r>
                    <a:rPr lang="en-US" sz="1400" b="1" dirty="0" smtClean="0"/>
                    <a:t>Class C</a:t>
                  </a:r>
                  <a:endParaRPr lang="en-US" sz="1400" b="1" dirty="0"/>
                </a:p>
              </p:txBody>
            </p:sp>
          </p:grpSp>
          <p:sp>
            <p:nvSpPr>
              <p:cNvPr id="74" name="TextBox 73"/>
              <p:cNvSpPr txBox="1"/>
              <p:nvPr/>
            </p:nvSpPr>
            <p:spPr>
              <a:xfrm>
                <a:off x="6765635" y="526909"/>
                <a:ext cx="1616363" cy="369332"/>
              </a:xfrm>
              <a:prstGeom prst="rect">
                <a:avLst/>
              </a:prstGeom>
              <a:noFill/>
            </p:spPr>
            <p:txBody>
              <a:bodyPr wrap="square" rtlCol="0">
                <a:spAutoFit/>
              </a:bodyPr>
              <a:lstStyle/>
              <a:p>
                <a:pPr algn="ctr"/>
                <a:r>
                  <a:rPr lang="en-US" b="1" dirty="0" smtClean="0"/>
                  <a:t>Classes</a:t>
                </a:r>
                <a:endParaRPr lang="en-US" b="1" dirty="0"/>
              </a:p>
            </p:txBody>
          </p:sp>
        </p:grpSp>
        <p:sp>
          <p:nvSpPr>
            <p:cNvPr id="56" name="Rectangle 55"/>
            <p:cNvSpPr/>
            <p:nvPr/>
          </p:nvSpPr>
          <p:spPr>
            <a:xfrm>
              <a:off x="6052894" y="4191000"/>
              <a:ext cx="1828801" cy="16691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p:cNvSpPr/>
            <p:nvPr/>
          </p:nvSpPr>
          <p:spPr>
            <a:xfrm>
              <a:off x="6233711" y="5482780"/>
              <a:ext cx="230909" cy="230909"/>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8" name="TextBox 57"/>
            <p:cNvSpPr txBox="1"/>
            <p:nvPr/>
          </p:nvSpPr>
          <p:spPr>
            <a:xfrm>
              <a:off x="6482384" y="5414980"/>
              <a:ext cx="1616363" cy="307777"/>
            </a:xfrm>
            <a:prstGeom prst="rect">
              <a:avLst/>
            </a:prstGeom>
            <a:noFill/>
          </p:spPr>
          <p:txBody>
            <a:bodyPr wrap="square" rtlCol="0">
              <a:spAutoFit/>
            </a:bodyPr>
            <a:lstStyle/>
            <a:p>
              <a:r>
                <a:rPr lang="en-US" sz="1400" b="1" dirty="0" smtClean="0"/>
                <a:t>No Class</a:t>
              </a:r>
              <a:endParaRPr lang="en-US" sz="1400" b="1" dirty="0"/>
            </a:p>
          </p:txBody>
        </p:sp>
      </p:grpSp>
      <p:sp>
        <p:nvSpPr>
          <p:cNvPr id="81" name="Oval 80"/>
          <p:cNvSpPr/>
          <p:nvPr/>
        </p:nvSpPr>
        <p:spPr>
          <a:xfrm>
            <a:off x="1879591" y="1708733"/>
            <a:ext cx="2110519" cy="2189015"/>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440873" y="3925458"/>
            <a:ext cx="1983513" cy="2096658"/>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010067" y="2032007"/>
            <a:ext cx="2110519" cy="2189015"/>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868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1371600" y="1549406"/>
            <a:ext cx="0" cy="457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6114479"/>
            <a:ext cx="457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1907299" y="5204694"/>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156677" y="5001479"/>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999668" y="4636643"/>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309089" y="5551058"/>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2396823" y="5204693"/>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2433776" y="4747492"/>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870364" y="5532587"/>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738579" y="5514109"/>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2369127" y="1967351"/>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184395" y="2267532"/>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2516902" y="2382986"/>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2572319" y="2780152"/>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3047999" y="2306781"/>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2309079" y="3325091"/>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500582" y="2279074"/>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2863272" y="3126515"/>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2207478" y="2895606"/>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2863272" y="2692401"/>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2701636" y="3472879"/>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3426691" y="3011061"/>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2115122" y="4038606"/>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4770579"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964540" y="312651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5477155" y="265776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5006103" y="366683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5560281" y="32488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4160971" y="4387258"/>
            <a:ext cx="230909" cy="230909"/>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9" name="Flowchart: Connector 38"/>
          <p:cNvSpPr/>
          <p:nvPr/>
        </p:nvSpPr>
        <p:spPr>
          <a:xfrm>
            <a:off x="4539670" y="320963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5084615"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4391880" y="369454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4775194"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5195449"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2821709" y="5056909"/>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6200000">
            <a:off x="203199" y="3519122"/>
            <a:ext cx="1616363" cy="369332"/>
          </a:xfrm>
          <a:prstGeom prst="rect">
            <a:avLst/>
          </a:prstGeom>
          <a:noFill/>
        </p:spPr>
        <p:txBody>
          <a:bodyPr wrap="square" rtlCol="0">
            <a:spAutoFit/>
          </a:bodyPr>
          <a:lstStyle/>
          <a:p>
            <a:pPr algn="ctr"/>
            <a:r>
              <a:rPr lang="en-US" b="1" dirty="0" smtClean="0"/>
              <a:t>Near infrared</a:t>
            </a:r>
            <a:endParaRPr lang="en-US" b="1" dirty="0"/>
          </a:p>
        </p:txBody>
      </p:sp>
      <p:sp>
        <p:nvSpPr>
          <p:cNvPr id="46" name="TextBox 45"/>
          <p:cNvSpPr txBox="1"/>
          <p:nvPr/>
        </p:nvSpPr>
        <p:spPr>
          <a:xfrm>
            <a:off x="2863272" y="6183868"/>
            <a:ext cx="1616363" cy="369332"/>
          </a:xfrm>
          <a:prstGeom prst="rect">
            <a:avLst/>
          </a:prstGeom>
          <a:noFill/>
        </p:spPr>
        <p:txBody>
          <a:bodyPr wrap="square" rtlCol="0">
            <a:spAutoFit/>
          </a:bodyPr>
          <a:lstStyle/>
          <a:p>
            <a:pPr algn="ctr"/>
            <a:r>
              <a:rPr lang="en-US" b="1" dirty="0" smtClean="0"/>
              <a:t>Red</a:t>
            </a:r>
            <a:endParaRPr lang="en-US" b="1" dirty="0"/>
          </a:p>
        </p:txBody>
      </p:sp>
      <p:sp>
        <p:nvSpPr>
          <p:cNvPr id="2" name="Title 1"/>
          <p:cNvSpPr>
            <a:spLocks noGrp="1"/>
          </p:cNvSpPr>
          <p:nvPr>
            <p:ph type="title"/>
          </p:nvPr>
        </p:nvSpPr>
        <p:spPr/>
        <p:txBody>
          <a:bodyPr/>
          <a:lstStyle/>
          <a:p>
            <a:r>
              <a:rPr lang="en-US" dirty="0"/>
              <a:t>Unsupervised Classification</a:t>
            </a:r>
          </a:p>
        </p:txBody>
      </p:sp>
      <p:grpSp>
        <p:nvGrpSpPr>
          <p:cNvPr id="59" name="Group 58"/>
          <p:cNvGrpSpPr/>
          <p:nvPr/>
        </p:nvGrpSpPr>
        <p:grpSpPr>
          <a:xfrm>
            <a:off x="6052894" y="4191000"/>
            <a:ext cx="2045860" cy="1669160"/>
            <a:chOff x="6052894" y="4191000"/>
            <a:chExt cx="2045860" cy="1669160"/>
          </a:xfrm>
        </p:grpSpPr>
        <p:grpSp>
          <p:nvGrpSpPr>
            <p:cNvPr id="60" name="Group 59"/>
            <p:cNvGrpSpPr/>
            <p:nvPr/>
          </p:nvGrpSpPr>
          <p:grpSpPr>
            <a:xfrm>
              <a:off x="6159112" y="4202668"/>
              <a:ext cx="1939642" cy="1210509"/>
              <a:chOff x="6765635" y="526909"/>
              <a:chExt cx="1939642" cy="1210509"/>
            </a:xfrm>
          </p:grpSpPr>
          <p:grpSp>
            <p:nvGrpSpPr>
              <p:cNvPr id="64" name="Group 63"/>
              <p:cNvGrpSpPr/>
              <p:nvPr/>
            </p:nvGrpSpPr>
            <p:grpSpPr>
              <a:xfrm>
                <a:off x="6837218" y="820041"/>
                <a:ext cx="1858823" cy="307777"/>
                <a:chOff x="6837218" y="820041"/>
                <a:chExt cx="1858823" cy="307777"/>
              </a:xfrm>
            </p:grpSpPr>
            <p:sp>
              <p:nvSpPr>
                <p:cNvPr id="85" name="Flowchart: Connector 84"/>
                <p:cNvSpPr/>
                <p:nvPr/>
              </p:nvSpPr>
              <p:spPr>
                <a:xfrm>
                  <a:off x="6837218" y="820041"/>
                  <a:ext cx="230909" cy="23090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7079678" y="820041"/>
                  <a:ext cx="1616363" cy="307777"/>
                </a:xfrm>
                <a:prstGeom prst="rect">
                  <a:avLst/>
                </a:prstGeom>
                <a:noFill/>
              </p:spPr>
              <p:txBody>
                <a:bodyPr wrap="square" rtlCol="0">
                  <a:spAutoFit/>
                </a:bodyPr>
                <a:lstStyle/>
                <a:p>
                  <a:r>
                    <a:rPr lang="en-US" sz="1400" b="1" dirty="0" smtClean="0"/>
                    <a:t>Class A</a:t>
                  </a:r>
                  <a:endParaRPr lang="en-US" sz="1400" b="1" dirty="0"/>
                </a:p>
              </p:txBody>
            </p:sp>
          </p:grpSp>
          <p:grpSp>
            <p:nvGrpSpPr>
              <p:cNvPr id="65" name="Group 64"/>
              <p:cNvGrpSpPr/>
              <p:nvPr/>
            </p:nvGrpSpPr>
            <p:grpSpPr>
              <a:xfrm>
                <a:off x="6837218" y="1121864"/>
                <a:ext cx="1868059" cy="307777"/>
                <a:chOff x="6837218" y="1221148"/>
                <a:chExt cx="1868059" cy="307777"/>
              </a:xfrm>
            </p:grpSpPr>
            <p:sp>
              <p:nvSpPr>
                <p:cNvPr id="70" name="Flowchart: Connector 69"/>
                <p:cNvSpPr/>
                <p:nvPr/>
              </p:nvSpPr>
              <p:spPr>
                <a:xfrm>
                  <a:off x="6837218" y="1224125"/>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7088914" y="1221148"/>
                  <a:ext cx="1616363" cy="307777"/>
                </a:xfrm>
                <a:prstGeom prst="rect">
                  <a:avLst/>
                </a:prstGeom>
                <a:noFill/>
              </p:spPr>
              <p:txBody>
                <a:bodyPr wrap="square" rtlCol="0">
                  <a:spAutoFit/>
                </a:bodyPr>
                <a:lstStyle/>
                <a:p>
                  <a:r>
                    <a:rPr lang="en-US" sz="1400" b="1" dirty="0" smtClean="0"/>
                    <a:t>Class B</a:t>
                  </a:r>
                  <a:endParaRPr lang="en-US" sz="1400" b="1" dirty="0"/>
                </a:p>
              </p:txBody>
            </p:sp>
          </p:grpSp>
          <p:grpSp>
            <p:nvGrpSpPr>
              <p:cNvPr id="66" name="Group 65"/>
              <p:cNvGrpSpPr/>
              <p:nvPr/>
            </p:nvGrpSpPr>
            <p:grpSpPr>
              <a:xfrm>
                <a:off x="6837218" y="1429641"/>
                <a:ext cx="1858825" cy="307777"/>
                <a:chOff x="6837218" y="1688249"/>
                <a:chExt cx="1858825" cy="307777"/>
              </a:xfrm>
            </p:grpSpPr>
            <p:sp>
              <p:nvSpPr>
                <p:cNvPr id="68" name="Flowchart: Connector 67"/>
                <p:cNvSpPr/>
                <p:nvPr/>
              </p:nvSpPr>
              <p:spPr>
                <a:xfrm>
                  <a:off x="6837218" y="168824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7079680" y="1688249"/>
                  <a:ext cx="1616363" cy="307777"/>
                </a:xfrm>
                <a:prstGeom prst="rect">
                  <a:avLst/>
                </a:prstGeom>
                <a:noFill/>
              </p:spPr>
              <p:txBody>
                <a:bodyPr wrap="square" rtlCol="0">
                  <a:spAutoFit/>
                </a:bodyPr>
                <a:lstStyle/>
                <a:p>
                  <a:r>
                    <a:rPr lang="en-US" sz="1400" b="1" dirty="0" smtClean="0"/>
                    <a:t>Class C</a:t>
                  </a:r>
                  <a:endParaRPr lang="en-US" sz="1400" b="1" dirty="0"/>
                </a:p>
              </p:txBody>
            </p:sp>
          </p:grpSp>
          <p:sp>
            <p:nvSpPr>
              <p:cNvPr id="67" name="TextBox 66"/>
              <p:cNvSpPr txBox="1"/>
              <p:nvPr/>
            </p:nvSpPr>
            <p:spPr>
              <a:xfrm>
                <a:off x="6765635" y="526909"/>
                <a:ext cx="1616363" cy="369332"/>
              </a:xfrm>
              <a:prstGeom prst="rect">
                <a:avLst/>
              </a:prstGeom>
              <a:noFill/>
            </p:spPr>
            <p:txBody>
              <a:bodyPr wrap="square" rtlCol="0">
                <a:spAutoFit/>
              </a:bodyPr>
              <a:lstStyle/>
              <a:p>
                <a:pPr algn="ctr"/>
                <a:r>
                  <a:rPr lang="en-US" b="1" dirty="0" smtClean="0"/>
                  <a:t>Classes</a:t>
                </a:r>
                <a:endParaRPr lang="en-US" b="1" dirty="0"/>
              </a:p>
            </p:txBody>
          </p:sp>
        </p:grpSp>
        <p:sp>
          <p:nvSpPr>
            <p:cNvPr id="61" name="Rectangle 60"/>
            <p:cNvSpPr/>
            <p:nvPr/>
          </p:nvSpPr>
          <p:spPr>
            <a:xfrm>
              <a:off x="6052894" y="4191000"/>
              <a:ext cx="1828801" cy="16691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p:cNvSpPr/>
            <p:nvPr/>
          </p:nvSpPr>
          <p:spPr>
            <a:xfrm>
              <a:off x="6233711" y="5482780"/>
              <a:ext cx="230909" cy="230909"/>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3" name="TextBox 62"/>
            <p:cNvSpPr txBox="1"/>
            <p:nvPr/>
          </p:nvSpPr>
          <p:spPr>
            <a:xfrm>
              <a:off x="6482384" y="5414980"/>
              <a:ext cx="1616363" cy="307777"/>
            </a:xfrm>
            <a:prstGeom prst="rect">
              <a:avLst/>
            </a:prstGeom>
            <a:noFill/>
          </p:spPr>
          <p:txBody>
            <a:bodyPr wrap="square" rtlCol="0">
              <a:spAutoFit/>
            </a:bodyPr>
            <a:lstStyle/>
            <a:p>
              <a:r>
                <a:rPr lang="en-US" sz="1400" b="1" dirty="0" smtClean="0"/>
                <a:t>No Class</a:t>
              </a:r>
              <a:endParaRPr lang="en-US" sz="1400" b="1" dirty="0"/>
            </a:p>
          </p:txBody>
        </p:sp>
      </p:grpSp>
    </p:spTree>
    <p:extLst>
      <p:ext uri="{BB962C8B-B14F-4D97-AF65-F5344CB8AC3E}">
        <p14:creationId xmlns:p14="http://schemas.microsoft.com/office/powerpoint/2010/main" val="1589544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1371600" y="1549406"/>
            <a:ext cx="0" cy="457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6114479"/>
            <a:ext cx="457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1907299" y="5204694"/>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156677" y="5001479"/>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999668" y="4636643"/>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309089" y="5551058"/>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2396823" y="5204693"/>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2433776" y="4747492"/>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870364" y="5532587"/>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738579" y="5514109"/>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2369127" y="196735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184395" y="2267532"/>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2516902" y="2382986"/>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2572319" y="2780152"/>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3047999" y="230678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2309079" y="332509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500582" y="2279074"/>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2863272" y="3126515"/>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2207478" y="2895606"/>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2863272" y="269240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2701636" y="3472879"/>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3426691" y="301106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2115122" y="4038606"/>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4770579"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964540" y="312651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5477155" y="265776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5006103" y="366683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5560281" y="32488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4160971" y="4387258"/>
            <a:ext cx="230909" cy="230909"/>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4539670" y="320963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5084615"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4391880" y="369454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4775194"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5195449"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2821709" y="5056909"/>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6200000">
            <a:off x="203199" y="3519122"/>
            <a:ext cx="1616363" cy="369332"/>
          </a:xfrm>
          <a:prstGeom prst="rect">
            <a:avLst/>
          </a:prstGeom>
          <a:noFill/>
        </p:spPr>
        <p:txBody>
          <a:bodyPr wrap="square" rtlCol="0">
            <a:spAutoFit/>
          </a:bodyPr>
          <a:lstStyle/>
          <a:p>
            <a:pPr algn="ctr"/>
            <a:r>
              <a:rPr lang="en-US" b="1" dirty="0" smtClean="0"/>
              <a:t>Near infrared</a:t>
            </a:r>
            <a:endParaRPr lang="en-US" b="1" dirty="0"/>
          </a:p>
        </p:txBody>
      </p:sp>
      <p:sp>
        <p:nvSpPr>
          <p:cNvPr id="46" name="TextBox 45"/>
          <p:cNvSpPr txBox="1"/>
          <p:nvPr/>
        </p:nvSpPr>
        <p:spPr>
          <a:xfrm>
            <a:off x="2863272" y="6183868"/>
            <a:ext cx="1616363" cy="369332"/>
          </a:xfrm>
          <a:prstGeom prst="rect">
            <a:avLst/>
          </a:prstGeom>
          <a:noFill/>
        </p:spPr>
        <p:txBody>
          <a:bodyPr wrap="square" rtlCol="0">
            <a:spAutoFit/>
          </a:bodyPr>
          <a:lstStyle/>
          <a:p>
            <a:pPr algn="ctr"/>
            <a:r>
              <a:rPr lang="en-US" b="1" dirty="0" smtClean="0"/>
              <a:t>Red</a:t>
            </a:r>
            <a:endParaRPr lang="en-US" b="1" dirty="0"/>
          </a:p>
        </p:txBody>
      </p:sp>
      <p:sp>
        <p:nvSpPr>
          <p:cNvPr id="2" name="Title 1"/>
          <p:cNvSpPr>
            <a:spLocks noGrp="1"/>
          </p:cNvSpPr>
          <p:nvPr>
            <p:ph type="title"/>
          </p:nvPr>
        </p:nvSpPr>
        <p:spPr/>
        <p:txBody>
          <a:bodyPr/>
          <a:lstStyle/>
          <a:p>
            <a:r>
              <a:rPr lang="en-US" dirty="0"/>
              <a:t>Unsupervised Classification</a:t>
            </a:r>
          </a:p>
        </p:txBody>
      </p:sp>
      <p:grpSp>
        <p:nvGrpSpPr>
          <p:cNvPr id="3" name="Group 2"/>
          <p:cNvGrpSpPr/>
          <p:nvPr/>
        </p:nvGrpSpPr>
        <p:grpSpPr>
          <a:xfrm>
            <a:off x="6052894" y="4191000"/>
            <a:ext cx="2045860" cy="1669160"/>
            <a:chOff x="6052894" y="4191000"/>
            <a:chExt cx="2045860" cy="1669160"/>
          </a:xfrm>
        </p:grpSpPr>
        <p:grpSp>
          <p:nvGrpSpPr>
            <p:cNvPr id="59" name="Group 58"/>
            <p:cNvGrpSpPr/>
            <p:nvPr/>
          </p:nvGrpSpPr>
          <p:grpSpPr>
            <a:xfrm>
              <a:off x="6159112" y="4202668"/>
              <a:ext cx="1939642" cy="1210509"/>
              <a:chOff x="6765635" y="526909"/>
              <a:chExt cx="1939642" cy="1210509"/>
            </a:xfrm>
          </p:grpSpPr>
          <p:grpSp>
            <p:nvGrpSpPr>
              <p:cNvPr id="61" name="Group 60"/>
              <p:cNvGrpSpPr/>
              <p:nvPr/>
            </p:nvGrpSpPr>
            <p:grpSpPr>
              <a:xfrm>
                <a:off x="6837218" y="820041"/>
                <a:ext cx="1858823" cy="307777"/>
                <a:chOff x="6837218" y="820041"/>
                <a:chExt cx="1858823" cy="307777"/>
              </a:xfrm>
            </p:grpSpPr>
            <p:sp>
              <p:nvSpPr>
                <p:cNvPr id="69" name="Flowchart: Connector 68"/>
                <p:cNvSpPr/>
                <p:nvPr/>
              </p:nvSpPr>
              <p:spPr>
                <a:xfrm>
                  <a:off x="6837218" y="82004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7079678" y="820041"/>
                  <a:ext cx="1616363" cy="307777"/>
                </a:xfrm>
                <a:prstGeom prst="rect">
                  <a:avLst/>
                </a:prstGeom>
                <a:noFill/>
              </p:spPr>
              <p:txBody>
                <a:bodyPr wrap="square" rtlCol="0">
                  <a:spAutoFit/>
                </a:bodyPr>
                <a:lstStyle/>
                <a:p>
                  <a:r>
                    <a:rPr lang="en-US" sz="1400" b="1" dirty="0" smtClean="0"/>
                    <a:t>Forest</a:t>
                  </a:r>
                  <a:endParaRPr lang="en-US" sz="1400" b="1" dirty="0"/>
                </a:p>
              </p:txBody>
            </p:sp>
          </p:grpSp>
          <p:grpSp>
            <p:nvGrpSpPr>
              <p:cNvPr id="62" name="Group 61"/>
              <p:cNvGrpSpPr/>
              <p:nvPr/>
            </p:nvGrpSpPr>
            <p:grpSpPr>
              <a:xfrm>
                <a:off x="6837218" y="1121864"/>
                <a:ext cx="1868059" cy="307777"/>
                <a:chOff x="6837218" y="1221148"/>
                <a:chExt cx="1868059" cy="307777"/>
              </a:xfrm>
            </p:grpSpPr>
            <p:sp>
              <p:nvSpPr>
                <p:cNvPr id="67" name="Flowchart: Connector 66"/>
                <p:cNvSpPr/>
                <p:nvPr/>
              </p:nvSpPr>
              <p:spPr>
                <a:xfrm>
                  <a:off x="6837218" y="1224125"/>
                  <a:ext cx="230909" cy="230909"/>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7088914" y="1221148"/>
                  <a:ext cx="1616363" cy="307777"/>
                </a:xfrm>
                <a:prstGeom prst="rect">
                  <a:avLst/>
                </a:prstGeom>
                <a:noFill/>
              </p:spPr>
              <p:txBody>
                <a:bodyPr wrap="square" rtlCol="0">
                  <a:spAutoFit/>
                </a:bodyPr>
                <a:lstStyle/>
                <a:p>
                  <a:r>
                    <a:rPr lang="en-US" sz="1400" b="1" dirty="0" smtClean="0"/>
                    <a:t>Class B</a:t>
                  </a:r>
                  <a:endParaRPr lang="en-US" sz="1400" b="1" dirty="0"/>
                </a:p>
              </p:txBody>
            </p:sp>
          </p:grpSp>
          <p:grpSp>
            <p:nvGrpSpPr>
              <p:cNvPr id="63" name="Group 62"/>
              <p:cNvGrpSpPr/>
              <p:nvPr/>
            </p:nvGrpSpPr>
            <p:grpSpPr>
              <a:xfrm>
                <a:off x="6837218" y="1429641"/>
                <a:ext cx="1858825" cy="307777"/>
                <a:chOff x="6837218" y="1688249"/>
                <a:chExt cx="1858825" cy="307777"/>
              </a:xfrm>
            </p:grpSpPr>
            <p:sp>
              <p:nvSpPr>
                <p:cNvPr id="65" name="Flowchart: Connector 64"/>
                <p:cNvSpPr/>
                <p:nvPr/>
              </p:nvSpPr>
              <p:spPr>
                <a:xfrm>
                  <a:off x="6837218" y="168824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7079680" y="1688249"/>
                  <a:ext cx="1616363" cy="307777"/>
                </a:xfrm>
                <a:prstGeom prst="rect">
                  <a:avLst/>
                </a:prstGeom>
                <a:noFill/>
              </p:spPr>
              <p:txBody>
                <a:bodyPr wrap="square" rtlCol="0">
                  <a:spAutoFit/>
                </a:bodyPr>
                <a:lstStyle/>
                <a:p>
                  <a:r>
                    <a:rPr lang="en-US" sz="1400" b="1" dirty="0" smtClean="0"/>
                    <a:t>Class C</a:t>
                  </a:r>
                  <a:endParaRPr lang="en-US" sz="1400" b="1" dirty="0"/>
                </a:p>
              </p:txBody>
            </p:sp>
          </p:grpSp>
          <p:sp>
            <p:nvSpPr>
              <p:cNvPr id="64" name="TextBox 63"/>
              <p:cNvSpPr txBox="1"/>
              <p:nvPr/>
            </p:nvSpPr>
            <p:spPr>
              <a:xfrm>
                <a:off x="6765635" y="526909"/>
                <a:ext cx="1616363" cy="369332"/>
              </a:xfrm>
              <a:prstGeom prst="rect">
                <a:avLst/>
              </a:prstGeom>
              <a:noFill/>
            </p:spPr>
            <p:txBody>
              <a:bodyPr wrap="square" rtlCol="0">
                <a:spAutoFit/>
              </a:bodyPr>
              <a:lstStyle/>
              <a:p>
                <a:pPr algn="ctr"/>
                <a:r>
                  <a:rPr lang="en-US" b="1" dirty="0" smtClean="0"/>
                  <a:t>Classes</a:t>
                </a:r>
                <a:endParaRPr lang="en-US" b="1" dirty="0"/>
              </a:p>
            </p:txBody>
          </p:sp>
        </p:grpSp>
        <p:sp>
          <p:nvSpPr>
            <p:cNvPr id="52" name="Rectangle 51"/>
            <p:cNvSpPr/>
            <p:nvPr/>
          </p:nvSpPr>
          <p:spPr>
            <a:xfrm>
              <a:off x="6052894" y="4191000"/>
              <a:ext cx="1828801" cy="16691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p:nvPr/>
          </p:nvSpPr>
          <p:spPr>
            <a:xfrm>
              <a:off x="6233711" y="5482780"/>
              <a:ext cx="230909" cy="230909"/>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4" name="TextBox 53"/>
            <p:cNvSpPr txBox="1"/>
            <p:nvPr/>
          </p:nvSpPr>
          <p:spPr>
            <a:xfrm>
              <a:off x="6482384" y="5414980"/>
              <a:ext cx="1616363" cy="307777"/>
            </a:xfrm>
            <a:prstGeom prst="rect">
              <a:avLst/>
            </a:prstGeom>
            <a:noFill/>
          </p:spPr>
          <p:txBody>
            <a:bodyPr wrap="square" rtlCol="0">
              <a:spAutoFit/>
            </a:bodyPr>
            <a:lstStyle/>
            <a:p>
              <a:r>
                <a:rPr lang="en-US" sz="1400" b="1" dirty="0" smtClean="0"/>
                <a:t>No Class</a:t>
              </a:r>
              <a:endParaRPr lang="en-US" sz="1400" b="1" dirty="0"/>
            </a:p>
          </p:txBody>
        </p:sp>
      </p:grpSp>
    </p:spTree>
    <p:extLst>
      <p:ext uri="{BB962C8B-B14F-4D97-AF65-F5344CB8AC3E}">
        <p14:creationId xmlns:p14="http://schemas.microsoft.com/office/powerpoint/2010/main" val="3834557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1371600" y="1549406"/>
            <a:ext cx="0" cy="457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6114479"/>
            <a:ext cx="457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1907299" y="5204694"/>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156677" y="5001479"/>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999668" y="4636643"/>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309089" y="5551058"/>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2396823" y="5204693"/>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2433776" y="4747492"/>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870364" y="5532587"/>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738579" y="5514109"/>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2369127" y="196735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184395" y="2267532"/>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2516902" y="2382986"/>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2572319" y="2780152"/>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3047999" y="230678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2309079" y="332509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500582" y="2279074"/>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2863272" y="3126515"/>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2207478" y="2895606"/>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2863272" y="269240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2701636" y="3472879"/>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3426691" y="301106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2115122" y="4038606"/>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4770579"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964540" y="312651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5477155" y="265776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5006103" y="366683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5560281" y="32488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4160971" y="4387258"/>
            <a:ext cx="230909" cy="230909"/>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4539670" y="320963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5084615"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4391880" y="369454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4775194"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5195449"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2821709" y="5056909"/>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6200000">
            <a:off x="203199" y="3519122"/>
            <a:ext cx="1616363" cy="369332"/>
          </a:xfrm>
          <a:prstGeom prst="rect">
            <a:avLst/>
          </a:prstGeom>
          <a:noFill/>
        </p:spPr>
        <p:txBody>
          <a:bodyPr wrap="square" rtlCol="0">
            <a:spAutoFit/>
          </a:bodyPr>
          <a:lstStyle/>
          <a:p>
            <a:pPr algn="ctr"/>
            <a:r>
              <a:rPr lang="en-US" b="1" dirty="0" smtClean="0"/>
              <a:t>Near infrared</a:t>
            </a:r>
            <a:endParaRPr lang="en-US" b="1" dirty="0"/>
          </a:p>
        </p:txBody>
      </p:sp>
      <p:sp>
        <p:nvSpPr>
          <p:cNvPr id="46" name="TextBox 45"/>
          <p:cNvSpPr txBox="1"/>
          <p:nvPr/>
        </p:nvSpPr>
        <p:spPr>
          <a:xfrm>
            <a:off x="2863272" y="6183868"/>
            <a:ext cx="1616363" cy="369332"/>
          </a:xfrm>
          <a:prstGeom prst="rect">
            <a:avLst/>
          </a:prstGeom>
          <a:noFill/>
        </p:spPr>
        <p:txBody>
          <a:bodyPr wrap="square" rtlCol="0">
            <a:spAutoFit/>
          </a:bodyPr>
          <a:lstStyle/>
          <a:p>
            <a:pPr algn="ctr"/>
            <a:r>
              <a:rPr lang="en-US" b="1" dirty="0" smtClean="0"/>
              <a:t>Red</a:t>
            </a:r>
            <a:endParaRPr lang="en-US" b="1" dirty="0"/>
          </a:p>
        </p:txBody>
      </p:sp>
      <p:sp>
        <p:nvSpPr>
          <p:cNvPr id="2" name="Title 1"/>
          <p:cNvSpPr>
            <a:spLocks noGrp="1"/>
          </p:cNvSpPr>
          <p:nvPr>
            <p:ph type="title"/>
          </p:nvPr>
        </p:nvSpPr>
        <p:spPr/>
        <p:txBody>
          <a:bodyPr/>
          <a:lstStyle/>
          <a:p>
            <a:r>
              <a:rPr lang="en-US" dirty="0"/>
              <a:t>Unsupervised Classification</a:t>
            </a:r>
          </a:p>
        </p:txBody>
      </p:sp>
      <p:grpSp>
        <p:nvGrpSpPr>
          <p:cNvPr id="52" name="Group 51"/>
          <p:cNvGrpSpPr/>
          <p:nvPr/>
        </p:nvGrpSpPr>
        <p:grpSpPr>
          <a:xfrm>
            <a:off x="6052894" y="4191000"/>
            <a:ext cx="2045860" cy="1669160"/>
            <a:chOff x="6052894" y="4191000"/>
            <a:chExt cx="2045860" cy="1669160"/>
          </a:xfrm>
        </p:grpSpPr>
        <p:grpSp>
          <p:nvGrpSpPr>
            <p:cNvPr id="53" name="Group 52"/>
            <p:cNvGrpSpPr/>
            <p:nvPr/>
          </p:nvGrpSpPr>
          <p:grpSpPr>
            <a:xfrm>
              <a:off x="6159112" y="4202668"/>
              <a:ext cx="1939642" cy="1210509"/>
              <a:chOff x="6765635" y="526909"/>
              <a:chExt cx="1939642" cy="1210509"/>
            </a:xfrm>
          </p:grpSpPr>
          <p:grpSp>
            <p:nvGrpSpPr>
              <p:cNvPr id="57" name="Group 56"/>
              <p:cNvGrpSpPr/>
              <p:nvPr/>
            </p:nvGrpSpPr>
            <p:grpSpPr>
              <a:xfrm>
                <a:off x="6837218" y="820041"/>
                <a:ext cx="1858823" cy="307777"/>
                <a:chOff x="6837218" y="820041"/>
                <a:chExt cx="1858823" cy="307777"/>
              </a:xfrm>
            </p:grpSpPr>
            <p:sp>
              <p:nvSpPr>
                <p:cNvPr id="77" name="Flowchart: Connector 76"/>
                <p:cNvSpPr/>
                <p:nvPr/>
              </p:nvSpPr>
              <p:spPr>
                <a:xfrm>
                  <a:off x="6837218" y="82004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79678" y="820041"/>
                  <a:ext cx="1616363" cy="307777"/>
                </a:xfrm>
                <a:prstGeom prst="rect">
                  <a:avLst/>
                </a:prstGeom>
                <a:noFill/>
              </p:spPr>
              <p:txBody>
                <a:bodyPr wrap="square" rtlCol="0">
                  <a:spAutoFit/>
                </a:bodyPr>
                <a:lstStyle/>
                <a:p>
                  <a:r>
                    <a:rPr lang="en-US" sz="1400" b="1" dirty="0" smtClean="0"/>
                    <a:t>Forest</a:t>
                  </a:r>
                  <a:endParaRPr lang="en-US" sz="1400" b="1" dirty="0"/>
                </a:p>
              </p:txBody>
            </p:sp>
          </p:grpSp>
          <p:grpSp>
            <p:nvGrpSpPr>
              <p:cNvPr id="58" name="Group 57"/>
              <p:cNvGrpSpPr/>
              <p:nvPr/>
            </p:nvGrpSpPr>
            <p:grpSpPr>
              <a:xfrm>
                <a:off x="6837218" y="1121864"/>
                <a:ext cx="1868059" cy="307777"/>
                <a:chOff x="6837218" y="1221148"/>
                <a:chExt cx="1868059" cy="307777"/>
              </a:xfrm>
            </p:grpSpPr>
            <p:sp>
              <p:nvSpPr>
                <p:cNvPr id="75" name="Flowchart: Connector 74"/>
                <p:cNvSpPr/>
                <p:nvPr/>
              </p:nvSpPr>
              <p:spPr>
                <a:xfrm>
                  <a:off x="6837218" y="1224125"/>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7088914" y="1221148"/>
                  <a:ext cx="1616363" cy="307777"/>
                </a:xfrm>
                <a:prstGeom prst="rect">
                  <a:avLst/>
                </a:prstGeom>
                <a:noFill/>
              </p:spPr>
              <p:txBody>
                <a:bodyPr wrap="square" rtlCol="0">
                  <a:spAutoFit/>
                </a:bodyPr>
                <a:lstStyle/>
                <a:p>
                  <a:r>
                    <a:rPr lang="en-US" sz="1400" b="1" dirty="0" smtClean="0"/>
                    <a:t>Water</a:t>
                  </a:r>
                  <a:endParaRPr lang="en-US" sz="1400" b="1" dirty="0"/>
                </a:p>
              </p:txBody>
            </p:sp>
          </p:grpSp>
          <p:grpSp>
            <p:nvGrpSpPr>
              <p:cNvPr id="71" name="Group 70"/>
              <p:cNvGrpSpPr/>
              <p:nvPr/>
            </p:nvGrpSpPr>
            <p:grpSpPr>
              <a:xfrm>
                <a:off x="6837218" y="1429641"/>
                <a:ext cx="1858825" cy="307777"/>
                <a:chOff x="6837218" y="1688249"/>
                <a:chExt cx="1858825" cy="307777"/>
              </a:xfrm>
            </p:grpSpPr>
            <p:sp>
              <p:nvSpPr>
                <p:cNvPr id="73" name="Flowchart: Connector 72"/>
                <p:cNvSpPr/>
                <p:nvPr/>
              </p:nvSpPr>
              <p:spPr>
                <a:xfrm>
                  <a:off x="6837218" y="168824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7079680" y="1688249"/>
                  <a:ext cx="1616363" cy="307777"/>
                </a:xfrm>
                <a:prstGeom prst="rect">
                  <a:avLst/>
                </a:prstGeom>
                <a:noFill/>
              </p:spPr>
              <p:txBody>
                <a:bodyPr wrap="square" rtlCol="0">
                  <a:spAutoFit/>
                </a:bodyPr>
                <a:lstStyle/>
                <a:p>
                  <a:r>
                    <a:rPr lang="en-US" sz="1400" b="1" dirty="0" smtClean="0"/>
                    <a:t>Class C</a:t>
                  </a:r>
                  <a:endParaRPr lang="en-US" sz="1400" b="1" dirty="0"/>
                </a:p>
              </p:txBody>
            </p:sp>
          </p:grpSp>
          <p:sp>
            <p:nvSpPr>
              <p:cNvPr id="72" name="TextBox 71"/>
              <p:cNvSpPr txBox="1"/>
              <p:nvPr/>
            </p:nvSpPr>
            <p:spPr>
              <a:xfrm>
                <a:off x="6765635" y="526909"/>
                <a:ext cx="1616363" cy="369332"/>
              </a:xfrm>
              <a:prstGeom prst="rect">
                <a:avLst/>
              </a:prstGeom>
              <a:noFill/>
            </p:spPr>
            <p:txBody>
              <a:bodyPr wrap="square" rtlCol="0">
                <a:spAutoFit/>
              </a:bodyPr>
              <a:lstStyle/>
              <a:p>
                <a:pPr algn="ctr"/>
                <a:r>
                  <a:rPr lang="en-US" b="1" dirty="0" smtClean="0"/>
                  <a:t>Classes</a:t>
                </a:r>
                <a:endParaRPr lang="en-US" b="1" dirty="0"/>
              </a:p>
            </p:txBody>
          </p:sp>
        </p:grpSp>
        <p:sp>
          <p:nvSpPr>
            <p:cNvPr id="54" name="Rectangle 53"/>
            <p:cNvSpPr/>
            <p:nvPr/>
          </p:nvSpPr>
          <p:spPr>
            <a:xfrm>
              <a:off x="6052894" y="4191000"/>
              <a:ext cx="1828801" cy="16691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Connector 54"/>
            <p:cNvSpPr/>
            <p:nvPr/>
          </p:nvSpPr>
          <p:spPr>
            <a:xfrm>
              <a:off x="6233711" y="5482780"/>
              <a:ext cx="230909" cy="230909"/>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6" name="TextBox 55"/>
            <p:cNvSpPr txBox="1"/>
            <p:nvPr/>
          </p:nvSpPr>
          <p:spPr>
            <a:xfrm>
              <a:off x="6482384" y="5414980"/>
              <a:ext cx="1616363" cy="307777"/>
            </a:xfrm>
            <a:prstGeom prst="rect">
              <a:avLst/>
            </a:prstGeom>
            <a:noFill/>
          </p:spPr>
          <p:txBody>
            <a:bodyPr wrap="square" rtlCol="0">
              <a:spAutoFit/>
            </a:bodyPr>
            <a:lstStyle/>
            <a:p>
              <a:r>
                <a:rPr lang="en-US" sz="1400" b="1" dirty="0" smtClean="0"/>
                <a:t>No Class</a:t>
              </a:r>
              <a:endParaRPr lang="en-US" sz="1400" b="1" dirty="0"/>
            </a:p>
          </p:txBody>
        </p:sp>
      </p:grpSp>
    </p:spTree>
    <p:extLst>
      <p:ext uri="{BB962C8B-B14F-4D97-AF65-F5344CB8AC3E}">
        <p14:creationId xmlns:p14="http://schemas.microsoft.com/office/powerpoint/2010/main" val="3777924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1371600" y="1549406"/>
            <a:ext cx="0" cy="457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6114479"/>
            <a:ext cx="457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1907299" y="5204694"/>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156677" y="5001479"/>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999668" y="4636643"/>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309089" y="5551058"/>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2396823" y="5204693"/>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2433776" y="4747492"/>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870364" y="5532587"/>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738579" y="5514109"/>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2369127" y="196735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184395" y="2267532"/>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2516902" y="2382986"/>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2572319" y="2780152"/>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3047999" y="230678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2309079" y="332509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500582" y="2279074"/>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2863272" y="3126515"/>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2207478" y="2895606"/>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2863272" y="269240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2701636" y="3472879"/>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3426691" y="301106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2115122" y="4038606"/>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4770579" y="262312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964540" y="312651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5477155" y="2657766"/>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5006103" y="3666839"/>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5560281" y="3248893"/>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4160971" y="4387258"/>
            <a:ext cx="230909" cy="230909"/>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4539670" y="3209637"/>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5084615" y="262312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4391880" y="3694548"/>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4775194" y="2267533"/>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5195449" y="2267533"/>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2821709" y="5056909"/>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6200000">
            <a:off x="203199" y="3519122"/>
            <a:ext cx="1616363" cy="369332"/>
          </a:xfrm>
          <a:prstGeom prst="rect">
            <a:avLst/>
          </a:prstGeom>
          <a:noFill/>
        </p:spPr>
        <p:txBody>
          <a:bodyPr wrap="square" rtlCol="0">
            <a:spAutoFit/>
          </a:bodyPr>
          <a:lstStyle/>
          <a:p>
            <a:pPr algn="ctr"/>
            <a:r>
              <a:rPr lang="en-US" b="1" dirty="0" smtClean="0"/>
              <a:t>Near infrared</a:t>
            </a:r>
            <a:endParaRPr lang="en-US" b="1" dirty="0"/>
          </a:p>
        </p:txBody>
      </p:sp>
      <p:sp>
        <p:nvSpPr>
          <p:cNvPr id="46" name="TextBox 45"/>
          <p:cNvSpPr txBox="1"/>
          <p:nvPr/>
        </p:nvSpPr>
        <p:spPr>
          <a:xfrm>
            <a:off x="2863272" y="6183868"/>
            <a:ext cx="1616363" cy="369332"/>
          </a:xfrm>
          <a:prstGeom prst="rect">
            <a:avLst/>
          </a:prstGeom>
          <a:noFill/>
        </p:spPr>
        <p:txBody>
          <a:bodyPr wrap="square" rtlCol="0">
            <a:spAutoFit/>
          </a:bodyPr>
          <a:lstStyle/>
          <a:p>
            <a:pPr algn="ctr"/>
            <a:r>
              <a:rPr lang="en-US" b="1" dirty="0" smtClean="0"/>
              <a:t>Red</a:t>
            </a:r>
            <a:endParaRPr lang="en-US" b="1" dirty="0"/>
          </a:p>
        </p:txBody>
      </p:sp>
      <p:sp>
        <p:nvSpPr>
          <p:cNvPr id="2" name="Title 1"/>
          <p:cNvSpPr>
            <a:spLocks noGrp="1"/>
          </p:cNvSpPr>
          <p:nvPr>
            <p:ph type="title"/>
          </p:nvPr>
        </p:nvSpPr>
        <p:spPr/>
        <p:txBody>
          <a:bodyPr/>
          <a:lstStyle/>
          <a:p>
            <a:r>
              <a:rPr lang="en-US" dirty="0"/>
              <a:t>Unsupervised Classification</a:t>
            </a:r>
          </a:p>
        </p:txBody>
      </p:sp>
      <p:grpSp>
        <p:nvGrpSpPr>
          <p:cNvPr id="52" name="Group 51"/>
          <p:cNvGrpSpPr/>
          <p:nvPr/>
        </p:nvGrpSpPr>
        <p:grpSpPr>
          <a:xfrm>
            <a:off x="6052894" y="4191000"/>
            <a:ext cx="2045860" cy="1669160"/>
            <a:chOff x="6052894" y="4191000"/>
            <a:chExt cx="2045860" cy="1669160"/>
          </a:xfrm>
        </p:grpSpPr>
        <p:grpSp>
          <p:nvGrpSpPr>
            <p:cNvPr id="53" name="Group 52"/>
            <p:cNvGrpSpPr/>
            <p:nvPr/>
          </p:nvGrpSpPr>
          <p:grpSpPr>
            <a:xfrm>
              <a:off x="6159112" y="4202668"/>
              <a:ext cx="1939642" cy="1210509"/>
              <a:chOff x="6765635" y="526909"/>
              <a:chExt cx="1939642" cy="1210509"/>
            </a:xfrm>
          </p:grpSpPr>
          <p:grpSp>
            <p:nvGrpSpPr>
              <p:cNvPr id="57" name="Group 56"/>
              <p:cNvGrpSpPr/>
              <p:nvPr/>
            </p:nvGrpSpPr>
            <p:grpSpPr>
              <a:xfrm>
                <a:off x="6837218" y="820041"/>
                <a:ext cx="1858823" cy="307777"/>
                <a:chOff x="6837218" y="820041"/>
                <a:chExt cx="1858823" cy="307777"/>
              </a:xfrm>
            </p:grpSpPr>
            <p:sp>
              <p:nvSpPr>
                <p:cNvPr id="77" name="Flowchart: Connector 76"/>
                <p:cNvSpPr/>
                <p:nvPr/>
              </p:nvSpPr>
              <p:spPr>
                <a:xfrm>
                  <a:off x="6837218" y="82004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79678" y="820041"/>
                  <a:ext cx="1616363" cy="307777"/>
                </a:xfrm>
                <a:prstGeom prst="rect">
                  <a:avLst/>
                </a:prstGeom>
                <a:noFill/>
              </p:spPr>
              <p:txBody>
                <a:bodyPr wrap="square" rtlCol="0">
                  <a:spAutoFit/>
                </a:bodyPr>
                <a:lstStyle/>
                <a:p>
                  <a:r>
                    <a:rPr lang="en-US" sz="1400" b="1" dirty="0" smtClean="0"/>
                    <a:t>Forest</a:t>
                  </a:r>
                  <a:endParaRPr lang="en-US" sz="1400" b="1" dirty="0"/>
                </a:p>
              </p:txBody>
            </p:sp>
          </p:grpSp>
          <p:grpSp>
            <p:nvGrpSpPr>
              <p:cNvPr id="58" name="Group 57"/>
              <p:cNvGrpSpPr/>
              <p:nvPr/>
            </p:nvGrpSpPr>
            <p:grpSpPr>
              <a:xfrm>
                <a:off x="6837218" y="1121864"/>
                <a:ext cx="1868059" cy="307777"/>
                <a:chOff x="6837218" y="1221148"/>
                <a:chExt cx="1868059" cy="307777"/>
              </a:xfrm>
            </p:grpSpPr>
            <p:sp>
              <p:nvSpPr>
                <p:cNvPr id="75" name="Flowchart: Connector 74"/>
                <p:cNvSpPr/>
                <p:nvPr/>
              </p:nvSpPr>
              <p:spPr>
                <a:xfrm>
                  <a:off x="6837218" y="1224125"/>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7088914" y="1221148"/>
                  <a:ext cx="1616363" cy="307777"/>
                </a:xfrm>
                <a:prstGeom prst="rect">
                  <a:avLst/>
                </a:prstGeom>
                <a:noFill/>
              </p:spPr>
              <p:txBody>
                <a:bodyPr wrap="square" rtlCol="0">
                  <a:spAutoFit/>
                </a:bodyPr>
                <a:lstStyle/>
                <a:p>
                  <a:r>
                    <a:rPr lang="en-US" sz="1400" b="1" dirty="0" smtClean="0"/>
                    <a:t>Water</a:t>
                  </a:r>
                  <a:endParaRPr lang="en-US" sz="1400" b="1" dirty="0"/>
                </a:p>
              </p:txBody>
            </p:sp>
          </p:grpSp>
          <p:grpSp>
            <p:nvGrpSpPr>
              <p:cNvPr id="71" name="Group 70"/>
              <p:cNvGrpSpPr/>
              <p:nvPr/>
            </p:nvGrpSpPr>
            <p:grpSpPr>
              <a:xfrm>
                <a:off x="6837218" y="1429641"/>
                <a:ext cx="1858825" cy="307777"/>
                <a:chOff x="6837218" y="1688249"/>
                <a:chExt cx="1858825" cy="307777"/>
              </a:xfrm>
            </p:grpSpPr>
            <p:sp>
              <p:nvSpPr>
                <p:cNvPr id="73" name="Flowchart: Connector 72"/>
                <p:cNvSpPr/>
                <p:nvPr/>
              </p:nvSpPr>
              <p:spPr>
                <a:xfrm>
                  <a:off x="6837218" y="1688249"/>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7079680" y="1688249"/>
                  <a:ext cx="1616363" cy="307777"/>
                </a:xfrm>
                <a:prstGeom prst="rect">
                  <a:avLst/>
                </a:prstGeom>
                <a:noFill/>
              </p:spPr>
              <p:txBody>
                <a:bodyPr wrap="square" rtlCol="0">
                  <a:spAutoFit/>
                </a:bodyPr>
                <a:lstStyle/>
                <a:p>
                  <a:r>
                    <a:rPr lang="en-US" sz="1400" b="1" dirty="0" smtClean="0"/>
                    <a:t>Built</a:t>
                  </a:r>
                  <a:endParaRPr lang="en-US" sz="1400" b="1" dirty="0"/>
                </a:p>
              </p:txBody>
            </p:sp>
          </p:grpSp>
          <p:sp>
            <p:nvSpPr>
              <p:cNvPr id="72" name="TextBox 71"/>
              <p:cNvSpPr txBox="1"/>
              <p:nvPr/>
            </p:nvSpPr>
            <p:spPr>
              <a:xfrm>
                <a:off x="6765635" y="526909"/>
                <a:ext cx="1616363" cy="369332"/>
              </a:xfrm>
              <a:prstGeom prst="rect">
                <a:avLst/>
              </a:prstGeom>
              <a:noFill/>
            </p:spPr>
            <p:txBody>
              <a:bodyPr wrap="square" rtlCol="0">
                <a:spAutoFit/>
              </a:bodyPr>
              <a:lstStyle/>
              <a:p>
                <a:pPr algn="ctr"/>
                <a:r>
                  <a:rPr lang="en-US" b="1" dirty="0" smtClean="0"/>
                  <a:t>Classes</a:t>
                </a:r>
                <a:endParaRPr lang="en-US" b="1" dirty="0"/>
              </a:p>
            </p:txBody>
          </p:sp>
        </p:grpSp>
        <p:sp>
          <p:nvSpPr>
            <p:cNvPr id="54" name="Rectangle 53"/>
            <p:cNvSpPr/>
            <p:nvPr/>
          </p:nvSpPr>
          <p:spPr>
            <a:xfrm>
              <a:off x="6052894" y="4191000"/>
              <a:ext cx="1828801" cy="16691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Connector 54"/>
            <p:cNvSpPr/>
            <p:nvPr/>
          </p:nvSpPr>
          <p:spPr>
            <a:xfrm>
              <a:off x="6233711" y="5482780"/>
              <a:ext cx="230909" cy="230909"/>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6" name="TextBox 55"/>
            <p:cNvSpPr txBox="1"/>
            <p:nvPr/>
          </p:nvSpPr>
          <p:spPr>
            <a:xfrm>
              <a:off x="6482384" y="5414980"/>
              <a:ext cx="1616363" cy="307777"/>
            </a:xfrm>
            <a:prstGeom prst="rect">
              <a:avLst/>
            </a:prstGeom>
            <a:noFill/>
          </p:spPr>
          <p:txBody>
            <a:bodyPr wrap="square" rtlCol="0">
              <a:spAutoFit/>
            </a:bodyPr>
            <a:lstStyle/>
            <a:p>
              <a:r>
                <a:rPr lang="en-US" sz="1400" b="1" dirty="0" smtClean="0"/>
                <a:t>No Class</a:t>
              </a:r>
              <a:endParaRPr lang="en-US" sz="1400" b="1" dirty="0"/>
            </a:p>
          </p:txBody>
        </p:sp>
      </p:grpSp>
    </p:spTree>
    <p:extLst>
      <p:ext uri="{BB962C8B-B14F-4D97-AF65-F5344CB8AC3E}">
        <p14:creationId xmlns:p14="http://schemas.microsoft.com/office/powerpoint/2010/main" val="504441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528"/>
          <p:cNvGrpSpPr>
            <a:grpSpLocks/>
          </p:cNvGrpSpPr>
          <p:nvPr/>
        </p:nvGrpSpPr>
        <p:grpSpPr bwMode="auto">
          <a:xfrm>
            <a:off x="4122738" y="1982787"/>
            <a:ext cx="2924175" cy="3663950"/>
            <a:chOff x="2597" y="1249"/>
            <a:chExt cx="1842" cy="2308"/>
          </a:xfrm>
        </p:grpSpPr>
        <p:grpSp>
          <p:nvGrpSpPr>
            <p:cNvPr id="51" name="Group 30"/>
            <p:cNvGrpSpPr>
              <a:grpSpLocks/>
            </p:cNvGrpSpPr>
            <p:nvPr/>
          </p:nvGrpSpPr>
          <p:grpSpPr bwMode="auto">
            <a:xfrm>
              <a:off x="2597" y="1474"/>
              <a:ext cx="1709" cy="2083"/>
              <a:chOff x="2597" y="1474"/>
              <a:chExt cx="1709" cy="2083"/>
            </a:xfrm>
          </p:grpSpPr>
          <p:sp>
            <p:nvSpPr>
              <p:cNvPr id="53" name="Rectangle 31"/>
              <p:cNvSpPr>
                <a:spLocks noChangeArrowheads="1"/>
              </p:cNvSpPr>
              <p:nvPr/>
            </p:nvSpPr>
            <p:spPr bwMode="auto">
              <a:xfrm>
                <a:off x="2904" y="3078"/>
                <a:ext cx="135" cy="24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 name="Rectangle 32"/>
              <p:cNvSpPr>
                <a:spLocks noChangeArrowheads="1"/>
              </p:cNvSpPr>
              <p:nvPr/>
            </p:nvSpPr>
            <p:spPr bwMode="auto">
              <a:xfrm>
                <a:off x="2775" y="1522"/>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 name="Rectangle 33"/>
              <p:cNvSpPr>
                <a:spLocks noChangeArrowheads="1"/>
              </p:cNvSpPr>
              <p:nvPr/>
            </p:nvSpPr>
            <p:spPr bwMode="auto">
              <a:xfrm>
                <a:off x="2775" y="1522"/>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6" name="Rectangle 34"/>
              <p:cNvSpPr>
                <a:spLocks noChangeArrowheads="1"/>
              </p:cNvSpPr>
              <p:nvPr/>
            </p:nvSpPr>
            <p:spPr bwMode="auto">
              <a:xfrm>
                <a:off x="3028" y="1522"/>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 name="Rectangle 35"/>
              <p:cNvSpPr>
                <a:spLocks noChangeArrowheads="1"/>
              </p:cNvSpPr>
              <p:nvPr/>
            </p:nvSpPr>
            <p:spPr bwMode="auto">
              <a:xfrm>
                <a:off x="2651" y="1522"/>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 name="Rectangle 36"/>
              <p:cNvSpPr>
                <a:spLocks noChangeArrowheads="1"/>
              </p:cNvSpPr>
              <p:nvPr/>
            </p:nvSpPr>
            <p:spPr bwMode="auto">
              <a:xfrm>
                <a:off x="2904" y="1522"/>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9" name="Rectangle 37"/>
              <p:cNvSpPr>
                <a:spLocks noChangeArrowheads="1"/>
              </p:cNvSpPr>
              <p:nvPr/>
            </p:nvSpPr>
            <p:spPr bwMode="auto">
              <a:xfrm>
                <a:off x="3028" y="1652"/>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 name="Rectangle 38"/>
              <p:cNvSpPr>
                <a:spLocks noChangeArrowheads="1"/>
              </p:cNvSpPr>
              <p:nvPr/>
            </p:nvSpPr>
            <p:spPr bwMode="auto">
              <a:xfrm>
                <a:off x="3028" y="1775"/>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 name="Rectangle 39"/>
              <p:cNvSpPr>
                <a:spLocks noChangeArrowheads="1"/>
              </p:cNvSpPr>
              <p:nvPr/>
            </p:nvSpPr>
            <p:spPr bwMode="auto">
              <a:xfrm>
                <a:off x="3158" y="1522"/>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 name="Rectangle 40"/>
              <p:cNvSpPr>
                <a:spLocks noChangeArrowheads="1"/>
              </p:cNvSpPr>
              <p:nvPr/>
            </p:nvSpPr>
            <p:spPr bwMode="auto">
              <a:xfrm>
                <a:off x="3282" y="1522"/>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 name="Rectangle 41"/>
              <p:cNvSpPr>
                <a:spLocks noChangeArrowheads="1"/>
              </p:cNvSpPr>
              <p:nvPr/>
            </p:nvSpPr>
            <p:spPr bwMode="auto">
              <a:xfrm>
                <a:off x="3158" y="1652"/>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 name="Rectangle 42"/>
              <p:cNvSpPr>
                <a:spLocks noChangeArrowheads="1"/>
              </p:cNvSpPr>
              <p:nvPr/>
            </p:nvSpPr>
            <p:spPr bwMode="auto">
              <a:xfrm>
                <a:off x="3411" y="1522"/>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5" name="Rectangle 43"/>
              <p:cNvSpPr>
                <a:spLocks noChangeArrowheads="1"/>
              </p:cNvSpPr>
              <p:nvPr/>
            </p:nvSpPr>
            <p:spPr bwMode="auto">
              <a:xfrm>
                <a:off x="3535" y="1522"/>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6" name="Rectangle 44"/>
              <p:cNvSpPr>
                <a:spLocks noChangeArrowheads="1"/>
              </p:cNvSpPr>
              <p:nvPr/>
            </p:nvSpPr>
            <p:spPr bwMode="auto">
              <a:xfrm>
                <a:off x="3282" y="1652"/>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 name="Rectangle 45"/>
              <p:cNvSpPr>
                <a:spLocks noChangeArrowheads="1"/>
              </p:cNvSpPr>
              <p:nvPr/>
            </p:nvSpPr>
            <p:spPr bwMode="auto">
              <a:xfrm>
                <a:off x="3664" y="1522"/>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 name="Rectangle 46"/>
              <p:cNvSpPr>
                <a:spLocks noChangeArrowheads="1"/>
              </p:cNvSpPr>
              <p:nvPr/>
            </p:nvSpPr>
            <p:spPr bwMode="auto">
              <a:xfrm>
                <a:off x="3788" y="1522"/>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 name="Rectangle 47"/>
              <p:cNvSpPr>
                <a:spLocks noChangeArrowheads="1"/>
              </p:cNvSpPr>
              <p:nvPr/>
            </p:nvSpPr>
            <p:spPr bwMode="auto">
              <a:xfrm>
                <a:off x="3918" y="1522"/>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 name="Rectangle 48"/>
              <p:cNvSpPr>
                <a:spLocks noChangeArrowheads="1"/>
              </p:cNvSpPr>
              <p:nvPr/>
            </p:nvSpPr>
            <p:spPr bwMode="auto">
              <a:xfrm>
                <a:off x="4042" y="1522"/>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 name="Rectangle 49"/>
              <p:cNvSpPr>
                <a:spLocks noChangeArrowheads="1"/>
              </p:cNvSpPr>
              <p:nvPr/>
            </p:nvSpPr>
            <p:spPr bwMode="auto">
              <a:xfrm>
                <a:off x="4166" y="1522"/>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 name="Rectangle 50"/>
              <p:cNvSpPr>
                <a:spLocks noChangeArrowheads="1"/>
              </p:cNvSpPr>
              <p:nvPr/>
            </p:nvSpPr>
            <p:spPr bwMode="auto">
              <a:xfrm>
                <a:off x="3788" y="1652"/>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 name="Rectangle 51"/>
              <p:cNvSpPr>
                <a:spLocks noChangeArrowheads="1"/>
              </p:cNvSpPr>
              <p:nvPr/>
            </p:nvSpPr>
            <p:spPr bwMode="auto">
              <a:xfrm>
                <a:off x="3918" y="1652"/>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 name="Rectangle 52"/>
              <p:cNvSpPr>
                <a:spLocks noChangeArrowheads="1"/>
              </p:cNvSpPr>
              <p:nvPr/>
            </p:nvSpPr>
            <p:spPr bwMode="auto">
              <a:xfrm>
                <a:off x="3918" y="1775"/>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5" name="Rectangle 53"/>
              <p:cNvSpPr>
                <a:spLocks noChangeArrowheads="1"/>
              </p:cNvSpPr>
              <p:nvPr/>
            </p:nvSpPr>
            <p:spPr bwMode="auto">
              <a:xfrm>
                <a:off x="2904" y="1775"/>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6" name="Rectangle 54"/>
              <p:cNvSpPr>
                <a:spLocks noChangeArrowheads="1"/>
              </p:cNvSpPr>
              <p:nvPr/>
            </p:nvSpPr>
            <p:spPr bwMode="auto">
              <a:xfrm>
                <a:off x="3788" y="1775"/>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 name="Rectangle 55"/>
              <p:cNvSpPr>
                <a:spLocks noChangeArrowheads="1"/>
              </p:cNvSpPr>
              <p:nvPr/>
            </p:nvSpPr>
            <p:spPr bwMode="auto">
              <a:xfrm>
                <a:off x="3158" y="1775"/>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8" name="Rectangle 56"/>
              <p:cNvSpPr>
                <a:spLocks noChangeArrowheads="1"/>
              </p:cNvSpPr>
              <p:nvPr/>
            </p:nvSpPr>
            <p:spPr bwMode="auto">
              <a:xfrm>
                <a:off x="3158" y="1905"/>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 name="Rectangle 57"/>
              <p:cNvSpPr>
                <a:spLocks noChangeArrowheads="1"/>
              </p:cNvSpPr>
              <p:nvPr/>
            </p:nvSpPr>
            <p:spPr bwMode="auto">
              <a:xfrm>
                <a:off x="3282" y="1905"/>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 name="Rectangle 58"/>
              <p:cNvSpPr>
                <a:spLocks noChangeArrowheads="1"/>
              </p:cNvSpPr>
              <p:nvPr/>
            </p:nvSpPr>
            <p:spPr bwMode="auto">
              <a:xfrm>
                <a:off x="3282" y="1775"/>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 name="Rectangle 59"/>
              <p:cNvSpPr>
                <a:spLocks noChangeArrowheads="1"/>
              </p:cNvSpPr>
              <p:nvPr/>
            </p:nvSpPr>
            <p:spPr bwMode="auto">
              <a:xfrm>
                <a:off x="3411" y="1652"/>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 name="Rectangle 60"/>
              <p:cNvSpPr>
                <a:spLocks noChangeArrowheads="1"/>
              </p:cNvSpPr>
              <p:nvPr/>
            </p:nvSpPr>
            <p:spPr bwMode="auto">
              <a:xfrm>
                <a:off x="2775" y="1652"/>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3" name="Rectangle 61"/>
              <p:cNvSpPr>
                <a:spLocks noChangeArrowheads="1"/>
              </p:cNvSpPr>
              <p:nvPr/>
            </p:nvSpPr>
            <p:spPr bwMode="auto">
              <a:xfrm>
                <a:off x="2775" y="1652"/>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4" name="Rectangle 62"/>
              <p:cNvSpPr>
                <a:spLocks noChangeArrowheads="1"/>
              </p:cNvSpPr>
              <p:nvPr/>
            </p:nvSpPr>
            <p:spPr bwMode="auto">
              <a:xfrm>
                <a:off x="3028" y="1652"/>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5" name="Rectangle 63"/>
              <p:cNvSpPr>
                <a:spLocks noChangeArrowheads="1"/>
              </p:cNvSpPr>
              <p:nvPr/>
            </p:nvSpPr>
            <p:spPr bwMode="auto">
              <a:xfrm>
                <a:off x="2651" y="1652"/>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 name="Rectangle 64"/>
              <p:cNvSpPr>
                <a:spLocks noChangeArrowheads="1"/>
              </p:cNvSpPr>
              <p:nvPr/>
            </p:nvSpPr>
            <p:spPr bwMode="auto">
              <a:xfrm>
                <a:off x="2904" y="1652"/>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7" name="Rectangle 65"/>
              <p:cNvSpPr>
                <a:spLocks noChangeArrowheads="1"/>
              </p:cNvSpPr>
              <p:nvPr/>
            </p:nvSpPr>
            <p:spPr bwMode="auto">
              <a:xfrm>
                <a:off x="3158" y="1652"/>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8" name="Rectangle 66"/>
              <p:cNvSpPr>
                <a:spLocks noChangeArrowheads="1"/>
              </p:cNvSpPr>
              <p:nvPr/>
            </p:nvSpPr>
            <p:spPr bwMode="auto">
              <a:xfrm>
                <a:off x="3282" y="1652"/>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 name="Rectangle 67"/>
              <p:cNvSpPr>
                <a:spLocks noChangeArrowheads="1"/>
              </p:cNvSpPr>
              <p:nvPr/>
            </p:nvSpPr>
            <p:spPr bwMode="auto">
              <a:xfrm>
                <a:off x="3411" y="1652"/>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 name="Rectangle 68"/>
              <p:cNvSpPr>
                <a:spLocks noChangeArrowheads="1"/>
              </p:cNvSpPr>
              <p:nvPr/>
            </p:nvSpPr>
            <p:spPr bwMode="auto">
              <a:xfrm>
                <a:off x="3535" y="1652"/>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1" name="Rectangle 69"/>
              <p:cNvSpPr>
                <a:spLocks noChangeArrowheads="1"/>
              </p:cNvSpPr>
              <p:nvPr/>
            </p:nvSpPr>
            <p:spPr bwMode="auto">
              <a:xfrm>
                <a:off x="3664" y="1652"/>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 name="Rectangle 70"/>
              <p:cNvSpPr>
                <a:spLocks noChangeArrowheads="1"/>
              </p:cNvSpPr>
              <p:nvPr/>
            </p:nvSpPr>
            <p:spPr bwMode="auto">
              <a:xfrm>
                <a:off x="3788" y="1652"/>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 name="Rectangle 71"/>
              <p:cNvSpPr>
                <a:spLocks noChangeArrowheads="1"/>
              </p:cNvSpPr>
              <p:nvPr/>
            </p:nvSpPr>
            <p:spPr bwMode="auto">
              <a:xfrm>
                <a:off x="3918" y="1652"/>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 name="Rectangle 72"/>
              <p:cNvSpPr>
                <a:spLocks noChangeArrowheads="1"/>
              </p:cNvSpPr>
              <p:nvPr/>
            </p:nvSpPr>
            <p:spPr bwMode="auto">
              <a:xfrm>
                <a:off x="4042" y="1652"/>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 name="Rectangle 73"/>
              <p:cNvSpPr>
                <a:spLocks noChangeArrowheads="1"/>
              </p:cNvSpPr>
              <p:nvPr/>
            </p:nvSpPr>
            <p:spPr bwMode="auto">
              <a:xfrm>
                <a:off x="4166" y="1652"/>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 name="Rectangle 74"/>
              <p:cNvSpPr>
                <a:spLocks noChangeArrowheads="1"/>
              </p:cNvSpPr>
              <p:nvPr/>
            </p:nvSpPr>
            <p:spPr bwMode="auto">
              <a:xfrm>
                <a:off x="2775" y="1775"/>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 name="Rectangle 75"/>
              <p:cNvSpPr>
                <a:spLocks noChangeArrowheads="1"/>
              </p:cNvSpPr>
              <p:nvPr/>
            </p:nvSpPr>
            <p:spPr bwMode="auto">
              <a:xfrm>
                <a:off x="2775" y="1775"/>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 name="Rectangle 76"/>
              <p:cNvSpPr>
                <a:spLocks noChangeArrowheads="1"/>
              </p:cNvSpPr>
              <p:nvPr/>
            </p:nvSpPr>
            <p:spPr bwMode="auto">
              <a:xfrm>
                <a:off x="3028" y="1775"/>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 name="Rectangle 77"/>
              <p:cNvSpPr>
                <a:spLocks noChangeArrowheads="1"/>
              </p:cNvSpPr>
              <p:nvPr/>
            </p:nvSpPr>
            <p:spPr bwMode="auto">
              <a:xfrm>
                <a:off x="2651" y="1775"/>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 name="Rectangle 78"/>
              <p:cNvSpPr>
                <a:spLocks noChangeArrowheads="1"/>
              </p:cNvSpPr>
              <p:nvPr/>
            </p:nvSpPr>
            <p:spPr bwMode="auto">
              <a:xfrm>
                <a:off x="2904" y="1775"/>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 name="Rectangle 79"/>
              <p:cNvSpPr>
                <a:spLocks noChangeArrowheads="1"/>
              </p:cNvSpPr>
              <p:nvPr/>
            </p:nvSpPr>
            <p:spPr bwMode="auto">
              <a:xfrm>
                <a:off x="3158" y="1775"/>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 name="Rectangle 80"/>
              <p:cNvSpPr>
                <a:spLocks noChangeArrowheads="1"/>
              </p:cNvSpPr>
              <p:nvPr/>
            </p:nvSpPr>
            <p:spPr bwMode="auto">
              <a:xfrm>
                <a:off x="3282" y="1775"/>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 name="Rectangle 81"/>
              <p:cNvSpPr>
                <a:spLocks noChangeArrowheads="1"/>
              </p:cNvSpPr>
              <p:nvPr/>
            </p:nvSpPr>
            <p:spPr bwMode="auto">
              <a:xfrm>
                <a:off x="3411" y="1775"/>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 name="Rectangle 82"/>
              <p:cNvSpPr>
                <a:spLocks noChangeArrowheads="1"/>
              </p:cNvSpPr>
              <p:nvPr/>
            </p:nvSpPr>
            <p:spPr bwMode="auto">
              <a:xfrm>
                <a:off x="3535" y="1775"/>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 name="Rectangle 83"/>
              <p:cNvSpPr>
                <a:spLocks noChangeArrowheads="1"/>
              </p:cNvSpPr>
              <p:nvPr/>
            </p:nvSpPr>
            <p:spPr bwMode="auto">
              <a:xfrm>
                <a:off x="3664" y="1775"/>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6" name="Rectangle 84"/>
              <p:cNvSpPr>
                <a:spLocks noChangeArrowheads="1"/>
              </p:cNvSpPr>
              <p:nvPr/>
            </p:nvSpPr>
            <p:spPr bwMode="auto">
              <a:xfrm>
                <a:off x="3788" y="1775"/>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7" name="Rectangle 85"/>
              <p:cNvSpPr>
                <a:spLocks noChangeArrowheads="1"/>
              </p:cNvSpPr>
              <p:nvPr/>
            </p:nvSpPr>
            <p:spPr bwMode="auto">
              <a:xfrm>
                <a:off x="3918" y="1775"/>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8" name="Rectangle 86"/>
              <p:cNvSpPr>
                <a:spLocks noChangeArrowheads="1"/>
              </p:cNvSpPr>
              <p:nvPr/>
            </p:nvSpPr>
            <p:spPr bwMode="auto">
              <a:xfrm>
                <a:off x="4042" y="1775"/>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9" name="Rectangle 87"/>
              <p:cNvSpPr>
                <a:spLocks noChangeArrowheads="1"/>
              </p:cNvSpPr>
              <p:nvPr/>
            </p:nvSpPr>
            <p:spPr bwMode="auto">
              <a:xfrm>
                <a:off x="4166" y="1775"/>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0" name="Rectangle 88"/>
              <p:cNvSpPr>
                <a:spLocks noChangeArrowheads="1"/>
              </p:cNvSpPr>
              <p:nvPr/>
            </p:nvSpPr>
            <p:spPr bwMode="auto">
              <a:xfrm>
                <a:off x="2775" y="1905"/>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1" name="Rectangle 89"/>
              <p:cNvSpPr>
                <a:spLocks noChangeArrowheads="1"/>
              </p:cNvSpPr>
              <p:nvPr/>
            </p:nvSpPr>
            <p:spPr bwMode="auto">
              <a:xfrm>
                <a:off x="2775" y="1905"/>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 name="Rectangle 90"/>
              <p:cNvSpPr>
                <a:spLocks noChangeArrowheads="1"/>
              </p:cNvSpPr>
              <p:nvPr/>
            </p:nvSpPr>
            <p:spPr bwMode="auto">
              <a:xfrm>
                <a:off x="3028" y="1905"/>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3" name="Rectangle 91"/>
              <p:cNvSpPr>
                <a:spLocks noChangeArrowheads="1"/>
              </p:cNvSpPr>
              <p:nvPr/>
            </p:nvSpPr>
            <p:spPr bwMode="auto">
              <a:xfrm>
                <a:off x="2651" y="1905"/>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4" name="Rectangle 92"/>
              <p:cNvSpPr>
                <a:spLocks noChangeArrowheads="1"/>
              </p:cNvSpPr>
              <p:nvPr/>
            </p:nvSpPr>
            <p:spPr bwMode="auto">
              <a:xfrm>
                <a:off x="2904" y="1905"/>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5" name="Rectangle 93"/>
              <p:cNvSpPr>
                <a:spLocks noChangeArrowheads="1"/>
              </p:cNvSpPr>
              <p:nvPr/>
            </p:nvSpPr>
            <p:spPr bwMode="auto">
              <a:xfrm>
                <a:off x="3158" y="1905"/>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6" name="Rectangle 94"/>
              <p:cNvSpPr>
                <a:spLocks noChangeArrowheads="1"/>
              </p:cNvSpPr>
              <p:nvPr/>
            </p:nvSpPr>
            <p:spPr bwMode="auto">
              <a:xfrm>
                <a:off x="3282" y="1905"/>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7" name="Rectangle 95"/>
              <p:cNvSpPr>
                <a:spLocks noChangeArrowheads="1"/>
              </p:cNvSpPr>
              <p:nvPr/>
            </p:nvSpPr>
            <p:spPr bwMode="auto">
              <a:xfrm>
                <a:off x="3411" y="1905"/>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8" name="Rectangle 96"/>
              <p:cNvSpPr>
                <a:spLocks noChangeArrowheads="1"/>
              </p:cNvSpPr>
              <p:nvPr/>
            </p:nvSpPr>
            <p:spPr bwMode="auto">
              <a:xfrm>
                <a:off x="3535" y="1905"/>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9" name="Rectangle 97"/>
              <p:cNvSpPr>
                <a:spLocks noChangeArrowheads="1"/>
              </p:cNvSpPr>
              <p:nvPr/>
            </p:nvSpPr>
            <p:spPr bwMode="auto">
              <a:xfrm>
                <a:off x="3664" y="1905"/>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 name="Rectangle 98"/>
              <p:cNvSpPr>
                <a:spLocks noChangeArrowheads="1"/>
              </p:cNvSpPr>
              <p:nvPr/>
            </p:nvSpPr>
            <p:spPr bwMode="auto">
              <a:xfrm>
                <a:off x="3788" y="1905"/>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1" name="Rectangle 99"/>
              <p:cNvSpPr>
                <a:spLocks noChangeArrowheads="1"/>
              </p:cNvSpPr>
              <p:nvPr/>
            </p:nvSpPr>
            <p:spPr bwMode="auto">
              <a:xfrm>
                <a:off x="3918" y="1905"/>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 name="Rectangle 100"/>
              <p:cNvSpPr>
                <a:spLocks noChangeArrowheads="1"/>
              </p:cNvSpPr>
              <p:nvPr/>
            </p:nvSpPr>
            <p:spPr bwMode="auto">
              <a:xfrm>
                <a:off x="4042" y="1905"/>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 name="Rectangle 101"/>
              <p:cNvSpPr>
                <a:spLocks noChangeArrowheads="1"/>
              </p:cNvSpPr>
              <p:nvPr/>
            </p:nvSpPr>
            <p:spPr bwMode="auto">
              <a:xfrm>
                <a:off x="4166" y="1905"/>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 name="Rectangle 102"/>
              <p:cNvSpPr>
                <a:spLocks noChangeArrowheads="1"/>
              </p:cNvSpPr>
              <p:nvPr/>
            </p:nvSpPr>
            <p:spPr bwMode="auto">
              <a:xfrm>
                <a:off x="2775" y="202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 name="Rectangle 103"/>
              <p:cNvSpPr>
                <a:spLocks noChangeArrowheads="1"/>
              </p:cNvSpPr>
              <p:nvPr/>
            </p:nvSpPr>
            <p:spPr bwMode="auto">
              <a:xfrm>
                <a:off x="2775" y="202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6" name="Rectangle 104"/>
              <p:cNvSpPr>
                <a:spLocks noChangeArrowheads="1"/>
              </p:cNvSpPr>
              <p:nvPr/>
            </p:nvSpPr>
            <p:spPr bwMode="auto">
              <a:xfrm>
                <a:off x="3028" y="202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7" name="Rectangle 105"/>
              <p:cNvSpPr>
                <a:spLocks noChangeArrowheads="1"/>
              </p:cNvSpPr>
              <p:nvPr/>
            </p:nvSpPr>
            <p:spPr bwMode="auto">
              <a:xfrm>
                <a:off x="2651" y="2028"/>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8" name="Rectangle 106"/>
              <p:cNvSpPr>
                <a:spLocks noChangeArrowheads="1"/>
              </p:cNvSpPr>
              <p:nvPr/>
            </p:nvSpPr>
            <p:spPr bwMode="auto">
              <a:xfrm>
                <a:off x="2904" y="2028"/>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9" name="Rectangle 107"/>
              <p:cNvSpPr>
                <a:spLocks noChangeArrowheads="1"/>
              </p:cNvSpPr>
              <p:nvPr/>
            </p:nvSpPr>
            <p:spPr bwMode="auto">
              <a:xfrm>
                <a:off x="3158" y="2028"/>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0" name="Rectangle 108"/>
              <p:cNvSpPr>
                <a:spLocks noChangeArrowheads="1"/>
              </p:cNvSpPr>
              <p:nvPr/>
            </p:nvSpPr>
            <p:spPr bwMode="auto">
              <a:xfrm>
                <a:off x="3282" y="202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1" name="Rectangle 109"/>
              <p:cNvSpPr>
                <a:spLocks noChangeArrowheads="1"/>
              </p:cNvSpPr>
              <p:nvPr/>
            </p:nvSpPr>
            <p:spPr bwMode="auto">
              <a:xfrm>
                <a:off x="3411" y="2028"/>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2" name="Rectangle 110"/>
              <p:cNvSpPr>
                <a:spLocks noChangeArrowheads="1"/>
              </p:cNvSpPr>
              <p:nvPr/>
            </p:nvSpPr>
            <p:spPr bwMode="auto">
              <a:xfrm>
                <a:off x="3535" y="202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3" name="Rectangle 111"/>
              <p:cNvSpPr>
                <a:spLocks noChangeArrowheads="1"/>
              </p:cNvSpPr>
              <p:nvPr/>
            </p:nvSpPr>
            <p:spPr bwMode="auto">
              <a:xfrm>
                <a:off x="3664" y="2028"/>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4" name="Rectangle 112"/>
              <p:cNvSpPr>
                <a:spLocks noChangeArrowheads="1"/>
              </p:cNvSpPr>
              <p:nvPr/>
            </p:nvSpPr>
            <p:spPr bwMode="auto">
              <a:xfrm>
                <a:off x="3788" y="202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5" name="Rectangle 113"/>
              <p:cNvSpPr>
                <a:spLocks noChangeArrowheads="1"/>
              </p:cNvSpPr>
              <p:nvPr/>
            </p:nvSpPr>
            <p:spPr bwMode="auto">
              <a:xfrm>
                <a:off x="3918" y="2028"/>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6" name="Rectangle 114"/>
              <p:cNvSpPr>
                <a:spLocks noChangeArrowheads="1"/>
              </p:cNvSpPr>
              <p:nvPr/>
            </p:nvSpPr>
            <p:spPr bwMode="auto">
              <a:xfrm>
                <a:off x="4042" y="2028"/>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 name="Rectangle 115"/>
              <p:cNvSpPr>
                <a:spLocks noChangeArrowheads="1"/>
              </p:cNvSpPr>
              <p:nvPr/>
            </p:nvSpPr>
            <p:spPr bwMode="auto">
              <a:xfrm>
                <a:off x="4166" y="202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8" name="Rectangle 116"/>
              <p:cNvSpPr>
                <a:spLocks noChangeArrowheads="1"/>
              </p:cNvSpPr>
              <p:nvPr/>
            </p:nvSpPr>
            <p:spPr bwMode="auto">
              <a:xfrm>
                <a:off x="2775" y="2158"/>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9" name="Rectangle 117"/>
              <p:cNvSpPr>
                <a:spLocks noChangeArrowheads="1"/>
              </p:cNvSpPr>
              <p:nvPr/>
            </p:nvSpPr>
            <p:spPr bwMode="auto">
              <a:xfrm>
                <a:off x="2775" y="2158"/>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0" name="Rectangle 118"/>
              <p:cNvSpPr>
                <a:spLocks noChangeArrowheads="1"/>
              </p:cNvSpPr>
              <p:nvPr/>
            </p:nvSpPr>
            <p:spPr bwMode="auto">
              <a:xfrm>
                <a:off x="3028" y="2158"/>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1" name="Rectangle 119"/>
              <p:cNvSpPr>
                <a:spLocks noChangeArrowheads="1"/>
              </p:cNvSpPr>
              <p:nvPr/>
            </p:nvSpPr>
            <p:spPr bwMode="auto">
              <a:xfrm>
                <a:off x="2651" y="2158"/>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2" name="Rectangle 120"/>
              <p:cNvSpPr>
                <a:spLocks noChangeArrowheads="1"/>
              </p:cNvSpPr>
              <p:nvPr/>
            </p:nvSpPr>
            <p:spPr bwMode="auto">
              <a:xfrm>
                <a:off x="2904" y="2158"/>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 name="Rectangle 121"/>
              <p:cNvSpPr>
                <a:spLocks noChangeArrowheads="1"/>
              </p:cNvSpPr>
              <p:nvPr/>
            </p:nvSpPr>
            <p:spPr bwMode="auto">
              <a:xfrm>
                <a:off x="3158" y="2158"/>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4" name="Rectangle 122"/>
              <p:cNvSpPr>
                <a:spLocks noChangeArrowheads="1"/>
              </p:cNvSpPr>
              <p:nvPr/>
            </p:nvSpPr>
            <p:spPr bwMode="auto">
              <a:xfrm>
                <a:off x="3282" y="2158"/>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5" name="Rectangle 123"/>
              <p:cNvSpPr>
                <a:spLocks noChangeArrowheads="1"/>
              </p:cNvSpPr>
              <p:nvPr/>
            </p:nvSpPr>
            <p:spPr bwMode="auto">
              <a:xfrm>
                <a:off x="3411" y="2158"/>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6" name="Rectangle 124"/>
              <p:cNvSpPr>
                <a:spLocks noChangeArrowheads="1"/>
              </p:cNvSpPr>
              <p:nvPr/>
            </p:nvSpPr>
            <p:spPr bwMode="auto">
              <a:xfrm>
                <a:off x="3535" y="2158"/>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7" name="Rectangle 125"/>
              <p:cNvSpPr>
                <a:spLocks noChangeArrowheads="1"/>
              </p:cNvSpPr>
              <p:nvPr/>
            </p:nvSpPr>
            <p:spPr bwMode="auto">
              <a:xfrm>
                <a:off x="3664" y="2158"/>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8" name="Rectangle 126"/>
              <p:cNvSpPr>
                <a:spLocks noChangeArrowheads="1"/>
              </p:cNvSpPr>
              <p:nvPr/>
            </p:nvSpPr>
            <p:spPr bwMode="auto">
              <a:xfrm>
                <a:off x="3788" y="2158"/>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 name="Rectangle 127"/>
              <p:cNvSpPr>
                <a:spLocks noChangeArrowheads="1"/>
              </p:cNvSpPr>
              <p:nvPr/>
            </p:nvSpPr>
            <p:spPr bwMode="auto">
              <a:xfrm>
                <a:off x="3918" y="2158"/>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0" name="Rectangle 128"/>
              <p:cNvSpPr>
                <a:spLocks noChangeArrowheads="1"/>
              </p:cNvSpPr>
              <p:nvPr/>
            </p:nvSpPr>
            <p:spPr bwMode="auto">
              <a:xfrm>
                <a:off x="4042" y="2158"/>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1" name="Rectangle 129"/>
              <p:cNvSpPr>
                <a:spLocks noChangeArrowheads="1"/>
              </p:cNvSpPr>
              <p:nvPr/>
            </p:nvSpPr>
            <p:spPr bwMode="auto">
              <a:xfrm>
                <a:off x="4166" y="2158"/>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2" name="Rectangle 130"/>
              <p:cNvSpPr>
                <a:spLocks noChangeArrowheads="1"/>
              </p:cNvSpPr>
              <p:nvPr/>
            </p:nvSpPr>
            <p:spPr bwMode="auto">
              <a:xfrm>
                <a:off x="2775" y="228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 name="Rectangle 131"/>
              <p:cNvSpPr>
                <a:spLocks noChangeArrowheads="1"/>
              </p:cNvSpPr>
              <p:nvPr/>
            </p:nvSpPr>
            <p:spPr bwMode="auto">
              <a:xfrm>
                <a:off x="2775" y="228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4" name="Rectangle 132"/>
              <p:cNvSpPr>
                <a:spLocks noChangeArrowheads="1"/>
              </p:cNvSpPr>
              <p:nvPr/>
            </p:nvSpPr>
            <p:spPr bwMode="auto">
              <a:xfrm>
                <a:off x="3028" y="228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5" name="Rectangle 133"/>
              <p:cNvSpPr>
                <a:spLocks noChangeArrowheads="1"/>
              </p:cNvSpPr>
              <p:nvPr/>
            </p:nvSpPr>
            <p:spPr bwMode="auto">
              <a:xfrm>
                <a:off x="2651" y="2281"/>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6" name="Rectangle 134"/>
              <p:cNvSpPr>
                <a:spLocks noChangeArrowheads="1"/>
              </p:cNvSpPr>
              <p:nvPr/>
            </p:nvSpPr>
            <p:spPr bwMode="auto">
              <a:xfrm>
                <a:off x="2904" y="2281"/>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 name="Rectangle 135"/>
              <p:cNvSpPr>
                <a:spLocks noChangeArrowheads="1"/>
              </p:cNvSpPr>
              <p:nvPr/>
            </p:nvSpPr>
            <p:spPr bwMode="auto">
              <a:xfrm>
                <a:off x="3158" y="2281"/>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8" name="Rectangle 136"/>
              <p:cNvSpPr>
                <a:spLocks noChangeArrowheads="1"/>
              </p:cNvSpPr>
              <p:nvPr/>
            </p:nvSpPr>
            <p:spPr bwMode="auto">
              <a:xfrm>
                <a:off x="3282" y="228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9" name="Rectangle 137"/>
              <p:cNvSpPr>
                <a:spLocks noChangeArrowheads="1"/>
              </p:cNvSpPr>
              <p:nvPr/>
            </p:nvSpPr>
            <p:spPr bwMode="auto">
              <a:xfrm>
                <a:off x="3411" y="2281"/>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0" name="Rectangle 138"/>
              <p:cNvSpPr>
                <a:spLocks noChangeArrowheads="1"/>
              </p:cNvSpPr>
              <p:nvPr/>
            </p:nvSpPr>
            <p:spPr bwMode="auto">
              <a:xfrm>
                <a:off x="3535" y="228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1" name="Rectangle 139"/>
              <p:cNvSpPr>
                <a:spLocks noChangeArrowheads="1"/>
              </p:cNvSpPr>
              <p:nvPr/>
            </p:nvSpPr>
            <p:spPr bwMode="auto">
              <a:xfrm>
                <a:off x="3664" y="2281"/>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2" name="Rectangle 140"/>
              <p:cNvSpPr>
                <a:spLocks noChangeArrowheads="1"/>
              </p:cNvSpPr>
              <p:nvPr/>
            </p:nvSpPr>
            <p:spPr bwMode="auto">
              <a:xfrm>
                <a:off x="3788" y="228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 name="Rectangle 141"/>
              <p:cNvSpPr>
                <a:spLocks noChangeArrowheads="1"/>
              </p:cNvSpPr>
              <p:nvPr/>
            </p:nvSpPr>
            <p:spPr bwMode="auto">
              <a:xfrm>
                <a:off x="3918" y="2281"/>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 name="Rectangle 142"/>
              <p:cNvSpPr>
                <a:spLocks noChangeArrowheads="1"/>
              </p:cNvSpPr>
              <p:nvPr/>
            </p:nvSpPr>
            <p:spPr bwMode="auto">
              <a:xfrm>
                <a:off x="4042" y="2281"/>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5" name="Rectangle 143"/>
              <p:cNvSpPr>
                <a:spLocks noChangeArrowheads="1"/>
              </p:cNvSpPr>
              <p:nvPr/>
            </p:nvSpPr>
            <p:spPr bwMode="auto">
              <a:xfrm>
                <a:off x="4166" y="228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6" name="Rectangle 144"/>
              <p:cNvSpPr>
                <a:spLocks noChangeArrowheads="1"/>
              </p:cNvSpPr>
              <p:nvPr/>
            </p:nvSpPr>
            <p:spPr bwMode="auto">
              <a:xfrm>
                <a:off x="2775" y="2411"/>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7" name="Rectangle 145"/>
              <p:cNvSpPr>
                <a:spLocks noChangeArrowheads="1"/>
              </p:cNvSpPr>
              <p:nvPr/>
            </p:nvSpPr>
            <p:spPr bwMode="auto">
              <a:xfrm>
                <a:off x="2775" y="2411"/>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8" name="Rectangle 146"/>
              <p:cNvSpPr>
                <a:spLocks noChangeArrowheads="1"/>
              </p:cNvSpPr>
              <p:nvPr/>
            </p:nvSpPr>
            <p:spPr bwMode="auto">
              <a:xfrm>
                <a:off x="3028" y="2411"/>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9" name="Rectangle 147"/>
              <p:cNvSpPr>
                <a:spLocks noChangeArrowheads="1"/>
              </p:cNvSpPr>
              <p:nvPr/>
            </p:nvSpPr>
            <p:spPr bwMode="auto">
              <a:xfrm>
                <a:off x="2651" y="2411"/>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0" name="Rectangle 148"/>
              <p:cNvSpPr>
                <a:spLocks noChangeArrowheads="1"/>
              </p:cNvSpPr>
              <p:nvPr/>
            </p:nvSpPr>
            <p:spPr bwMode="auto">
              <a:xfrm>
                <a:off x="2904" y="2411"/>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1" name="Rectangle 149"/>
              <p:cNvSpPr>
                <a:spLocks noChangeArrowheads="1"/>
              </p:cNvSpPr>
              <p:nvPr/>
            </p:nvSpPr>
            <p:spPr bwMode="auto">
              <a:xfrm>
                <a:off x="3158" y="2411"/>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2" name="Rectangle 150"/>
              <p:cNvSpPr>
                <a:spLocks noChangeArrowheads="1"/>
              </p:cNvSpPr>
              <p:nvPr/>
            </p:nvSpPr>
            <p:spPr bwMode="auto">
              <a:xfrm>
                <a:off x="3282" y="2411"/>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3" name="Rectangle 151"/>
              <p:cNvSpPr>
                <a:spLocks noChangeArrowheads="1"/>
              </p:cNvSpPr>
              <p:nvPr/>
            </p:nvSpPr>
            <p:spPr bwMode="auto">
              <a:xfrm>
                <a:off x="3411" y="2411"/>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 name="Rectangle 152"/>
              <p:cNvSpPr>
                <a:spLocks noChangeArrowheads="1"/>
              </p:cNvSpPr>
              <p:nvPr/>
            </p:nvSpPr>
            <p:spPr bwMode="auto">
              <a:xfrm>
                <a:off x="3535" y="2411"/>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5" name="Rectangle 153"/>
              <p:cNvSpPr>
                <a:spLocks noChangeArrowheads="1"/>
              </p:cNvSpPr>
              <p:nvPr/>
            </p:nvSpPr>
            <p:spPr bwMode="auto">
              <a:xfrm>
                <a:off x="3664" y="2411"/>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6" name="Rectangle 154"/>
              <p:cNvSpPr>
                <a:spLocks noChangeArrowheads="1"/>
              </p:cNvSpPr>
              <p:nvPr/>
            </p:nvSpPr>
            <p:spPr bwMode="auto">
              <a:xfrm>
                <a:off x="3788" y="2411"/>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7" name="Rectangle 155"/>
              <p:cNvSpPr>
                <a:spLocks noChangeArrowheads="1"/>
              </p:cNvSpPr>
              <p:nvPr/>
            </p:nvSpPr>
            <p:spPr bwMode="auto">
              <a:xfrm>
                <a:off x="3918" y="2411"/>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8" name="Rectangle 156"/>
              <p:cNvSpPr>
                <a:spLocks noChangeArrowheads="1"/>
              </p:cNvSpPr>
              <p:nvPr/>
            </p:nvSpPr>
            <p:spPr bwMode="auto">
              <a:xfrm>
                <a:off x="4042" y="2411"/>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9" name="Rectangle 157"/>
              <p:cNvSpPr>
                <a:spLocks noChangeArrowheads="1"/>
              </p:cNvSpPr>
              <p:nvPr/>
            </p:nvSpPr>
            <p:spPr bwMode="auto">
              <a:xfrm>
                <a:off x="4166" y="2411"/>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0" name="Rectangle 158"/>
              <p:cNvSpPr>
                <a:spLocks noChangeArrowheads="1"/>
              </p:cNvSpPr>
              <p:nvPr/>
            </p:nvSpPr>
            <p:spPr bwMode="auto">
              <a:xfrm>
                <a:off x="2775" y="2535"/>
                <a:ext cx="140"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1" name="Rectangle 159"/>
              <p:cNvSpPr>
                <a:spLocks noChangeArrowheads="1"/>
              </p:cNvSpPr>
              <p:nvPr/>
            </p:nvSpPr>
            <p:spPr bwMode="auto">
              <a:xfrm>
                <a:off x="2775" y="2535"/>
                <a:ext cx="140"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2" name="Rectangle 160"/>
              <p:cNvSpPr>
                <a:spLocks noChangeArrowheads="1"/>
              </p:cNvSpPr>
              <p:nvPr/>
            </p:nvSpPr>
            <p:spPr bwMode="auto">
              <a:xfrm>
                <a:off x="3028" y="2535"/>
                <a:ext cx="140"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3" name="Rectangle 161"/>
              <p:cNvSpPr>
                <a:spLocks noChangeArrowheads="1"/>
              </p:cNvSpPr>
              <p:nvPr/>
            </p:nvSpPr>
            <p:spPr bwMode="auto">
              <a:xfrm>
                <a:off x="2651" y="2535"/>
                <a:ext cx="135"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 name="Rectangle 162"/>
              <p:cNvSpPr>
                <a:spLocks noChangeArrowheads="1"/>
              </p:cNvSpPr>
              <p:nvPr/>
            </p:nvSpPr>
            <p:spPr bwMode="auto">
              <a:xfrm>
                <a:off x="2904" y="2535"/>
                <a:ext cx="135"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5" name="Rectangle 163"/>
              <p:cNvSpPr>
                <a:spLocks noChangeArrowheads="1"/>
              </p:cNvSpPr>
              <p:nvPr/>
            </p:nvSpPr>
            <p:spPr bwMode="auto">
              <a:xfrm>
                <a:off x="3158" y="2535"/>
                <a:ext cx="134"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6" name="Rectangle 164"/>
              <p:cNvSpPr>
                <a:spLocks noChangeArrowheads="1"/>
              </p:cNvSpPr>
              <p:nvPr/>
            </p:nvSpPr>
            <p:spPr bwMode="auto">
              <a:xfrm>
                <a:off x="3282" y="2535"/>
                <a:ext cx="140"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7" name="Rectangle 165"/>
              <p:cNvSpPr>
                <a:spLocks noChangeArrowheads="1"/>
              </p:cNvSpPr>
              <p:nvPr/>
            </p:nvSpPr>
            <p:spPr bwMode="auto">
              <a:xfrm>
                <a:off x="3411" y="2535"/>
                <a:ext cx="135"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8" name="Rectangle 166"/>
              <p:cNvSpPr>
                <a:spLocks noChangeArrowheads="1"/>
              </p:cNvSpPr>
              <p:nvPr/>
            </p:nvSpPr>
            <p:spPr bwMode="auto">
              <a:xfrm>
                <a:off x="3535" y="2535"/>
                <a:ext cx="140"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9" name="Rectangle 167"/>
              <p:cNvSpPr>
                <a:spLocks noChangeArrowheads="1"/>
              </p:cNvSpPr>
              <p:nvPr/>
            </p:nvSpPr>
            <p:spPr bwMode="auto">
              <a:xfrm>
                <a:off x="3664" y="2535"/>
                <a:ext cx="135"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0" name="Rectangle 168"/>
              <p:cNvSpPr>
                <a:spLocks noChangeArrowheads="1"/>
              </p:cNvSpPr>
              <p:nvPr/>
            </p:nvSpPr>
            <p:spPr bwMode="auto">
              <a:xfrm>
                <a:off x="3788" y="2535"/>
                <a:ext cx="140"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1" name="Rectangle 169"/>
              <p:cNvSpPr>
                <a:spLocks noChangeArrowheads="1"/>
              </p:cNvSpPr>
              <p:nvPr/>
            </p:nvSpPr>
            <p:spPr bwMode="auto">
              <a:xfrm>
                <a:off x="3918" y="2535"/>
                <a:ext cx="134"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2" name="Rectangle 170"/>
              <p:cNvSpPr>
                <a:spLocks noChangeArrowheads="1"/>
              </p:cNvSpPr>
              <p:nvPr/>
            </p:nvSpPr>
            <p:spPr bwMode="auto">
              <a:xfrm>
                <a:off x="4042" y="2535"/>
                <a:ext cx="134"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3" name="Rectangle 171"/>
              <p:cNvSpPr>
                <a:spLocks noChangeArrowheads="1"/>
              </p:cNvSpPr>
              <p:nvPr/>
            </p:nvSpPr>
            <p:spPr bwMode="auto">
              <a:xfrm>
                <a:off x="4166" y="2535"/>
                <a:ext cx="140"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4" name="Rectangle 172"/>
              <p:cNvSpPr>
                <a:spLocks noChangeArrowheads="1"/>
              </p:cNvSpPr>
              <p:nvPr/>
            </p:nvSpPr>
            <p:spPr bwMode="auto">
              <a:xfrm>
                <a:off x="2775" y="2664"/>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5" name="Rectangle 173"/>
              <p:cNvSpPr>
                <a:spLocks noChangeArrowheads="1"/>
              </p:cNvSpPr>
              <p:nvPr/>
            </p:nvSpPr>
            <p:spPr bwMode="auto">
              <a:xfrm>
                <a:off x="2775" y="2664"/>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6" name="Rectangle 174"/>
              <p:cNvSpPr>
                <a:spLocks noChangeArrowheads="1"/>
              </p:cNvSpPr>
              <p:nvPr/>
            </p:nvSpPr>
            <p:spPr bwMode="auto">
              <a:xfrm>
                <a:off x="3028" y="2664"/>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7" name="Rectangle 175"/>
              <p:cNvSpPr>
                <a:spLocks noChangeArrowheads="1"/>
              </p:cNvSpPr>
              <p:nvPr/>
            </p:nvSpPr>
            <p:spPr bwMode="auto">
              <a:xfrm>
                <a:off x="2651" y="2664"/>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8" name="Rectangle 176"/>
              <p:cNvSpPr>
                <a:spLocks noChangeArrowheads="1"/>
              </p:cNvSpPr>
              <p:nvPr/>
            </p:nvSpPr>
            <p:spPr bwMode="auto">
              <a:xfrm>
                <a:off x="2904" y="2664"/>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9" name="Rectangle 177"/>
              <p:cNvSpPr>
                <a:spLocks noChangeArrowheads="1"/>
              </p:cNvSpPr>
              <p:nvPr/>
            </p:nvSpPr>
            <p:spPr bwMode="auto">
              <a:xfrm>
                <a:off x="3158" y="2664"/>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0" name="Rectangle 178"/>
              <p:cNvSpPr>
                <a:spLocks noChangeArrowheads="1"/>
              </p:cNvSpPr>
              <p:nvPr/>
            </p:nvSpPr>
            <p:spPr bwMode="auto">
              <a:xfrm>
                <a:off x="3282" y="2664"/>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1" name="Rectangle 179"/>
              <p:cNvSpPr>
                <a:spLocks noChangeArrowheads="1"/>
              </p:cNvSpPr>
              <p:nvPr/>
            </p:nvSpPr>
            <p:spPr bwMode="auto">
              <a:xfrm>
                <a:off x="3411" y="2664"/>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2" name="Rectangle 180"/>
              <p:cNvSpPr>
                <a:spLocks noChangeArrowheads="1"/>
              </p:cNvSpPr>
              <p:nvPr/>
            </p:nvSpPr>
            <p:spPr bwMode="auto">
              <a:xfrm>
                <a:off x="3535" y="2664"/>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3" name="Rectangle 181"/>
              <p:cNvSpPr>
                <a:spLocks noChangeArrowheads="1"/>
              </p:cNvSpPr>
              <p:nvPr/>
            </p:nvSpPr>
            <p:spPr bwMode="auto">
              <a:xfrm>
                <a:off x="3664" y="2664"/>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4" name="Rectangle 182"/>
              <p:cNvSpPr>
                <a:spLocks noChangeArrowheads="1"/>
              </p:cNvSpPr>
              <p:nvPr/>
            </p:nvSpPr>
            <p:spPr bwMode="auto">
              <a:xfrm>
                <a:off x="3788" y="2664"/>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 name="Rectangle 183"/>
              <p:cNvSpPr>
                <a:spLocks noChangeArrowheads="1"/>
              </p:cNvSpPr>
              <p:nvPr/>
            </p:nvSpPr>
            <p:spPr bwMode="auto">
              <a:xfrm>
                <a:off x="3918" y="2664"/>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6" name="Rectangle 184"/>
              <p:cNvSpPr>
                <a:spLocks noChangeArrowheads="1"/>
              </p:cNvSpPr>
              <p:nvPr/>
            </p:nvSpPr>
            <p:spPr bwMode="auto">
              <a:xfrm>
                <a:off x="4042" y="2664"/>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7" name="Rectangle 185"/>
              <p:cNvSpPr>
                <a:spLocks noChangeArrowheads="1"/>
              </p:cNvSpPr>
              <p:nvPr/>
            </p:nvSpPr>
            <p:spPr bwMode="auto">
              <a:xfrm>
                <a:off x="4166" y="2664"/>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8" name="Rectangle 186"/>
              <p:cNvSpPr>
                <a:spLocks noChangeArrowheads="1"/>
              </p:cNvSpPr>
              <p:nvPr/>
            </p:nvSpPr>
            <p:spPr bwMode="auto">
              <a:xfrm>
                <a:off x="2775" y="278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 name="Rectangle 187"/>
              <p:cNvSpPr>
                <a:spLocks noChangeArrowheads="1"/>
              </p:cNvSpPr>
              <p:nvPr/>
            </p:nvSpPr>
            <p:spPr bwMode="auto">
              <a:xfrm>
                <a:off x="2775" y="278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0" name="Rectangle 188"/>
              <p:cNvSpPr>
                <a:spLocks noChangeArrowheads="1"/>
              </p:cNvSpPr>
              <p:nvPr/>
            </p:nvSpPr>
            <p:spPr bwMode="auto">
              <a:xfrm>
                <a:off x="3028" y="278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1" name="Rectangle 189"/>
              <p:cNvSpPr>
                <a:spLocks noChangeArrowheads="1"/>
              </p:cNvSpPr>
              <p:nvPr/>
            </p:nvSpPr>
            <p:spPr bwMode="auto">
              <a:xfrm>
                <a:off x="2651" y="2788"/>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2" name="Rectangle 190"/>
              <p:cNvSpPr>
                <a:spLocks noChangeArrowheads="1"/>
              </p:cNvSpPr>
              <p:nvPr/>
            </p:nvSpPr>
            <p:spPr bwMode="auto">
              <a:xfrm>
                <a:off x="2904" y="2788"/>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3" name="Rectangle 191"/>
              <p:cNvSpPr>
                <a:spLocks noChangeArrowheads="1"/>
              </p:cNvSpPr>
              <p:nvPr/>
            </p:nvSpPr>
            <p:spPr bwMode="auto">
              <a:xfrm>
                <a:off x="3158" y="2788"/>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4" name="Rectangle 192"/>
              <p:cNvSpPr>
                <a:spLocks noChangeArrowheads="1"/>
              </p:cNvSpPr>
              <p:nvPr/>
            </p:nvSpPr>
            <p:spPr bwMode="auto">
              <a:xfrm>
                <a:off x="3282" y="278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5" name="Rectangle 193"/>
              <p:cNvSpPr>
                <a:spLocks noChangeArrowheads="1"/>
              </p:cNvSpPr>
              <p:nvPr/>
            </p:nvSpPr>
            <p:spPr bwMode="auto">
              <a:xfrm>
                <a:off x="3411" y="2788"/>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6" name="Rectangle 194"/>
              <p:cNvSpPr>
                <a:spLocks noChangeArrowheads="1"/>
              </p:cNvSpPr>
              <p:nvPr/>
            </p:nvSpPr>
            <p:spPr bwMode="auto">
              <a:xfrm>
                <a:off x="3535" y="278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7" name="Rectangle 195"/>
              <p:cNvSpPr>
                <a:spLocks noChangeArrowheads="1"/>
              </p:cNvSpPr>
              <p:nvPr/>
            </p:nvSpPr>
            <p:spPr bwMode="auto">
              <a:xfrm>
                <a:off x="3664" y="2788"/>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8" name="Rectangle 196"/>
              <p:cNvSpPr>
                <a:spLocks noChangeArrowheads="1"/>
              </p:cNvSpPr>
              <p:nvPr/>
            </p:nvSpPr>
            <p:spPr bwMode="auto">
              <a:xfrm>
                <a:off x="3788" y="278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9" name="Rectangle 197"/>
              <p:cNvSpPr>
                <a:spLocks noChangeArrowheads="1"/>
              </p:cNvSpPr>
              <p:nvPr/>
            </p:nvSpPr>
            <p:spPr bwMode="auto">
              <a:xfrm>
                <a:off x="3918" y="2788"/>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 name="Rectangle 198"/>
              <p:cNvSpPr>
                <a:spLocks noChangeArrowheads="1"/>
              </p:cNvSpPr>
              <p:nvPr/>
            </p:nvSpPr>
            <p:spPr bwMode="auto">
              <a:xfrm>
                <a:off x="4042" y="2788"/>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1" name="Rectangle 199"/>
              <p:cNvSpPr>
                <a:spLocks noChangeArrowheads="1"/>
              </p:cNvSpPr>
              <p:nvPr/>
            </p:nvSpPr>
            <p:spPr bwMode="auto">
              <a:xfrm>
                <a:off x="4166" y="278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2" name="Rectangle 200"/>
              <p:cNvSpPr>
                <a:spLocks noChangeArrowheads="1"/>
              </p:cNvSpPr>
              <p:nvPr/>
            </p:nvSpPr>
            <p:spPr bwMode="auto">
              <a:xfrm>
                <a:off x="2775" y="2917"/>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3" name="Rectangle 201"/>
              <p:cNvSpPr>
                <a:spLocks noChangeArrowheads="1"/>
              </p:cNvSpPr>
              <p:nvPr/>
            </p:nvSpPr>
            <p:spPr bwMode="auto">
              <a:xfrm>
                <a:off x="2775" y="2917"/>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4" name="Rectangle 202"/>
              <p:cNvSpPr>
                <a:spLocks noChangeArrowheads="1"/>
              </p:cNvSpPr>
              <p:nvPr/>
            </p:nvSpPr>
            <p:spPr bwMode="auto">
              <a:xfrm>
                <a:off x="3028" y="2917"/>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 name="Rectangle 203"/>
              <p:cNvSpPr>
                <a:spLocks noChangeArrowheads="1"/>
              </p:cNvSpPr>
              <p:nvPr/>
            </p:nvSpPr>
            <p:spPr bwMode="auto">
              <a:xfrm>
                <a:off x="2651" y="2917"/>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 name="Rectangle 204"/>
              <p:cNvSpPr>
                <a:spLocks noChangeArrowheads="1"/>
              </p:cNvSpPr>
              <p:nvPr/>
            </p:nvSpPr>
            <p:spPr bwMode="auto">
              <a:xfrm>
                <a:off x="2904" y="2917"/>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7" name="Rectangle 205"/>
              <p:cNvSpPr>
                <a:spLocks noChangeArrowheads="1"/>
              </p:cNvSpPr>
              <p:nvPr/>
            </p:nvSpPr>
            <p:spPr bwMode="auto">
              <a:xfrm>
                <a:off x="3158" y="2917"/>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8" name="Rectangle 206"/>
              <p:cNvSpPr>
                <a:spLocks noChangeArrowheads="1"/>
              </p:cNvSpPr>
              <p:nvPr/>
            </p:nvSpPr>
            <p:spPr bwMode="auto">
              <a:xfrm>
                <a:off x="3282" y="2917"/>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9" name="Rectangle 207"/>
              <p:cNvSpPr>
                <a:spLocks noChangeArrowheads="1"/>
              </p:cNvSpPr>
              <p:nvPr/>
            </p:nvSpPr>
            <p:spPr bwMode="auto">
              <a:xfrm>
                <a:off x="3411" y="2917"/>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0" name="Rectangle 208"/>
              <p:cNvSpPr>
                <a:spLocks noChangeArrowheads="1"/>
              </p:cNvSpPr>
              <p:nvPr/>
            </p:nvSpPr>
            <p:spPr bwMode="auto">
              <a:xfrm>
                <a:off x="3535" y="2917"/>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1" name="Rectangle 209"/>
              <p:cNvSpPr>
                <a:spLocks noChangeArrowheads="1"/>
              </p:cNvSpPr>
              <p:nvPr/>
            </p:nvSpPr>
            <p:spPr bwMode="auto">
              <a:xfrm>
                <a:off x="3664" y="2917"/>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2" name="Rectangle 210"/>
              <p:cNvSpPr>
                <a:spLocks noChangeArrowheads="1"/>
              </p:cNvSpPr>
              <p:nvPr/>
            </p:nvSpPr>
            <p:spPr bwMode="auto">
              <a:xfrm>
                <a:off x="3788" y="2917"/>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3" name="Rectangle 211"/>
              <p:cNvSpPr>
                <a:spLocks noChangeArrowheads="1"/>
              </p:cNvSpPr>
              <p:nvPr/>
            </p:nvSpPr>
            <p:spPr bwMode="auto">
              <a:xfrm>
                <a:off x="3918" y="2917"/>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4" name="Rectangle 212"/>
              <p:cNvSpPr>
                <a:spLocks noChangeArrowheads="1"/>
              </p:cNvSpPr>
              <p:nvPr/>
            </p:nvSpPr>
            <p:spPr bwMode="auto">
              <a:xfrm>
                <a:off x="4042" y="2917"/>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 name="Rectangle 213"/>
              <p:cNvSpPr>
                <a:spLocks noChangeArrowheads="1"/>
              </p:cNvSpPr>
              <p:nvPr/>
            </p:nvSpPr>
            <p:spPr bwMode="auto">
              <a:xfrm>
                <a:off x="4166" y="2917"/>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 name="Rectangle 214"/>
              <p:cNvSpPr>
                <a:spLocks noChangeArrowheads="1"/>
              </p:cNvSpPr>
              <p:nvPr/>
            </p:nvSpPr>
            <p:spPr bwMode="auto">
              <a:xfrm>
                <a:off x="2775" y="304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7" name="Rectangle 215"/>
              <p:cNvSpPr>
                <a:spLocks noChangeArrowheads="1"/>
              </p:cNvSpPr>
              <p:nvPr/>
            </p:nvSpPr>
            <p:spPr bwMode="auto">
              <a:xfrm>
                <a:off x="2775" y="304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8" name="Rectangle 216"/>
              <p:cNvSpPr>
                <a:spLocks noChangeArrowheads="1"/>
              </p:cNvSpPr>
              <p:nvPr/>
            </p:nvSpPr>
            <p:spPr bwMode="auto">
              <a:xfrm>
                <a:off x="3028" y="304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9" name="Rectangle 217"/>
              <p:cNvSpPr>
                <a:spLocks noChangeArrowheads="1"/>
              </p:cNvSpPr>
              <p:nvPr/>
            </p:nvSpPr>
            <p:spPr bwMode="auto">
              <a:xfrm>
                <a:off x="2651" y="3041"/>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0" name="Rectangle 218"/>
              <p:cNvSpPr>
                <a:spLocks noChangeArrowheads="1"/>
              </p:cNvSpPr>
              <p:nvPr/>
            </p:nvSpPr>
            <p:spPr bwMode="auto">
              <a:xfrm>
                <a:off x="2904" y="3041"/>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1" name="Rectangle 219"/>
              <p:cNvSpPr>
                <a:spLocks noChangeArrowheads="1"/>
              </p:cNvSpPr>
              <p:nvPr/>
            </p:nvSpPr>
            <p:spPr bwMode="auto">
              <a:xfrm>
                <a:off x="3158" y="3041"/>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2" name="Rectangle 220"/>
              <p:cNvSpPr>
                <a:spLocks noChangeArrowheads="1"/>
              </p:cNvSpPr>
              <p:nvPr/>
            </p:nvSpPr>
            <p:spPr bwMode="auto">
              <a:xfrm>
                <a:off x="3282" y="304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 name="Rectangle 221"/>
              <p:cNvSpPr>
                <a:spLocks noChangeArrowheads="1"/>
              </p:cNvSpPr>
              <p:nvPr/>
            </p:nvSpPr>
            <p:spPr bwMode="auto">
              <a:xfrm>
                <a:off x="3411" y="3041"/>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4" name="Rectangle 222"/>
              <p:cNvSpPr>
                <a:spLocks noChangeArrowheads="1"/>
              </p:cNvSpPr>
              <p:nvPr/>
            </p:nvSpPr>
            <p:spPr bwMode="auto">
              <a:xfrm>
                <a:off x="3535" y="304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 name="Rectangle 223"/>
              <p:cNvSpPr>
                <a:spLocks noChangeArrowheads="1"/>
              </p:cNvSpPr>
              <p:nvPr/>
            </p:nvSpPr>
            <p:spPr bwMode="auto">
              <a:xfrm>
                <a:off x="3664" y="3041"/>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 name="Rectangle 224"/>
              <p:cNvSpPr>
                <a:spLocks noChangeArrowheads="1"/>
              </p:cNvSpPr>
              <p:nvPr/>
            </p:nvSpPr>
            <p:spPr bwMode="auto">
              <a:xfrm>
                <a:off x="3788" y="304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7" name="Rectangle 225"/>
              <p:cNvSpPr>
                <a:spLocks noChangeArrowheads="1"/>
              </p:cNvSpPr>
              <p:nvPr/>
            </p:nvSpPr>
            <p:spPr bwMode="auto">
              <a:xfrm>
                <a:off x="3918" y="3041"/>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8" name="Rectangle 226"/>
              <p:cNvSpPr>
                <a:spLocks noChangeArrowheads="1"/>
              </p:cNvSpPr>
              <p:nvPr/>
            </p:nvSpPr>
            <p:spPr bwMode="auto">
              <a:xfrm>
                <a:off x="4042" y="3041"/>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9" name="Rectangle 227"/>
              <p:cNvSpPr>
                <a:spLocks noChangeArrowheads="1"/>
              </p:cNvSpPr>
              <p:nvPr/>
            </p:nvSpPr>
            <p:spPr bwMode="auto">
              <a:xfrm>
                <a:off x="4166" y="304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50" name="Group 228"/>
              <p:cNvGrpSpPr>
                <a:grpSpLocks/>
              </p:cNvGrpSpPr>
              <p:nvPr/>
            </p:nvGrpSpPr>
            <p:grpSpPr bwMode="auto">
              <a:xfrm>
                <a:off x="2597" y="1474"/>
                <a:ext cx="1709" cy="2083"/>
                <a:chOff x="2597" y="1474"/>
                <a:chExt cx="1709" cy="2083"/>
              </a:xfrm>
            </p:grpSpPr>
            <p:sp>
              <p:nvSpPr>
                <p:cNvPr id="330" name="Rectangle 229"/>
                <p:cNvSpPr>
                  <a:spLocks noChangeArrowheads="1"/>
                </p:cNvSpPr>
                <p:nvPr/>
              </p:nvSpPr>
              <p:spPr bwMode="auto">
                <a:xfrm>
                  <a:off x="2775" y="3170"/>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1" name="Rectangle 230"/>
                <p:cNvSpPr>
                  <a:spLocks noChangeArrowheads="1"/>
                </p:cNvSpPr>
                <p:nvPr/>
              </p:nvSpPr>
              <p:spPr bwMode="auto">
                <a:xfrm>
                  <a:off x="2775" y="3170"/>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2" name="Rectangle 231"/>
                <p:cNvSpPr>
                  <a:spLocks noChangeArrowheads="1"/>
                </p:cNvSpPr>
                <p:nvPr/>
              </p:nvSpPr>
              <p:spPr bwMode="auto">
                <a:xfrm>
                  <a:off x="3028" y="3170"/>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3" name="Rectangle 232"/>
                <p:cNvSpPr>
                  <a:spLocks noChangeArrowheads="1"/>
                </p:cNvSpPr>
                <p:nvPr/>
              </p:nvSpPr>
              <p:spPr bwMode="auto">
                <a:xfrm>
                  <a:off x="2651" y="3170"/>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4" name="Rectangle 233"/>
                <p:cNvSpPr>
                  <a:spLocks noChangeArrowheads="1"/>
                </p:cNvSpPr>
                <p:nvPr/>
              </p:nvSpPr>
              <p:spPr bwMode="auto">
                <a:xfrm>
                  <a:off x="3158" y="3170"/>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5" name="Rectangle 234"/>
                <p:cNvSpPr>
                  <a:spLocks noChangeArrowheads="1"/>
                </p:cNvSpPr>
                <p:nvPr/>
              </p:nvSpPr>
              <p:spPr bwMode="auto">
                <a:xfrm>
                  <a:off x="3282" y="3170"/>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6" name="Rectangle 235"/>
                <p:cNvSpPr>
                  <a:spLocks noChangeArrowheads="1"/>
                </p:cNvSpPr>
                <p:nvPr/>
              </p:nvSpPr>
              <p:spPr bwMode="auto">
                <a:xfrm>
                  <a:off x="3411" y="3170"/>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7" name="Rectangle 236"/>
                <p:cNvSpPr>
                  <a:spLocks noChangeArrowheads="1"/>
                </p:cNvSpPr>
                <p:nvPr/>
              </p:nvSpPr>
              <p:spPr bwMode="auto">
                <a:xfrm>
                  <a:off x="3535" y="3170"/>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 name="Rectangle 237"/>
                <p:cNvSpPr>
                  <a:spLocks noChangeArrowheads="1"/>
                </p:cNvSpPr>
                <p:nvPr/>
              </p:nvSpPr>
              <p:spPr bwMode="auto">
                <a:xfrm>
                  <a:off x="3664" y="3170"/>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9" name="Rectangle 238"/>
                <p:cNvSpPr>
                  <a:spLocks noChangeArrowheads="1"/>
                </p:cNvSpPr>
                <p:nvPr/>
              </p:nvSpPr>
              <p:spPr bwMode="auto">
                <a:xfrm>
                  <a:off x="3788" y="3170"/>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0" name="Rectangle 239"/>
                <p:cNvSpPr>
                  <a:spLocks noChangeArrowheads="1"/>
                </p:cNvSpPr>
                <p:nvPr/>
              </p:nvSpPr>
              <p:spPr bwMode="auto">
                <a:xfrm>
                  <a:off x="3918" y="3170"/>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1" name="Rectangle 240"/>
                <p:cNvSpPr>
                  <a:spLocks noChangeArrowheads="1"/>
                </p:cNvSpPr>
                <p:nvPr/>
              </p:nvSpPr>
              <p:spPr bwMode="auto">
                <a:xfrm>
                  <a:off x="4042" y="3170"/>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2" name="Rectangle 241"/>
                <p:cNvSpPr>
                  <a:spLocks noChangeArrowheads="1"/>
                </p:cNvSpPr>
                <p:nvPr/>
              </p:nvSpPr>
              <p:spPr bwMode="auto">
                <a:xfrm>
                  <a:off x="4166" y="3170"/>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3" name="Rectangle 242"/>
                <p:cNvSpPr>
                  <a:spLocks noChangeArrowheads="1"/>
                </p:cNvSpPr>
                <p:nvPr/>
              </p:nvSpPr>
              <p:spPr bwMode="auto">
                <a:xfrm>
                  <a:off x="2775" y="3294"/>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4" name="Rectangle 243"/>
                <p:cNvSpPr>
                  <a:spLocks noChangeArrowheads="1"/>
                </p:cNvSpPr>
                <p:nvPr/>
              </p:nvSpPr>
              <p:spPr bwMode="auto">
                <a:xfrm>
                  <a:off x="2775" y="3294"/>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5" name="Rectangle 244"/>
                <p:cNvSpPr>
                  <a:spLocks noChangeArrowheads="1"/>
                </p:cNvSpPr>
                <p:nvPr/>
              </p:nvSpPr>
              <p:spPr bwMode="auto">
                <a:xfrm>
                  <a:off x="3028" y="3294"/>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6" name="Rectangle 245"/>
                <p:cNvSpPr>
                  <a:spLocks noChangeArrowheads="1"/>
                </p:cNvSpPr>
                <p:nvPr/>
              </p:nvSpPr>
              <p:spPr bwMode="auto">
                <a:xfrm>
                  <a:off x="2651" y="3294"/>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7" name="Rectangle 246"/>
                <p:cNvSpPr>
                  <a:spLocks noChangeArrowheads="1"/>
                </p:cNvSpPr>
                <p:nvPr/>
              </p:nvSpPr>
              <p:spPr bwMode="auto">
                <a:xfrm>
                  <a:off x="2904" y="3294"/>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 name="Rectangle 247"/>
                <p:cNvSpPr>
                  <a:spLocks noChangeArrowheads="1"/>
                </p:cNvSpPr>
                <p:nvPr/>
              </p:nvSpPr>
              <p:spPr bwMode="auto">
                <a:xfrm>
                  <a:off x="3158" y="3294"/>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9" name="Rectangle 248"/>
                <p:cNvSpPr>
                  <a:spLocks noChangeArrowheads="1"/>
                </p:cNvSpPr>
                <p:nvPr/>
              </p:nvSpPr>
              <p:spPr bwMode="auto">
                <a:xfrm>
                  <a:off x="3282" y="3294"/>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0" name="Rectangle 249"/>
                <p:cNvSpPr>
                  <a:spLocks noChangeArrowheads="1"/>
                </p:cNvSpPr>
                <p:nvPr/>
              </p:nvSpPr>
              <p:spPr bwMode="auto">
                <a:xfrm>
                  <a:off x="3411" y="3294"/>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1" name="Rectangle 250"/>
                <p:cNvSpPr>
                  <a:spLocks noChangeArrowheads="1"/>
                </p:cNvSpPr>
                <p:nvPr/>
              </p:nvSpPr>
              <p:spPr bwMode="auto">
                <a:xfrm>
                  <a:off x="3535" y="3294"/>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2" name="Rectangle 251"/>
                <p:cNvSpPr>
                  <a:spLocks noChangeArrowheads="1"/>
                </p:cNvSpPr>
                <p:nvPr/>
              </p:nvSpPr>
              <p:spPr bwMode="auto">
                <a:xfrm>
                  <a:off x="3664" y="3294"/>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3" name="Rectangle 252"/>
                <p:cNvSpPr>
                  <a:spLocks noChangeArrowheads="1"/>
                </p:cNvSpPr>
                <p:nvPr/>
              </p:nvSpPr>
              <p:spPr bwMode="auto">
                <a:xfrm>
                  <a:off x="3788" y="3294"/>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4" name="Rectangle 253"/>
                <p:cNvSpPr>
                  <a:spLocks noChangeArrowheads="1"/>
                </p:cNvSpPr>
                <p:nvPr/>
              </p:nvSpPr>
              <p:spPr bwMode="auto">
                <a:xfrm>
                  <a:off x="3918" y="3294"/>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5" name="Rectangle 254"/>
                <p:cNvSpPr>
                  <a:spLocks noChangeArrowheads="1"/>
                </p:cNvSpPr>
                <p:nvPr/>
              </p:nvSpPr>
              <p:spPr bwMode="auto">
                <a:xfrm>
                  <a:off x="4042" y="3294"/>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6" name="Rectangle 255"/>
                <p:cNvSpPr>
                  <a:spLocks noChangeArrowheads="1"/>
                </p:cNvSpPr>
                <p:nvPr/>
              </p:nvSpPr>
              <p:spPr bwMode="auto">
                <a:xfrm>
                  <a:off x="4166" y="3294"/>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7" name="Rectangle 256"/>
                <p:cNvSpPr>
                  <a:spLocks noChangeArrowheads="1"/>
                </p:cNvSpPr>
                <p:nvPr/>
              </p:nvSpPr>
              <p:spPr bwMode="auto">
                <a:xfrm>
                  <a:off x="2775" y="3423"/>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 name="Rectangle 257"/>
                <p:cNvSpPr>
                  <a:spLocks noChangeArrowheads="1"/>
                </p:cNvSpPr>
                <p:nvPr/>
              </p:nvSpPr>
              <p:spPr bwMode="auto">
                <a:xfrm>
                  <a:off x="2775" y="3423"/>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9" name="Rectangle 258"/>
                <p:cNvSpPr>
                  <a:spLocks noChangeArrowheads="1"/>
                </p:cNvSpPr>
                <p:nvPr/>
              </p:nvSpPr>
              <p:spPr bwMode="auto">
                <a:xfrm>
                  <a:off x="3028" y="3423"/>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0" name="Rectangle 259"/>
                <p:cNvSpPr>
                  <a:spLocks noChangeArrowheads="1"/>
                </p:cNvSpPr>
                <p:nvPr/>
              </p:nvSpPr>
              <p:spPr bwMode="auto">
                <a:xfrm>
                  <a:off x="2651" y="3423"/>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1" name="Rectangle 260"/>
                <p:cNvSpPr>
                  <a:spLocks noChangeArrowheads="1"/>
                </p:cNvSpPr>
                <p:nvPr/>
              </p:nvSpPr>
              <p:spPr bwMode="auto">
                <a:xfrm>
                  <a:off x="2904" y="3423"/>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2" name="Rectangle 261"/>
                <p:cNvSpPr>
                  <a:spLocks noChangeArrowheads="1"/>
                </p:cNvSpPr>
                <p:nvPr/>
              </p:nvSpPr>
              <p:spPr bwMode="auto">
                <a:xfrm>
                  <a:off x="3158" y="3423"/>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3" name="Rectangle 262"/>
                <p:cNvSpPr>
                  <a:spLocks noChangeArrowheads="1"/>
                </p:cNvSpPr>
                <p:nvPr/>
              </p:nvSpPr>
              <p:spPr bwMode="auto">
                <a:xfrm>
                  <a:off x="3282" y="3423"/>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4" name="Rectangle 263"/>
                <p:cNvSpPr>
                  <a:spLocks noChangeArrowheads="1"/>
                </p:cNvSpPr>
                <p:nvPr/>
              </p:nvSpPr>
              <p:spPr bwMode="auto">
                <a:xfrm>
                  <a:off x="3411" y="3423"/>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5" name="Rectangle 264"/>
                <p:cNvSpPr>
                  <a:spLocks noChangeArrowheads="1"/>
                </p:cNvSpPr>
                <p:nvPr/>
              </p:nvSpPr>
              <p:spPr bwMode="auto">
                <a:xfrm>
                  <a:off x="3535" y="3423"/>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6" name="Rectangle 265"/>
                <p:cNvSpPr>
                  <a:spLocks noChangeArrowheads="1"/>
                </p:cNvSpPr>
                <p:nvPr/>
              </p:nvSpPr>
              <p:spPr bwMode="auto">
                <a:xfrm>
                  <a:off x="3664" y="3423"/>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7" name="Rectangle 266"/>
                <p:cNvSpPr>
                  <a:spLocks noChangeArrowheads="1"/>
                </p:cNvSpPr>
                <p:nvPr/>
              </p:nvSpPr>
              <p:spPr bwMode="auto">
                <a:xfrm>
                  <a:off x="3788" y="3423"/>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 name="Rectangle 267"/>
                <p:cNvSpPr>
                  <a:spLocks noChangeArrowheads="1"/>
                </p:cNvSpPr>
                <p:nvPr/>
              </p:nvSpPr>
              <p:spPr bwMode="auto">
                <a:xfrm>
                  <a:off x="3918" y="3423"/>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 name="Rectangle 268"/>
                <p:cNvSpPr>
                  <a:spLocks noChangeArrowheads="1"/>
                </p:cNvSpPr>
                <p:nvPr/>
              </p:nvSpPr>
              <p:spPr bwMode="auto">
                <a:xfrm>
                  <a:off x="4042" y="3423"/>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 name="Rectangle 269"/>
                <p:cNvSpPr>
                  <a:spLocks noChangeArrowheads="1"/>
                </p:cNvSpPr>
                <p:nvPr/>
              </p:nvSpPr>
              <p:spPr bwMode="auto">
                <a:xfrm>
                  <a:off x="4166" y="3423"/>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1" name="Rectangle 270"/>
                <p:cNvSpPr>
                  <a:spLocks noChangeArrowheads="1"/>
                </p:cNvSpPr>
                <p:nvPr/>
              </p:nvSpPr>
              <p:spPr bwMode="auto">
                <a:xfrm>
                  <a:off x="2850" y="3024"/>
                  <a:ext cx="130" cy="243"/>
                </a:xfrm>
                <a:prstGeom prst="rect">
                  <a:avLst/>
                </a:prstGeom>
                <a:solidFill>
                  <a:srgbClr val="CCCCCC"/>
                </a:solidFill>
                <a:ln w="0">
                  <a:solidFill>
                    <a:srgbClr val="000000"/>
                  </a:solidFill>
                  <a:miter lim="800000"/>
                  <a:headEnd/>
                  <a:tailEnd/>
                </a:ln>
              </p:spPr>
              <p:txBody>
                <a:bodyPr/>
                <a:lstStyle/>
                <a:p>
                  <a:endParaRPr lang="en-US"/>
                </a:p>
              </p:txBody>
            </p:sp>
            <p:sp>
              <p:nvSpPr>
                <p:cNvPr id="372" name="Rectangle 271"/>
                <p:cNvSpPr>
                  <a:spLocks noChangeArrowheads="1"/>
                </p:cNvSpPr>
                <p:nvPr/>
              </p:nvSpPr>
              <p:spPr bwMode="auto">
                <a:xfrm>
                  <a:off x="2721" y="1474"/>
                  <a:ext cx="135" cy="129"/>
                </a:xfrm>
                <a:prstGeom prst="rect">
                  <a:avLst/>
                </a:prstGeom>
                <a:solidFill>
                  <a:srgbClr val="00E500"/>
                </a:solidFill>
                <a:ln w="0">
                  <a:solidFill>
                    <a:srgbClr val="000000"/>
                  </a:solidFill>
                  <a:miter lim="800000"/>
                  <a:headEnd/>
                  <a:tailEnd/>
                </a:ln>
              </p:spPr>
              <p:txBody>
                <a:bodyPr/>
                <a:lstStyle/>
                <a:p>
                  <a:endParaRPr lang="en-US"/>
                </a:p>
              </p:txBody>
            </p:sp>
            <p:sp>
              <p:nvSpPr>
                <p:cNvPr id="373" name="Rectangle 272"/>
                <p:cNvSpPr>
                  <a:spLocks noChangeArrowheads="1"/>
                </p:cNvSpPr>
                <p:nvPr/>
              </p:nvSpPr>
              <p:spPr bwMode="auto">
                <a:xfrm>
                  <a:off x="2721" y="1474"/>
                  <a:ext cx="135" cy="129"/>
                </a:xfrm>
                <a:prstGeom prst="rect">
                  <a:avLst/>
                </a:prstGeom>
                <a:solidFill>
                  <a:srgbClr val="009900"/>
                </a:solidFill>
                <a:ln w="0">
                  <a:solidFill>
                    <a:srgbClr val="000000"/>
                  </a:solidFill>
                  <a:miter lim="800000"/>
                  <a:headEnd/>
                  <a:tailEnd/>
                </a:ln>
              </p:spPr>
              <p:txBody>
                <a:bodyPr/>
                <a:lstStyle/>
                <a:p>
                  <a:endParaRPr lang="en-US"/>
                </a:p>
              </p:txBody>
            </p:sp>
            <p:sp>
              <p:nvSpPr>
                <p:cNvPr id="374" name="Rectangle 273"/>
                <p:cNvSpPr>
                  <a:spLocks noChangeArrowheads="1"/>
                </p:cNvSpPr>
                <p:nvPr/>
              </p:nvSpPr>
              <p:spPr bwMode="auto">
                <a:xfrm>
                  <a:off x="2974" y="1474"/>
                  <a:ext cx="135" cy="129"/>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375" name="Rectangle 274"/>
                <p:cNvSpPr>
                  <a:spLocks noChangeArrowheads="1"/>
                </p:cNvSpPr>
                <p:nvPr/>
              </p:nvSpPr>
              <p:spPr bwMode="auto">
                <a:xfrm>
                  <a:off x="2597" y="1474"/>
                  <a:ext cx="129" cy="129"/>
                </a:xfrm>
                <a:prstGeom prst="rect">
                  <a:avLst/>
                </a:prstGeom>
                <a:solidFill>
                  <a:srgbClr val="009900"/>
                </a:solidFill>
                <a:ln w="0">
                  <a:solidFill>
                    <a:srgbClr val="000000"/>
                  </a:solidFill>
                  <a:miter lim="800000"/>
                  <a:headEnd/>
                  <a:tailEnd/>
                </a:ln>
              </p:spPr>
              <p:txBody>
                <a:bodyPr/>
                <a:lstStyle/>
                <a:p>
                  <a:endParaRPr lang="en-US"/>
                </a:p>
              </p:txBody>
            </p:sp>
            <p:sp>
              <p:nvSpPr>
                <p:cNvPr id="376" name="Rectangle 275"/>
                <p:cNvSpPr>
                  <a:spLocks noChangeArrowheads="1"/>
                </p:cNvSpPr>
                <p:nvPr/>
              </p:nvSpPr>
              <p:spPr bwMode="auto">
                <a:xfrm>
                  <a:off x="2850" y="1474"/>
                  <a:ext cx="130" cy="129"/>
                </a:xfrm>
                <a:prstGeom prst="rect">
                  <a:avLst/>
                </a:prstGeom>
                <a:solidFill>
                  <a:srgbClr val="009900"/>
                </a:solidFill>
                <a:ln w="0">
                  <a:solidFill>
                    <a:srgbClr val="000000"/>
                  </a:solidFill>
                  <a:miter lim="800000"/>
                  <a:headEnd/>
                  <a:tailEnd/>
                </a:ln>
              </p:spPr>
              <p:txBody>
                <a:bodyPr/>
                <a:lstStyle/>
                <a:p>
                  <a:endParaRPr lang="en-US"/>
                </a:p>
              </p:txBody>
            </p:sp>
            <p:sp>
              <p:nvSpPr>
                <p:cNvPr id="377" name="Rectangle 276"/>
                <p:cNvSpPr>
                  <a:spLocks noChangeArrowheads="1"/>
                </p:cNvSpPr>
                <p:nvPr/>
              </p:nvSpPr>
              <p:spPr bwMode="auto">
                <a:xfrm>
                  <a:off x="2974" y="1598"/>
                  <a:ext cx="135" cy="134"/>
                </a:xfrm>
                <a:prstGeom prst="rect">
                  <a:avLst/>
                </a:prstGeom>
                <a:solidFill>
                  <a:srgbClr val="CCCC00"/>
                </a:solidFill>
                <a:ln w="0">
                  <a:solidFill>
                    <a:srgbClr val="000000"/>
                  </a:solidFill>
                  <a:miter lim="800000"/>
                  <a:headEnd/>
                  <a:tailEnd/>
                </a:ln>
              </p:spPr>
              <p:txBody>
                <a:bodyPr/>
                <a:lstStyle/>
                <a:p>
                  <a:endParaRPr lang="en-US"/>
                </a:p>
              </p:txBody>
            </p:sp>
            <p:sp>
              <p:nvSpPr>
                <p:cNvPr id="378" name="Rectangle 277"/>
                <p:cNvSpPr>
                  <a:spLocks noChangeArrowheads="1"/>
                </p:cNvSpPr>
                <p:nvPr/>
              </p:nvSpPr>
              <p:spPr bwMode="auto">
                <a:xfrm>
                  <a:off x="2974" y="1727"/>
                  <a:ext cx="135" cy="129"/>
                </a:xfrm>
                <a:prstGeom prst="rect">
                  <a:avLst/>
                </a:prstGeom>
                <a:solidFill>
                  <a:srgbClr val="FFFF00"/>
                </a:solidFill>
                <a:ln w="0">
                  <a:solidFill>
                    <a:srgbClr val="000000"/>
                  </a:solidFill>
                  <a:miter lim="800000"/>
                  <a:headEnd/>
                  <a:tailEnd/>
                </a:ln>
              </p:spPr>
              <p:txBody>
                <a:bodyPr/>
                <a:lstStyle/>
                <a:p>
                  <a:endParaRPr lang="en-US"/>
                </a:p>
              </p:txBody>
            </p:sp>
            <p:sp>
              <p:nvSpPr>
                <p:cNvPr id="379" name="Rectangle 278"/>
                <p:cNvSpPr>
                  <a:spLocks noChangeArrowheads="1"/>
                </p:cNvSpPr>
                <p:nvPr/>
              </p:nvSpPr>
              <p:spPr bwMode="auto">
                <a:xfrm>
                  <a:off x="3104" y="1474"/>
                  <a:ext cx="129" cy="129"/>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380" name="Rectangle 279"/>
                <p:cNvSpPr>
                  <a:spLocks noChangeArrowheads="1"/>
                </p:cNvSpPr>
                <p:nvPr/>
              </p:nvSpPr>
              <p:spPr bwMode="auto">
                <a:xfrm>
                  <a:off x="3228" y="1474"/>
                  <a:ext cx="134" cy="129"/>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381" name="Rectangle 280"/>
                <p:cNvSpPr>
                  <a:spLocks noChangeArrowheads="1"/>
                </p:cNvSpPr>
                <p:nvPr/>
              </p:nvSpPr>
              <p:spPr bwMode="auto">
                <a:xfrm>
                  <a:off x="3104" y="1598"/>
                  <a:ext cx="129" cy="134"/>
                </a:xfrm>
                <a:prstGeom prst="rect">
                  <a:avLst/>
                </a:prstGeom>
                <a:solidFill>
                  <a:srgbClr val="FFFF00"/>
                </a:solidFill>
                <a:ln w="0">
                  <a:solidFill>
                    <a:srgbClr val="000000"/>
                  </a:solidFill>
                  <a:miter lim="800000"/>
                  <a:headEnd/>
                  <a:tailEnd/>
                </a:ln>
              </p:spPr>
              <p:txBody>
                <a:bodyPr/>
                <a:lstStyle/>
                <a:p>
                  <a:endParaRPr lang="en-US"/>
                </a:p>
              </p:txBody>
            </p:sp>
            <p:sp>
              <p:nvSpPr>
                <p:cNvPr id="382" name="Rectangle 281"/>
                <p:cNvSpPr>
                  <a:spLocks noChangeArrowheads="1"/>
                </p:cNvSpPr>
                <p:nvPr/>
              </p:nvSpPr>
              <p:spPr bwMode="auto">
                <a:xfrm>
                  <a:off x="3357" y="1474"/>
                  <a:ext cx="129" cy="129"/>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383" name="Rectangle 282"/>
                <p:cNvSpPr>
                  <a:spLocks noChangeArrowheads="1"/>
                </p:cNvSpPr>
                <p:nvPr/>
              </p:nvSpPr>
              <p:spPr bwMode="auto">
                <a:xfrm>
                  <a:off x="3481" y="1474"/>
                  <a:ext cx="135" cy="129"/>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384" name="Rectangle 283"/>
                <p:cNvSpPr>
                  <a:spLocks noChangeArrowheads="1"/>
                </p:cNvSpPr>
                <p:nvPr/>
              </p:nvSpPr>
              <p:spPr bwMode="auto">
                <a:xfrm>
                  <a:off x="3228" y="1598"/>
                  <a:ext cx="134" cy="134"/>
                </a:xfrm>
                <a:prstGeom prst="rect">
                  <a:avLst/>
                </a:prstGeom>
                <a:solidFill>
                  <a:srgbClr val="CCCC00"/>
                </a:solidFill>
                <a:ln w="0">
                  <a:solidFill>
                    <a:srgbClr val="000000"/>
                  </a:solidFill>
                  <a:miter lim="800000"/>
                  <a:headEnd/>
                  <a:tailEnd/>
                </a:ln>
              </p:spPr>
              <p:txBody>
                <a:bodyPr/>
                <a:lstStyle/>
                <a:p>
                  <a:endParaRPr lang="en-US"/>
                </a:p>
              </p:txBody>
            </p:sp>
            <p:sp>
              <p:nvSpPr>
                <p:cNvPr id="385" name="Rectangle 284"/>
                <p:cNvSpPr>
                  <a:spLocks noChangeArrowheads="1"/>
                </p:cNvSpPr>
                <p:nvPr/>
              </p:nvSpPr>
              <p:spPr bwMode="auto">
                <a:xfrm>
                  <a:off x="3610" y="1474"/>
                  <a:ext cx="130" cy="129"/>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386" name="Rectangle 285"/>
                <p:cNvSpPr>
                  <a:spLocks noChangeArrowheads="1"/>
                </p:cNvSpPr>
                <p:nvPr/>
              </p:nvSpPr>
              <p:spPr bwMode="auto">
                <a:xfrm>
                  <a:off x="3734" y="1474"/>
                  <a:ext cx="135" cy="129"/>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387" name="Rectangle 286"/>
                <p:cNvSpPr>
                  <a:spLocks noChangeArrowheads="1"/>
                </p:cNvSpPr>
                <p:nvPr/>
              </p:nvSpPr>
              <p:spPr bwMode="auto">
                <a:xfrm>
                  <a:off x="3864" y="1474"/>
                  <a:ext cx="129" cy="129"/>
                </a:xfrm>
                <a:prstGeom prst="rect">
                  <a:avLst/>
                </a:prstGeom>
                <a:solidFill>
                  <a:srgbClr val="009900"/>
                </a:solidFill>
                <a:ln w="0">
                  <a:solidFill>
                    <a:srgbClr val="000000"/>
                  </a:solidFill>
                  <a:miter lim="800000"/>
                  <a:headEnd/>
                  <a:tailEnd/>
                </a:ln>
              </p:spPr>
              <p:txBody>
                <a:bodyPr/>
                <a:lstStyle/>
                <a:p>
                  <a:endParaRPr lang="en-US"/>
                </a:p>
              </p:txBody>
            </p:sp>
            <p:sp>
              <p:nvSpPr>
                <p:cNvPr id="388" name="Rectangle 287"/>
                <p:cNvSpPr>
                  <a:spLocks noChangeArrowheads="1"/>
                </p:cNvSpPr>
                <p:nvPr/>
              </p:nvSpPr>
              <p:spPr bwMode="auto">
                <a:xfrm>
                  <a:off x="3988" y="1474"/>
                  <a:ext cx="135" cy="129"/>
                </a:xfrm>
                <a:prstGeom prst="rect">
                  <a:avLst/>
                </a:prstGeom>
                <a:solidFill>
                  <a:srgbClr val="009900"/>
                </a:solidFill>
                <a:ln w="0">
                  <a:solidFill>
                    <a:srgbClr val="000000"/>
                  </a:solidFill>
                  <a:miter lim="800000"/>
                  <a:headEnd/>
                  <a:tailEnd/>
                </a:ln>
              </p:spPr>
              <p:txBody>
                <a:bodyPr/>
                <a:lstStyle/>
                <a:p>
                  <a:endParaRPr lang="en-US"/>
                </a:p>
              </p:txBody>
            </p:sp>
            <p:sp>
              <p:nvSpPr>
                <p:cNvPr id="389" name="Rectangle 288"/>
                <p:cNvSpPr>
                  <a:spLocks noChangeArrowheads="1"/>
                </p:cNvSpPr>
                <p:nvPr/>
              </p:nvSpPr>
              <p:spPr bwMode="auto">
                <a:xfrm>
                  <a:off x="4117" y="1474"/>
                  <a:ext cx="130" cy="129"/>
                </a:xfrm>
                <a:prstGeom prst="rect">
                  <a:avLst/>
                </a:prstGeom>
                <a:solidFill>
                  <a:srgbClr val="009900"/>
                </a:solidFill>
                <a:ln w="0">
                  <a:solidFill>
                    <a:srgbClr val="000000"/>
                  </a:solidFill>
                  <a:miter lim="800000"/>
                  <a:headEnd/>
                  <a:tailEnd/>
                </a:ln>
              </p:spPr>
              <p:txBody>
                <a:bodyPr/>
                <a:lstStyle/>
                <a:p>
                  <a:endParaRPr lang="en-US"/>
                </a:p>
              </p:txBody>
            </p:sp>
            <p:sp>
              <p:nvSpPr>
                <p:cNvPr id="390" name="Rectangle 289"/>
                <p:cNvSpPr>
                  <a:spLocks noChangeArrowheads="1"/>
                </p:cNvSpPr>
                <p:nvPr/>
              </p:nvSpPr>
              <p:spPr bwMode="auto">
                <a:xfrm>
                  <a:off x="3734" y="1598"/>
                  <a:ext cx="135" cy="134"/>
                </a:xfrm>
                <a:prstGeom prst="rect">
                  <a:avLst/>
                </a:prstGeom>
                <a:solidFill>
                  <a:srgbClr val="FFFF00"/>
                </a:solidFill>
                <a:ln w="0">
                  <a:solidFill>
                    <a:srgbClr val="000000"/>
                  </a:solidFill>
                  <a:miter lim="800000"/>
                  <a:headEnd/>
                  <a:tailEnd/>
                </a:ln>
              </p:spPr>
              <p:txBody>
                <a:bodyPr/>
                <a:lstStyle/>
                <a:p>
                  <a:endParaRPr lang="en-US"/>
                </a:p>
              </p:txBody>
            </p:sp>
            <p:sp>
              <p:nvSpPr>
                <p:cNvPr id="391" name="Rectangle 290"/>
                <p:cNvSpPr>
                  <a:spLocks noChangeArrowheads="1"/>
                </p:cNvSpPr>
                <p:nvPr/>
              </p:nvSpPr>
              <p:spPr bwMode="auto">
                <a:xfrm>
                  <a:off x="3864" y="1598"/>
                  <a:ext cx="129" cy="134"/>
                </a:xfrm>
                <a:prstGeom prst="rect">
                  <a:avLst/>
                </a:prstGeom>
                <a:solidFill>
                  <a:srgbClr val="FFFF00"/>
                </a:solidFill>
                <a:ln w="0">
                  <a:solidFill>
                    <a:srgbClr val="000000"/>
                  </a:solidFill>
                  <a:miter lim="800000"/>
                  <a:headEnd/>
                  <a:tailEnd/>
                </a:ln>
              </p:spPr>
              <p:txBody>
                <a:bodyPr/>
                <a:lstStyle/>
                <a:p>
                  <a:endParaRPr lang="en-US"/>
                </a:p>
              </p:txBody>
            </p:sp>
            <p:sp>
              <p:nvSpPr>
                <p:cNvPr id="392" name="Rectangle 291"/>
                <p:cNvSpPr>
                  <a:spLocks noChangeArrowheads="1"/>
                </p:cNvSpPr>
                <p:nvPr/>
              </p:nvSpPr>
              <p:spPr bwMode="auto">
                <a:xfrm>
                  <a:off x="3864" y="1727"/>
                  <a:ext cx="129" cy="129"/>
                </a:xfrm>
                <a:prstGeom prst="rect">
                  <a:avLst/>
                </a:prstGeom>
                <a:solidFill>
                  <a:srgbClr val="FFFF00"/>
                </a:solidFill>
                <a:ln w="0">
                  <a:solidFill>
                    <a:srgbClr val="000000"/>
                  </a:solidFill>
                  <a:miter lim="800000"/>
                  <a:headEnd/>
                  <a:tailEnd/>
                </a:ln>
              </p:spPr>
              <p:txBody>
                <a:bodyPr/>
                <a:lstStyle/>
                <a:p>
                  <a:endParaRPr lang="en-US"/>
                </a:p>
              </p:txBody>
            </p:sp>
            <p:sp>
              <p:nvSpPr>
                <p:cNvPr id="393" name="Rectangle 292"/>
                <p:cNvSpPr>
                  <a:spLocks noChangeArrowheads="1"/>
                </p:cNvSpPr>
                <p:nvPr/>
              </p:nvSpPr>
              <p:spPr bwMode="auto">
                <a:xfrm>
                  <a:off x="2850" y="1727"/>
                  <a:ext cx="130" cy="129"/>
                </a:xfrm>
                <a:prstGeom prst="rect">
                  <a:avLst/>
                </a:prstGeom>
                <a:solidFill>
                  <a:srgbClr val="FFFF00"/>
                </a:solidFill>
                <a:ln w="0">
                  <a:solidFill>
                    <a:srgbClr val="000000"/>
                  </a:solidFill>
                  <a:miter lim="800000"/>
                  <a:headEnd/>
                  <a:tailEnd/>
                </a:ln>
              </p:spPr>
              <p:txBody>
                <a:bodyPr/>
                <a:lstStyle/>
                <a:p>
                  <a:endParaRPr lang="en-US"/>
                </a:p>
              </p:txBody>
            </p:sp>
            <p:sp>
              <p:nvSpPr>
                <p:cNvPr id="394" name="Rectangle 293"/>
                <p:cNvSpPr>
                  <a:spLocks noChangeArrowheads="1"/>
                </p:cNvSpPr>
                <p:nvPr/>
              </p:nvSpPr>
              <p:spPr bwMode="auto">
                <a:xfrm>
                  <a:off x="3734" y="1727"/>
                  <a:ext cx="135" cy="129"/>
                </a:xfrm>
                <a:prstGeom prst="rect">
                  <a:avLst/>
                </a:prstGeom>
                <a:solidFill>
                  <a:srgbClr val="FFFF00"/>
                </a:solidFill>
                <a:ln w="0">
                  <a:solidFill>
                    <a:srgbClr val="000000"/>
                  </a:solidFill>
                  <a:miter lim="800000"/>
                  <a:headEnd/>
                  <a:tailEnd/>
                </a:ln>
              </p:spPr>
              <p:txBody>
                <a:bodyPr/>
                <a:lstStyle/>
                <a:p>
                  <a:endParaRPr lang="en-US"/>
                </a:p>
              </p:txBody>
            </p:sp>
            <p:sp>
              <p:nvSpPr>
                <p:cNvPr id="395" name="Rectangle 294"/>
                <p:cNvSpPr>
                  <a:spLocks noChangeArrowheads="1"/>
                </p:cNvSpPr>
                <p:nvPr/>
              </p:nvSpPr>
              <p:spPr bwMode="auto">
                <a:xfrm>
                  <a:off x="3104" y="1727"/>
                  <a:ext cx="129" cy="129"/>
                </a:xfrm>
                <a:prstGeom prst="rect">
                  <a:avLst/>
                </a:prstGeom>
                <a:solidFill>
                  <a:srgbClr val="CCCC00"/>
                </a:solidFill>
                <a:ln w="0">
                  <a:solidFill>
                    <a:srgbClr val="000000"/>
                  </a:solidFill>
                  <a:miter lim="800000"/>
                  <a:headEnd/>
                  <a:tailEnd/>
                </a:ln>
              </p:spPr>
              <p:txBody>
                <a:bodyPr/>
                <a:lstStyle/>
                <a:p>
                  <a:endParaRPr lang="en-US"/>
                </a:p>
              </p:txBody>
            </p:sp>
            <p:sp>
              <p:nvSpPr>
                <p:cNvPr id="396" name="Rectangle 295"/>
                <p:cNvSpPr>
                  <a:spLocks noChangeArrowheads="1"/>
                </p:cNvSpPr>
                <p:nvPr/>
              </p:nvSpPr>
              <p:spPr bwMode="auto">
                <a:xfrm>
                  <a:off x="3104" y="1851"/>
                  <a:ext cx="129" cy="134"/>
                </a:xfrm>
                <a:prstGeom prst="rect">
                  <a:avLst/>
                </a:prstGeom>
                <a:solidFill>
                  <a:srgbClr val="CCCC00"/>
                </a:solidFill>
                <a:ln w="0">
                  <a:solidFill>
                    <a:srgbClr val="000000"/>
                  </a:solidFill>
                  <a:miter lim="800000"/>
                  <a:headEnd/>
                  <a:tailEnd/>
                </a:ln>
              </p:spPr>
              <p:txBody>
                <a:bodyPr/>
                <a:lstStyle/>
                <a:p>
                  <a:endParaRPr lang="en-US"/>
                </a:p>
              </p:txBody>
            </p:sp>
            <p:sp>
              <p:nvSpPr>
                <p:cNvPr id="397" name="Rectangle 296"/>
                <p:cNvSpPr>
                  <a:spLocks noChangeArrowheads="1"/>
                </p:cNvSpPr>
                <p:nvPr/>
              </p:nvSpPr>
              <p:spPr bwMode="auto">
                <a:xfrm>
                  <a:off x="3228" y="1851"/>
                  <a:ext cx="134" cy="134"/>
                </a:xfrm>
                <a:prstGeom prst="rect">
                  <a:avLst/>
                </a:prstGeom>
                <a:solidFill>
                  <a:srgbClr val="FFFF00"/>
                </a:solidFill>
                <a:ln w="0">
                  <a:solidFill>
                    <a:srgbClr val="000000"/>
                  </a:solidFill>
                  <a:miter lim="800000"/>
                  <a:headEnd/>
                  <a:tailEnd/>
                </a:ln>
              </p:spPr>
              <p:txBody>
                <a:bodyPr/>
                <a:lstStyle/>
                <a:p>
                  <a:endParaRPr lang="en-US"/>
                </a:p>
              </p:txBody>
            </p:sp>
            <p:sp>
              <p:nvSpPr>
                <p:cNvPr id="398" name="Rectangle 297"/>
                <p:cNvSpPr>
                  <a:spLocks noChangeArrowheads="1"/>
                </p:cNvSpPr>
                <p:nvPr/>
              </p:nvSpPr>
              <p:spPr bwMode="auto">
                <a:xfrm>
                  <a:off x="3228" y="1727"/>
                  <a:ext cx="134" cy="129"/>
                </a:xfrm>
                <a:prstGeom prst="rect">
                  <a:avLst/>
                </a:prstGeom>
                <a:solidFill>
                  <a:srgbClr val="FFFF00"/>
                </a:solidFill>
                <a:ln w="0">
                  <a:solidFill>
                    <a:srgbClr val="000000"/>
                  </a:solidFill>
                  <a:miter lim="800000"/>
                  <a:headEnd/>
                  <a:tailEnd/>
                </a:ln>
              </p:spPr>
              <p:txBody>
                <a:bodyPr/>
                <a:lstStyle/>
                <a:p>
                  <a:endParaRPr lang="en-US"/>
                </a:p>
              </p:txBody>
            </p:sp>
            <p:sp>
              <p:nvSpPr>
                <p:cNvPr id="399" name="Rectangle 298"/>
                <p:cNvSpPr>
                  <a:spLocks noChangeArrowheads="1"/>
                </p:cNvSpPr>
                <p:nvPr/>
              </p:nvSpPr>
              <p:spPr bwMode="auto">
                <a:xfrm>
                  <a:off x="3357" y="1598"/>
                  <a:ext cx="129" cy="134"/>
                </a:xfrm>
                <a:prstGeom prst="rect">
                  <a:avLst/>
                </a:prstGeom>
                <a:solidFill>
                  <a:srgbClr val="FFFF00"/>
                </a:solidFill>
                <a:ln w="0">
                  <a:solidFill>
                    <a:srgbClr val="000000"/>
                  </a:solidFill>
                  <a:miter lim="800000"/>
                  <a:headEnd/>
                  <a:tailEnd/>
                </a:ln>
              </p:spPr>
              <p:txBody>
                <a:bodyPr/>
                <a:lstStyle/>
                <a:p>
                  <a:endParaRPr lang="en-US"/>
                </a:p>
              </p:txBody>
            </p:sp>
            <p:sp>
              <p:nvSpPr>
                <p:cNvPr id="400" name="Rectangle 299"/>
                <p:cNvSpPr>
                  <a:spLocks noChangeArrowheads="1"/>
                </p:cNvSpPr>
                <p:nvPr/>
              </p:nvSpPr>
              <p:spPr bwMode="auto">
                <a:xfrm>
                  <a:off x="2721" y="1598"/>
                  <a:ext cx="135" cy="134"/>
                </a:xfrm>
                <a:prstGeom prst="rect">
                  <a:avLst/>
                </a:prstGeom>
                <a:solidFill>
                  <a:srgbClr val="00E500"/>
                </a:solidFill>
                <a:ln w="0">
                  <a:solidFill>
                    <a:srgbClr val="000000"/>
                  </a:solidFill>
                  <a:miter lim="800000"/>
                  <a:headEnd/>
                  <a:tailEnd/>
                </a:ln>
              </p:spPr>
              <p:txBody>
                <a:bodyPr/>
                <a:lstStyle/>
                <a:p>
                  <a:endParaRPr lang="en-US"/>
                </a:p>
              </p:txBody>
            </p:sp>
            <p:sp>
              <p:nvSpPr>
                <p:cNvPr id="401" name="Rectangle 300"/>
                <p:cNvSpPr>
                  <a:spLocks noChangeArrowheads="1"/>
                </p:cNvSpPr>
                <p:nvPr/>
              </p:nvSpPr>
              <p:spPr bwMode="auto">
                <a:xfrm>
                  <a:off x="2721" y="1598"/>
                  <a:ext cx="135" cy="134"/>
                </a:xfrm>
                <a:prstGeom prst="rect">
                  <a:avLst/>
                </a:prstGeom>
                <a:solidFill>
                  <a:srgbClr val="00E500"/>
                </a:solidFill>
                <a:ln w="0">
                  <a:solidFill>
                    <a:srgbClr val="000000"/>
                  </a:solidFill>
                  <a:miter lim="800000"/>
                  <a:headEnd/>
                  <a:tailEnd/>
                </a:ln>
              </p:spPr>
              <p:txBody>
                <a:bodyPr/>
                <a:lstStyle/>
                <a:p>
                  <a:endParaRPr lang="en-US"/>
                </a:p>
              </p:txBody>
            </p:sp>
            <p:sp>
              <p:nvSpPr>
                <p:cNvPr id="402" name="Rectangle 301"/>
                <p:cNvSpPr>
                  <a:spLocks noChangeArrowheads="1"/>
                </p:cNvSpPr>
                <p:nvPr/>
              </p:nvSpPr>
              <p:spPr bwMode="auto">
                <a:xfrm>
                  <a:off x="2974" y="1598"/>
                  <a:ext cx="135" cy="134"/>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403" name="Rectangle 302"/>
                <p:cNvSpPr>
                  <a:spLocks noChangeArrowheads="1"/>
                </p:cNvSpPr>
                <p:nvPr/>
              </p:nvSpPr>
              <p:spPr bwMode="auto">
                <a:xfrm>
                  <a:off x="2597" y="1598"/>
                  <a:ext cx="129" cy="134"/>
                </a:xfrm>
                <a:prstGeom prst="rect">
                  <a:avLst/>
                </a:prstGeom>
                <a:solidFill>
                  <a:srgbClr val="009900"/>
                </a:solidFill>
                <a:ln w="0">
                  <a:solidFill>
                    <a:srgbClr val="000000"/>
                  </a:solidFill>
                  <a:miter lim="800000"/>
                  <a:headEnd/>
                  <a:tailEnd/>
                </a:ln>
              </p:spPr>
              <p:txBody>
                <a:bodyPr/>
                <a:lstStyle/>
                <a:p>
                  <a:endParaRPr lang="en-US"/>
                </a:p>
              </p:txBody>
            </p:sp>
            <p:sp>
              <p:nvSpPr>
                <p:cNvPr id="404" name="Rectangle 303"/>
                <p:cNvSpPr>
                  <a:spLocks noChangeArrowheads="1"/>
                </p:cNvSpPr>
                <p:nvPr/>
              </p:nvSpPr>
              <p:spPr bwMode="auto">
                <a:xfrm>
                  <a:off x="2850" y="1598"/>
                  <a:ext cx="130" cy="134"/>
                </a:xfrm>
                <a:prstGeom prst="rect">
                  <a:avLst/>
                </a:prstGeom>
                <a:solidFill>
                  <a:srgbClr val="009900"/>
                </a:solidFill>
                <a:ln w="0">
                  <a:solidFill>
                    <a:srgbClr val="000000"/>
                  </a:solidFill>
                  <a:miter lim="800000"/>
                  <a:headEnd/>
                  <a:tailEnd/>
                </a:ln>
              </p:spPr>
              <p:txBody>
                <a:bodyPr/>
                <a:lstStyle/>
                <a:p>
                  <a:endParaRPr lang="en-US"/>
                </a:p>
              </p:txBody>
            </p:sp>
            <p:sp>
              <p:nvSpPr>
                <p:cNvPr id="405" name="Rectangle 304"/>
                <p:cNvSpPr>
                  <a:spLocks noChangeArrowheads="1"/>
                </p:cNvSpPr>
                <p:nvPr/>
              </p:nvSpPr>
              <p:spPr bwMode="auto">
                <a:xfrm>
                  <a:off x="3104" y="1598"/>
                  <a:ext cx="129" cy="134"/>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406" name="Rectangle 305"/>
                <p:cNvSpPr>
                  <a:spLocks noChangeArrowheads="1"/>
                </p:cNvSpPr>
                <p:nvPr/>
              </p:nvSpPr>
              <p:spPr bwMode="auto">
                <a:xfrm>
                  <a:off x="3228" y="1598"/>
                  <a:ext cx="134" cy="134"/>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407" name="Rectangle 306"/>
                <p:cNvSpPr>
                  <a:spLocks noChangeArrowheads="1"/>
                </p:cNvSpPr>
                <p:nvPr/>
              </p:nvSpPr>
              <p:spPr bwMode="auto">
                <a:xfrm>
                  <a:off x="3357" y="1598"/>
                  <a:ext cx="129" cy="134"/>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408" name="Rectangle 307"/>
                <p:cNvSpPr>
                  <a:spLocks noChangeArrowheads="1"/>
                </p:cNvSpPr>
                <p:nvPr/>
              </p:nvSpPr>
              <p:spPr bwMode="auto">
                <a:xfrm>
                  <a:off x="3481" y="1598"/>
                  <a:ext cx="135" cy="134"/>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409" name="Rectangle 308"/>
                <p:cNvSpPr>
                  <a:spLocks noChangeArrowheads="1"/>
                </p:cNvSpPr>
                <p:nvPr/>
              </p:nvSpPr>
              <p:spPr bwMode="auto">
                <a:xfrm>
                  <a:off x="3610" y="1598"/>
                  <a:ext cx="130" cy="134"/>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410" name="Rectangle 309"/>
                <p:cNvSpPr>
                  <a:spLocks noChangeArrowheads="1"/>
                </p:cNvSpPr>
                <p:nvPr/>
              </p:nvSpPr>
              <p:spPr bwMode="auto">
                <a:xfrm>
                  <a:off x="3734" y="1598"/>
                  <a:ext cx="135" cy="134"/>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411" name="Rectangle 310"/>
                <p:cNvSpPr>
                  <a:spLocks noChangeArrowheads="1"/>
                </p:cNvSpPr>
                <p:nvPr/>
              </p:nvSpPr>
              <p:spPr bwMode="auto">
                <a:xfrm>
                  <a:off x="3864" y="1598"/>
                  <a:ext cx="129" cy="134"/>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412" name="Rectangle 311"/>
                <p:cNvSpPr>
                  <a:spLocks noChangeArrowheads="1"/>
                </p:cNvSpPr>
                <p:nvPr/>
              </p:nvSpPr>
              <p:spPr bwMode="auto">
                <a:xfrm>
                  <a:off x="3988" y="1598"/>
                  <a:ext cx="135" cy="134"/>
                </a:xfrm>
                <a:prstGeom prst="rect">
                  <a:avLst/>
                </a:prstGeom>
                <a:solidFill>
                  <a:srgbClr val="00E500"/>
                </a:solidFill>
                <a:ln w="0">
                  <a:solidFill>
                    <a:srgbClr val="000000"/>
                  </a:solidFill>
                  <a:miter lim="800000"/>
                  <a:headEnd/>
                  <a:tailEnd/>
                </a:ln>
              </p:spPr>
              <p:txBody>
                <a:bodyPr/>
                <a:lstStyle/>
                <a:p>
                  <a:endParaRPr lang="en-US"/>
                </a:p>
              </p:txBody>
            </p:sp>
            <p:sp>
              <p:nvSpPr>
                <p:cNvPr id="413" name="Rectangle 312"/>
                <p:cNvSpPr>
                  <a:spLocks noChangeArrowheads="1"/>
                </p:cNvSpPr>
                <p:nvPr/>
              </p:nvSpPr>
              <p:spPr bwMode="auto">
                <a:xfrm>
                  <a:off x="4117" y="1598"/>
                  <a:ext cx="130" cy="134"/>
                </a:xfrm>
                <a:prstGeom prst="rect">
                  <a:avLst/>
                </a:prstGeom>
                <a:solidFill>
                  <a:srgbClr val="00E500"/>
                </a:solidFill>
                <a:ln w="0">
                  <a:solidFill>
                    <a:srgbClr val="000000"/>
                  </a:solidFill>
                  <a:miter lim="800000"/>
                  <a:headEnd/>
                  <a:tailEnd/>
                </a:ln>
              </p:spPr>
              <p:txBody>
                <a:bodyPr/>
                <a:lstStyle/>
                <a:p>
                  <a:endParaRPr lang="en-US"/>
                </a:p>
              </p:txBody>
            </p:sp>
            <p:sp>
              <p:nvSpPr>
                <p:cNvPr id="414" name="Rectangle 313"/>
                <p:cNvSpPr>
                  <a:spLocks noChangeArrowheads="1"/>
                </p:cNvSpPr>
                <p:nvPr/>
              </p:nvSpPr>
              <p:spPr bwMode="auto">
                <a:xfrm>
                  <a:off x="2721" y="1727"/>
                  <a:ext cx="135" cy="129"/>
                </a:xfrm>
                <a:prstGeom prst="rect">
                  <a:avLst/>
                </a:prstGeom>
                <a:solidFill>
                  <a:srgbClr val="00E500"/>
                </a:solidFill>
                <a:ln w="0">
                  <a:solidFill>
                    <a:srgbClr val="000000"/>
                  </a:solidFill>
                  <a:miter lim="800000"/>
                  <a:headEnd/>
                  <a:tailEnd/>
                </a:ln>
              </p:spPr>
              <p:txBody>
                <a:bodyPr/>
                <a:lstStyle/>
                <a:p>
                  <a:endParaRPr lang="en-US"/>
                </a:p>
              </p:txBody>
            </p:sp>
            <p:sp>
              <p:nvSpPr>
                <p:cNvPr id="415" name="Rectangle 314"/>
                <p:cNvSpPr>
                  <a:spLocks noChangeArrowheads="1"/>
                </p:cNvSpPr>
                <p:nvPr/>
              </p:nvSpPr>
              <p:spPr bwMode="auto">
                <a:xfrm>
                  <a:off x="2721" y="1727"/>
                  <a:ext cx="135" cy="129"/>
                </a:xfrm>
                <a:prstGeom prst="rect">
                  <a:avLst/>
                </a:prstGeom>
                <a:solidFill>
                  <a:srgbClr val="009900"/>
                </a:solidFill>
                <a:ln w="0">
                  <a:solidFill>
                    <a:srgbClr val="000000"/>
                  </a:solidFill>
                  <a:miter lim="800000"/>
                  <a:headEnd/>
                  <a:tailEnd/>
                </a:ln>
              </p:spPr>
              <p:txBody>
                <a:bodyPr/>
                <a:lstStyle/>
                <a:p>
                  <a:endParaRPr lang="en-US"/>
                </a:p>
              </p:txBody>
            </p:sp>
            <p:sp>
              <p:nvSpPr>
                <p:cNvPr id="416" name="Rectangle 315"/>
                <p:cNvSpPr>
                  <a:spLocks noChangeArrowheads="1"/>
                </p:cNvSpPr>
                <p:nvPr/>
              </p:nvSpPr>
              <p:spPr bwMode="auto">
                <a:xfrm>
                  <a:off x="2974" y="1727"/>
                  <a:ext cx="135" cy="129"/>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417" name="Rectangle 316"/>
                <p:cNvSpPr>
                  <a:spLocks noChangeArrowheads="1"/>
                </p:cNvSpPr>
                <p:nvPr/>
              </p:nvSpPr>
              <p:spPr bwMode="auto">
                <a:xfrm>
                  <a:off x="2597" y="1727"/>
                  <a:ext cx="129" cy="129"/>
                </a:xfrm>
                <a:prstGeom prst="rect">
                  <a:avLst/>
                </a:prstGeom>
                <a:solidFill>
                  <a:srgbClr val="00E500"/>
                </a:solidFill>
                <a:ln w="0">
                  <a:solidFill>
                    <a:srgbClr val="000000"/>
                  </a:solidFill>
                  <a:miter lim="800000"/>
                  <a:headEnd/>
                  <a:tailEnd/>
                </a:ln>
              </p:spPr>
              <p:txBody>
                <a:bodyPr/>
                <a:lstStyle/>
                <a:p>
                  <a:endParaRPr lang="en-US"/>
                </a:p>
              </p:txBody>
            </p:sp>
            <p:sp>
              <p:nvSpPr>
                <p:cNvPr id="418" name="Rectangle 317"/>
                <p:cNvSpPr>
                  <a:spLocks noChangeArrowheads="1"/>
                </p:cNvSpPr>
                <p:nvPr/>
              </p:nvSpPr>
              <p:spPr bwMode="auto">
                <a:xfrm>
                  <a:off x="2850" y="1727"/>
                  <a:ext cx="130" cy="129"/>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419" name="Rectangle 318"/>
                <p:cNvSpPr>
                  <a:spLocks noChangeArrowheads="1"/>
                </p:cNvSpPr>
                <p:nvPr/>
              </p:nvSpPr>
              <p:spPr bwMode="auto">
                <a:xfrm>
                  <a:off x="3104" y="1727"/>
                  <a:ext cx="129" cy="129"/>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420" name="Rectangle 319"/>
                <p:cNvSpPr>
                  <a:spLocks noChangeArrowheads="1"/>
                </p:cNvSpPr>
                <p:nvPr/>
              </p:nvSpPr>
              <p:spPr bwMode="auto">
                <a:xfrm>
                  <a:off x="3228" y="1727"/>
                  <a:ext cx="134" cy="129"/>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421" name="Rectangle 320"/>
                <p:cNvSpPr>
                  <a:spLocks noChangeArrowheads="1"/>
                </p:cNvSpPr>
                <p:nvPr/>
              </p:nvSpPr>
              <p:spPr bwMode="auto">
                <a:xfrm>
                  <a:off x="3357" y="1727"/>
                  <a:ext cx="129" cy="129"/>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422" name="Rectangle 321"/>
                <p:cNvSpPr>
                  <a:spLocks noChangeArrowheads="1"/>
                </p:cNvSpPr>
                <p:nvPr/>
              </p:nvSpPr>
              <p:spPr bwMode="auto">
                <a:xfrm>
                  <a:off x="3481" y="1727"/>
                  <a:ext cx="135" cy="129"/>
                </a:xfrm>
                <a:prstGeom prst="rect">
                  <a:avLst/>
                </a:prstGeom>
                <a:solidFill>
                  <a:srgbClr val="009900"/>
                </a:solidFill>
                <a:ln w="0">
                  <a:solidFill>
                    <a:srgbClr val="000000"/>
                  </a:solidFill>
                  <a:miter lim="800000"/>
                  <a:headEnd/>
                  <a:tailEnd/>
                </a:ln>
              </p:spPr>
              <p:txBody>
                <a:bodyPr/>
                <a:lstStyle/>
                <a:p>
                  <a:endParaRPr lang="en-US"/>
                </a:p>
              </p:txBody>
            </p:sp>
            <p:sp>
              <p:nvSpPr>
                <p:cNvPr id="423" name="Rectangle 322"/>
                <p:cNvSpPr>
                  <a:spLocks noChangeArrowheads="1"/>
                </p:cNvSpPr>
                <p:nvPr/>
              </p:nvSpPr>
              <p:spPr bwMode="auto">
                <a:xfrm>
                  <a:off x="3610" y="1727"/>
                  <a:ext cx="130" cy="129"/>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424" name="Rectangle 323"/>
                <p:cNvSpPr>
                  <a:spLocks noChangeArrowheads="1"/>
                </p:cNvSpPr>
                <p:nvPr/>
              </p:nvSpPr>
              <p:spPr bwMode="auto">
                <a:xfrm>
                  <a:off x="3734" y="1727"/>
                  <a:ext cx="135" cy="129"/>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425" name="Rectangle 324"/>
                <p:cNvSpPr>
                  <a:spLocks noChangeArrowheads="1"/>
                </p:cNvSpPr>
                <p:nvPr/>
              </p:nvSpPr>
              <p:spPr bwMode="auto">
                <a:xfrm>
                  <a:off x="3864" y="1727"/>
                  <a:ext cx="129" cy="129"/>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426" name="Rectangle 325"/>
                <p:cNvSpPr>
                  <a:spLocks noChangeArrowheads="1"/>
                </p:cNvSpPr>
                <p:nvPr/>
              </p:nvSpPr>
              <p:spPr bwMode="auto">
                <a:xfrm>
                  <a:off x="3988" y="1727"/>
                  <a:ext cx="135" cy="129"/>
                </a:xfrm>
                <a:prstGeom prst="rect">
                  <a:avLst/>
                </a:prstGeom>
                <a:solidFill>
                  <a:srgbClr val="009900"/>
                </a:solidFill>
                <a:ln w="0">
                  <a:solidFill>
                    <a:srgbClr val="000000"/>
                  </a:solidFill>
                  <a:miter lim="800000"/>
                  <a:headEnd/>
                  <a:tailEnd/>
                </a:ln>
              </p:spPr>
              <p:txBody>
                <a:bodyPr/>
                <a:lstStyle/>
                <a:p>
                  <a:endParaRPr lang="en-US"/>
                </a:p>
              </p:txBody>
            </p:sp>
            <p:sp>
              <p:nvSpPr>
                <p:cNvPr id="427" name="Rectangle 326"/>
                <p:cNvSpPr>
                  <a:spLocks noChangeArrowheads="1"/>
                </p:cNvSpPr>
                <p:nvPr/>
              </p:nvSpPr>
              <p:spPr bwMode="auto">
                <a:xfrm>
                  <a:off x="4117" y="1727"/>
                  <a:ext cx="130" cy="129"/>
                </a:xfrm>
                <a:prstGeom prst="rect">
                  <a:avLst/>
                </a:prstGeom>
                <a:solidFill>
                  <a:srgbClr val="00E500"/>
                </a:solidFill>
                <a:ln w="0">
                  <a:solidFill>
                    <a:srgbClr val="000000"/>
                  </a:solidFill>
                  <a:miter lim="800000"/>
                  <a:headEnd/>
                  <a:tailEnd/>
                </a:ln>
              </p:spPr>
              <p:txBody>
                <a:bodyPr/>
                <a:lstStyle/>
                <a:p>
                  <a:endParaRPr lang="en-US"/>
                </a:p>
              </p:txBody>
            </p:sp>
            <p:sp>
              <p:nvSpPr>
                <p:cNvPr id="428" name="Rectangle 327"/>
                <p:cNvSpPr>
                  <a:spLocks noChangeArrowheads="1"/>
                </p:cNvSpPr>
                <p:nvPr/>
              </p:nvSpPr>
              <p:spPr bwMode="auto">
                <a:xfrm>
                  <a:off x="2721" y="1851"/>
                  <a:ext cx="135" cy="134"/>
                </a:xfrm>
                <a:prstGeom prst="rect">
                  <a:avLst/>
                </a:prstGeom>
                <a:solidFill>
                  <a:srgbClr val="00E500"/>
                </a:solidFill>
                <a:ln w="0">
                  <a:solidFill>
                    <a:srgbClr val="000000"/>
                  </a:solidFill>
                  <a:miter lim="800000"/>
                  <a:headEnd/>
                  <a:tailEnd/>
                </a:ln>
              </p:spPr>
              <p:txBody>
                <a:bodyPr/>
                <a:lstStyle/>
                <a:p>
                  <a:endParaRPr lang="en-US"/>
                </a:p>
              </p:txBody>
            </p:sp>
            <p:sp>
              <p:nvSpPr>
                <p:cNvPr id="429" name="Rectangle 328"/>
                <p:cNvSpPr>
                  <a:spLocks noChangeArrowheads="1"/>
                </p:cNvSpPr>
                <p:nvPr/>
              </p:nvSpPr>
              <p:spPr bwMode="auto">
                <a:xfrm>
                  <a:off x="2721" y="1851"/>
                  <a:ext cx="135" cy="134"/>
                </a:xfrm>
                <a:prstGeom prst="rect">
                  <a:avLst/>
                </a:prstGeom>
                <a:solidFill>
                  <a:srgbClr val="009900"/>
                </a:solidFill>
                <a:ln w="0">
                  <a:solidFill>
                    <a:srgbClr val="000000"/>
                  </a:solidFill>
                  <a:miter lim="800000"/>
                  <a:headEnd/>
                  <a:tailEnd/>
                </a:ln>
              </p:spPr>
              <p:txBody>
                <a:bodyPr/>
                <a:lstStyle/>
                <a:p>
                  <a:endParaRPr lang="en-US"/>
                </a:p>
              </p:txBody>
            </p:sp>
            <p:sp>
              <p:nvSpPr>
                <p:cNvPr id="430" name="Rectangle 329"/>
                <p:cNvSpPr>
                  <a:spLocks noChangeArrowheads="1"/>
                </p:cNvSpPr>
                <p:nvPr/>
              </p:nvSpPr>
              <p:spPr bwMode="auto">
                <a:xfrm>
                  <a:off x="2974" y="1851"/>
                  <a:ext cx="135" cy="134"/>
                </a:xfrm>
                <a:prstGeom prst="rect">
                  <a:avLst/>
                </a:prstGeom>
                <a:solidFill>
                  <a:srgbClr val="009900"/>
                </a:solidFill>
                <a:ln w="0">
                  <a:solidFill>
                    <a:srgbClr val="000000"/>
                  </a:solidFill>
                  <a:miter lim="800000"/>
                  <a:headEnd/>
                  <a:tailEnd/>
                </a:ln>
              </p:spPr>
              <p:txBody>
                <a:bodyPr/>
                <a:lstStyle/>
                <a:p>
                  <a:endParaRPr lang="en-US"/>
                </a:p>
              </p:txBody>
            </p:sp>
            <p:sp>
              <p:nvSpPr>
                <p:cNvPr id="431" name="Rectangle 330"/>
                <p:cNvSpPr>
                  <a:spLocks noChangeArrowheads="1"/>
                </p:cNvSpPr>
                <p:nvPr/>
              </p:nvSpPr>
              <p:spPr bwMode="auto">
                <a:xfrm>
                  <a:off x="2597" y="1851"/>
                  <a:ext cx="129" cy="134"/>
                </a:xfrm>
                <a:prstGeom prst="rect">
                  <a:avLst/>
                </a:prstGeom>
                <a:solidFill>
                  <a:srgbClr val="00E500"/>
                </a:solidFill>
                <a:ln w="0">
                  <a:solidFill>
                    <a:srgbClr val="000000"/>
                  </a:solidFill>
                  <a:miter lim="800000"/>
                  <a:headEnd/>
                  <a:tailEnd/>
                </a:ln>
              </p:spPr>
              <p:txBody>
                <a:bodyPr/>
                <a:lstStyle/>
                <a:p>
                  <a:endParaRPr lang="en-US"/>
                </a:p>
              </p:txBody>
            </p:sp>
            <p:sp>
              <p:nvSpPr>
                <p:cNvPr id="432" name="Rectangle 331"/>
                <p:cNvSpPr>
                  <a:spLocks noChangeArrowheads="1"/>
                </p:cNvSpPr>
                <p:nvPr/>
              </p:nvSpPr>
              <p:spPr bwMode="auto">
                <a:xfrm>
                  <a:off x="2850" y="1851"/>
                  <a:ext cx="130" cy="134"/>
                </a:xfrm>
                <a:prstGeom prst="rect">
                  <a:avLst/>
                </a:prstGeom>
                <a:solidFill>
                  <a:srgbClr val="009900"/>
                </a:solidFill>
                <a:ln w="0">
                  <a:solidFill>
                    <a:srgbClr val="000000"/>
                  </a:solidFill>
                  <a:miter lim="800000"/>
                  <a:headEnd/>
                  <a:tailEnd/>
                </a:ln>
              </p:spPr>
              <p:txBody>
                <a:bodyPr/>
                <a:lstStyle/>
                <a:p>
                  <a:endParaRPr lang="en-US"/>
                </a:p>
              </p:txBody>
            </p:sp>
            <p:sp>
              <p:nvSpPr>
                <p:cNvPr id="433" name="Rectangle 332"/>
                <p:cNvSpPr>
                  <a:spLocks noChangeArrowheads="1"/>
                </p:cNvSpPr>
                <p:nvPr/>
              </p:nvSpPr>
              <p:spPr bwMode="auto">
                <a:xfrm>
                  <a:off x="3104" y="1851"/>
                  <a:ext cx="129" cy="134"/>
                </a:xfrm>
                <a:prstGeom prst="rect">
                  <a:avLst/>
                </a:prstGeom>
                <a:solidFill>
                  <a:srgbClr val="009900"/>
                </a:solidFill>
                <a:ln w="0">
                  <a:solidFill>
                    <a:srgbClr val="000000"/>
                  </a:solidFill>
                  <a:miter lim="800000"/>
                  <a:headEnd/>
                  <a:tailEnd/>
                </a:ln>
              </p:spPr>
              <p:txBody>
                <a:bodyPr/>
                <a:lstStyle/>
                <a:p>
                  <a:endParaRPr lang="en-US"/>
                </a:p>
              </p:txBody>
            </p:sp>
            <p:sp>
              <p:nvSpPr>
                <p:cNvPr id="434" name="Rectangle 333"/>
                <p:cNvSpPr>
                  <a:spLocks noChangeArrowheads="1"/>
                </p:cNvSpPr>
                <p:nvPr/>
              </p:nvSpPr>
              <p:spPr bwMode="auto">
                <a:xfrm>
                  <a:off x="3228" y="1851"/>
                  <a:ext cx="134" cy="134"/>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435" name="Rectangle 334"/>
                <p:cNvSpPr>
                  <a:spLocks noChangeArrowheads="1"/>
                </p:cNvSpPr>
                <p:nvPr/>
              </p:nvSpPr>
              <p:spPr bwMode="auto">
                <a:xfrm>
                  <a:off x="3357" y="1851"/>
                  <a:ext cx="129" cy="134"/>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436" name="Rectangle 335"/>
                <p:cNvSpPr>
                  <a:spLocks noChangeArrowheads="1"/>
                </p:cNvSpPr>
                <p:nvPr/>
              </p:nvSpPr>
              <p:spPr bwMode="auto">
                <a:xfrm>
                  <a:off x="3481" y="1851"/>
                  <a:ext cx="135" cy="134"/>
                </a:xfrm>
                <a:prstGeom prst="rect">
                  <a:avLst/>
                </a:prstGeom>
                <a:solidFill>
                  <a:srgbClr val="00E500"/>
                </a:solidFill>
                <a:ln w="0">
                  <a:solidFill>
                    <a:srgbClr val="000000"/>
                  </a:solidFill>
                  <a:miter lim="800000"/>
                  <a:headEnd/>
                  <a:tailEnd/>
                </a:ln>
              </p:spPr>
              <p:txBody>
                <a:bodyPr/>
                <a:lstStyle/>
                <a:p>
                  <a:endParaRPr lang="en-US"/>
                </a:p>
              </p:txBody>
            </p:sp>
            <p:sp>
              <p:nvSpPr>
                <p:cNvPr id="437" name="Rectangle 336"/>
                <p:cNvSpPr>
                  <a:spLocks noChangeArrowheads="1"/>
                </p:cNvSpPr>
                <p:nvPr/>
              </p:nvSpPr>
              <p:spPr bwMode="auto">
                <a:xfrm>
                  <a:off x="3610" y="1851"/>
                  <a:ext cx="130" cy="134"/>
                </a:xfrm>
                <a:prstGeom prst="rect">
                  <a:avLst/>
                </a:prstGeom>
                <a:solidFill>
                  <a:srgbClr val="009900"/>
                </a:solidFill>
                <a:ln w="0">
                  <a:solidFill>
                    <a:srgbClr val="000000"/>
                  </a:solidFill>
                  <a:miter lim="800000"/>
                  <a:headEnd/>
                  <a:tailEnd/>
                </a:ln>
              </p:spPr>
              <p:txBody>
                <a:bodyPr/>
                <a:lstStyle/>
                <a:p>
                  <a:endParaRPr lang="en-US"/>
                </a:p>
              </p:txBody>
            </p:sp>
            <p:sp>
              <p:nvSpPr>
                <p:cNvPr id="438" name="Rectangle 337"/>
                <p:cNvSpPr>
                  <a:spLocks noChangeArrowheads="1"/>
                </p:cNvSpPr>
                <p:nvPr/>
              </p:nvSpPr>
              <p:spPr bwMode="auto">
                <a:xfrm>
                  <a:off x="3734" y="1851"/>
                  <a:ext cx="135" cy="134"/>
                </a:xfrm>
                <a:prstGeom prst="rect">
                  <a:avLst/>
                </a:prstGeom>
                <a:solidFill>
                  <a:srgbClr val="00E500"/>
                </a:solidFill>
                <a:ln w="0">
                  <a:solidFill>
                    <a:srgbClr val="000000"/>
                  </a:solidFill>
                  <a:miter lim="800000"/>
                  <a:headEnd/>
                  <a:tailEnd/>
                </a:ln>
              </p:spPr>
              <p:txBody>
                <a:bodyPr/>
                <a:lstStyle/>
                <a:p>
                  <a:endParaRPr lang="en-US"/>
                </a:p>
              </p:txBody>
            </p:sp>
            <p:sp>
              <p:nvSpPr>
                <p:cNvPr id="439" name="Rectangle 338"/>
                <p:cNvSpPr>
                  <a:spLocks noChangeArrowheads="1"/>
                </p:cNvSpPr>
                <p:nvPr/>
              </p:nvSpPr>
              <p:spPr bwMode="auto">
                <a:xfrm>
                  <a:off x="3864" y="1851"/>
                  <a:ext cx="129" cy="134"/>
                </a:xfrm>
                <a:prstGeom prst="rect">
                  <a:avLst/>
                </a:prstGeom>
                <a:solidFill>
                  <a:srgbClr val="009900"/>
                </a:solidFill>
                <a:ln w="0">
                  <a:solidFill>
                    <a:srgbClr val="000000"/>
                  </a:solidFill>
                  <a:miter lim="800000"/>
                  <a:headEnd/>
                  <a:tailEnd/>
                </a:ln>
              </p:spPr>
              <p:txBody>
                <a:bodyPr/>
                <a:lstStyle/>
                <a:p>
                  <a:endParaRPr lang="en-US"/>
                </a:p>
              </p:txBody>
            </p:sp>
            <p:sp>
              <p:nvSpPr>
                <p:cNvPr id="440" name="Rectangle 339"/>
                <p:cNvSpPr>
                  <a:spLocks noChangeArrowheads="1"/>
                </p:cNvSpPr>
                <p:nvPr/>
              </p:nvSpPr>
              <p:spPr bwMode="auto">
                <a:xfrm>
                  <a:off x="3988" y="1851"/>
                  <a:ext cx="135" cy="134"/>
                </a:xfrm>
                <a:prstGeom prst="rect">
                  <a:avLst/>
                </a:prstGeom>
                <a:solidFill>
                  <a:srgbClr val="009900"/>
                </a:solidFill>
                <a:ln w="0">
                  <a:solidFill>
                    <a:srgbClr val="000000"/>
                  </a:solidFill>
                  <a:miter lim="800000"/>
                  <a:headEnd/>
                  <a:tailEnd/>
                </a:ln>
              </p:spPr>
              <p:txBody>
                <a:bodyPr/>
                <a:lstStyle/>
                <a:p>
                  <a:endParaRPr lang="en-US"/>
                </a:p>
              </p:txBody>
            </p:sp>
            <p:sp>
              <p:nvSpPr>
                <p:cNvPr id="441" name="Rectangle 340"/>
                <p:cNvSpPr>
                  <a:spLocks noChangeArrowheads="1"/>
                </p:cNvSpPr>
                <p:nvPr/>
              </p:nvSpPr>
              <p:spPr bwMode="auto">
                <a:xfrm>
                  <a:off x="4117" y="1851"/>
                  <a:ext cx="130" cy="134"/>
                </a:xfrm>
                <a:prstGeom prst="rect">
                  <a:avLst/>
                </a:prstGeom>
                <a:solidFill>
                  <a:srgbClr val="00E500"/>
                </a:solidFill>
                <a:ln w="0">
                  <a:solidFill>
                    <a:srgbClr val="000000"/>
                  </a:solidFill>
                  <a:miter lim="800000"/>
                  <a:headEnd/>
                  <a:tailEnd/>
                </a:ln>
              </p:spPr>
              <p:txBody>
                <a:bodyPr/>
                <a:lstStyle/>
                <a:p>
                  <a:endParaRPr lang="en-US"/>
                </a:p>
              </p:txBody>
            </p:sp>
            <p:sp>
              <p:nvSpPr>
                <p:cNvPr id="442" name="Rectangle 341"/>
                <p:cNvSpPr>
                  <a:spLocks noChangeArrowheads="1"/>
                </p:cNvSpPr>
                <p:nvPr/>
              </p:nvSpPr>
              <p:spPr bwMode="auto">
                <a:xfrm>
                  <a:off x="2721" y="1980"/>
                  <a:ext cx="135" cy="129"/>
                </a:xfrm>
                <a:prstGeom prst="rect">
                  <a:avLst/>
                </a:prstGeom>
                <a:solidFill>
                  <a:srgbClr val="00E500"/>
                </a:solidFill>
                <a:ln w="0">
                  <a:solidFill>
                    <a:srgbClr val="000000"/>
                  </a:solidFill>
                  <a:miter lim="800000"/>
                  <a:headEnd/>
                  <a:tailEnd/>
                </a:ln>
              </p:spPr>
              <p:txBody>
                <a:bodyPr/>
                <a:lstStyle/>
                <a:p>
                  <a:endParaRPr lang="en-US"/>
                </a:p>
              </p:txBody>
            </p:sp>
            <p:sp>
              <p:nvSpPr>
                <p:cNvPr id="443" name="Rectangle 342"/>
                <p:cNvSpPr>
                  <a:spLocks noChangeArrowheads="1"/>
                </p:cNvSpPr>
                <p:nvPr/>
              </p:nvSpPr>
              <p:spPr bwMode="auto">
                <a:xfrm>
                  <a:off x="2721" y="1980"/>
                  <a:ext cx="135" cy="129"/>
                </a:xfrm>
                <a:prstGeom prst="rect">
                  <a:avLst/>
                </a:prstGeom>
                <a:solidFill>
                  <a:srgbClr val="009900"/>
                </a:solidFill>
                <a:ln w="0">
                  <a:solidFill>
                    <a:srgbClr val="000000"/>
                  </a:solidFill>
                  <a:miter lim="800000"/>
                  <a:headEnd/>
                  <a:tailEnd/>
                </a:ln>
              </p:spPr>
              <p:txBody>
                <a:bodyPr/>
                <a:lstStyle/>
                <a:p>
                  <a:endParaRPr lang="en-US"/>
                </a:p>
              </p:txBody>
            </p:sp>
            <p:sp>
              <p:nvSpPr>
                <p:cNvPr id="444" name="Rectangle 343"/>
                <p:cNvSpPr>
                  <a:spLocks noChangeArrowheads="1"/>
                </p:cNvSpPr>
                <p:nvPr/>
              </p:nvSpPr>
              <p:spPr bwMode="auto">
                <a:xfrm>
                  <a:off x="2974" y="1980"/>
                  <a:ext cx="135" cy="129"/>
                </a:xfrm>
                <a:prstGeom prst="rect">
                  <a:avLst/>
                </a:prstGeom>
                <a:solidFill>
                  <a:srgbClr val="00E500"/>
                </a:solidFill>
                <a:ln w="0">
                  <a:solidFill>
                    <a:srgbClr val="000000"/>
                  </a:solidFill>
                  <a:miter lim="800000"/>
                  <a:headEnd/>
                  <a:tailEnd/>
                </a:ln>
              </p:spPr>
              <p:txBody>
                <a:bodyPr/>
                <a:lstStyle/>
                <a:p>
                  <a:endParaRPr lang="en-US"/>
                </a:p>
              </p:txBody>
            </p:sp>
            <p:sp>
              <p:nvSpPr>
                <p:cNvPr id="445" name="Rectangle 344"/>
                <p:cNvSpPr>
                  <a:spLocks noChangeArrowheads="1"/>
                </p:cNvSpPr>
                <p:nvPr/>
              </p:nvSpPr>
              <p:spPr bwMode="auto">
                <a:xfrm>
                  <a:off x="2597" y="1980"/>
                  <a:ext cx="129" cy="129"/>
                </a:xfrm>
                <a:prstGeom prst="rect">
                  <a:avLst/>
                </a:prstGeom>
                <a:solidFill>
                  <a:srgbClr val="009900"/>
                </a:solidFill>
                <a:ln w="0">
                  <a:solidFill>
                    <a:srgbClr val="000000"/>
                  </a:solidFill>
                  <a:miter lim="800000"/>
                  <a:headEnd/>
                  <a:tailEnd/>
                </a:ln>
              </p:spPr>
              <p:txBody>
                <a:bodyPr/>
                <a:lstStyle/>
                <a:p>
                  <a:endParaRPr lang="en-US"/>
                </a:p>
              </p:txBody>
            </p:sp>
            <p:sp>
              <p:nvSpPr>
                <p:cNvPr id="446" name="Rectangle 345"/>
                <p:cNvSpPr>
                  <a:spLocks noChangeArrowheads="1"/>
                </p:cNvSpPr>
                <p:nvPr/>
              </p:nvSpPr>
              <p:spPr bwMode="auto">
                <a:xfrm>
                  <a:off x="2850" y="1980"/>
                  <a:ext cx="130" cy="129"/>
                </a:xfrm>
                <a:prstGeom prst="rect">
                  <a:avLst/>
                </a:prstGeom>
                <a:solidFill>
                  <a:srgbClr val="00E500"/>
                </a:solidFill>
                <a:ln w="0">
                  <a:solidFill>
                    <a:srgbClr val="000000"/>
                  </a:solidFill>
                  <a:miter lim="800000"/>
                  <a:headEnd/>
                  <a:tailEnd/>
                </a:ln>
              </p:spPr>
              <p:txBody>
                <a:bodyPr/>
                <a:lstStyle/>
                <a:p>
                  <a:endParaRPr lang="en-US"/>
                </a:p>
              </p:txBody>
            </p:sp>
            <p:sp>
              <p:nvSpPr>
                <p:cNvPr id="447" name="Rectangle 346"/>
                <p:cNvSpPr>
                  <a:spLocks noChangeArrowheads="1"/>
                </p:cNvSpPr>
                <p:nvPr/>
              </p:nvSpPr>
              <p:spPr bwMode="auto">
                <a:xfrm>
                  <a:off x="3104" y="1980"/>
                  <a:ext cx="129" cy="129"/>
                </a:xfrm>
                <a:prstGeom prst="rect">
                  <a:avLst/>
                </a:prstGeom>
                <a:solidFill>
                  <a:srgbClr val="009900"/>
                </a:solidFill>
                <a:ln w="0">
                  <a:solidFill>
                    <a:srgbClr val="000000"/>
                  </a:solidFill>
                  <a:miter lim="800000"/>
                  <a:headEnd/>
                  <a:tailEnd/>
                </a:ln>
              </p:spPr>
              <p:txBody>
                <a:bodyPr/>
                <a:lstStyle/>
                <a:p>
                  <a:endParaRPr lang="en-US"/>
                </a:p>
              </p:txBody>
            </p:sp>
            <p:sp>
              <p:nvSpPr>
                <p:cNvPr id="448" name="Rectangle 347"/>
                <p:cNvSpPr>
                  <a:spLocks noChangeArrowheads="1"/>
                </p:cNvSpPr>
                <p:nvPr/>
              </p:nvSpPr>
              <p:spPr bwMode="auto">
                <a:xfrm>
                  <a:off x="3228" y="1980"/>
                  <a:ext cx="134" cy="129"/>
                </a:xfrm>
                <a:prstGeom prst="rect">
                  <a:avLst/>
                </a:prstGeom>
                <a:solidFill>
                  <a:srgbClr val="009900"/>
                </a:solidFill>
                <a:ln w="0">
                  <a:solidFill>
                    <a:srgbClr val="000000"/>
                  </a:solidFill>
                  <a:miter lim="800000"/>
                  <a:headEnd/>
                  <a:tailEnd/>
                </a:ln>
              </p:spPr>
              <p:txBody>
                <a:bodyPr/>
                <a:lstStyle/>
                <a:p>
                  <a:endParaRPr lang="en-US"/>
                </a:p>
              </p:txBody>
            </p:sp>
            <p:sp>
              <p:nvSpPr>
                <p:cNvPr id="449" name="Rectangle 348"/>
                <p:cNvSpPr>
                  <a:spLocks noChangeArrowheads="1"/>
                </p:cNvSpPr>
                <p:nvPr/>
              </p:nvSpPr>
              <p:spPr bwMode="auto">
                <a:xfrm>
                  <a:off x="3357" y="1980"/>
                  <a:ext cx="129" cy="129"/>
                </a:xfrm>
                <a:prstGeom prst="rect">
                  <a:avLst/>
                </a:prstGeom>
                <a:solidFill>
                  <a:srgbClr val="009900"/>
                </a:solidFill>
                <a:ln w="0">
                  <a:solidFill>
                    <a:srgbClr val="000000"/>
                  </a:solidFill>
                  <a:miter lim="800000"/>
                  <a:headEnd/>
                  <a:tailEnd/>
                </a:ln>
              </p:spPr>
              <p:txBody>
                <a:bodyPr/>
                <a:lstStyle/>
                <a:p>
                  <a:endParaRPr lang="en-US"/>
                </a:p>
              </p:txBody>
            </p:sp>
            <p:sp>
              <p:nvSpPr>
                <p:cNvPr id="450" name="Rectangle 349"/>
                <p:cNvSpPr>
                  <a:spLocks noChangeArrowheads="1"/>
                </p:cNvSpPr>
                <p:nvPr/>
              </p:nvSpPr>
              <p:spPr bwMode="auto">
                <a:xfrm>
                  <a:off x="3481" y="1980"/>
                  <a:ext cx="135" cy="129"/>
                </a:xfrm>
                <a:prstGeom prst="rect">
                  <a:avLst/>
                </a:prstGeom>
                <a:solidFill>
                  <a:srgbClr val="009900"/>
                </a:solidFill>
                <a:ln w="0">
                  <a:solidFill>
                    <a:srgbClr val="000000"/>
                  </a:solidFill>
                  <a:miter lim="800000"/>
                  <a:headEnd/>
                  <a:tailEnd/>
                </a:ln>
              </p:spPr>
              <p:txBody>
                <a:bodyPr/>
                <a:lstStyle/>
                <a:p>
                  <a:endParaRPr lang="en-US"/>
                </a:p>
              </p:txBody>
            </p:sp>
            <p:sp>
              <p:nvSpPr>
                <p:cNvPr id="451" name="Rectangle 350"/>
                <p:cNvSpPr>
                  <a:spLocks noChangeArrowheads="1"/>
                </p:cNvSpPr>
                <p:nvPr/>
              </p:nvSpPr>
              <p:spPr bwMode="auto">
                <a:xfrm>
                  <a:off x="3610" y="1980"/>
                  <a:ext cx="130" cy="129"/>
                </a:xfrm>
                <a:prstGeom prst="rect">
                  <a:avLst/>
                </a:prstGeom>
                <a:solidFill>
                  <a:srgbClr val="00E500"/>
                </a:solidFill>
                <a:ln w="0">
                  <a:solidFill>
                    <a:srgbClr val="000000"/>
                  </a:solidFill>
                  <a:miter lim="800000"/>
                  <a:headEnd/>
                  <a:tailEnd/>
                </a:ln>
              </p:spPr>
              <p:txBody>
                <a:bodyPr/>
                <a:lstStyle/>
                <a:p>
                  <a:endParaRPr lang="en-US"/>
                </a:p>
              </p:txBody>
            </p:sp>
            <p:sp>
              <p:nvSpPr>
                <p:cNvPr id="452" name="Rectangle 351"/>
                <p:cNvSpPr>
                  <a:spLocks noChangeArrowheads="1"/>
                </p:cNvSpPr>
                <p:nvPr/>
              </p:nvSpPr>
              <p:spPr bwMode="auto">
                <a:xfrm>
                  <a:off x="3734" y="1980"/>
                  <a:ext cx="135" cy="129"/>
                </a:xfrm>
                <a:prstGeom prst="rect">
                  <a:avLst/>
                </a:prstGeom>
                <a:solidFill>
                  <a:srgbClr val="009900"/>
                </a:solidFill>
                <a:ln w="0">
                  <a:solidFill>
                    <a:srgbClr val="000000"/>
                  </a:solidFill>
                  <a:miter lim="800000"/>
                  <a:headEnd/>
                  <a:tailEnd/>
                </a:ln>
              </p:spPr>
              <p:txBody>
                <a:bodyPr/>
                <a:lstStyle/>
                <a:p>
                  <a:endParaRPr lang="en-US"/>
                </a:p>
              </p:txBody>
            </p:sp>
            <p:sp>
              <p:nvSpPr>
                <p:cNvPr id="453" name="Rectangle 352"/>
                <p:cNvSpPr>
                  <a:spLocks noChangeArrowheads="1"/>
                </p:cNvSpPr>
                <p:nvPr/>
              </p:nvSpPr>
              <p:spPr bwMode="auto">
                <a:xfrm>
                  <a:off x="3864" y="1980"/>
                  <a:ext cx="129" cy="129"/>
                </a:xfrm>
                <a:prstGeom prst="rect">
                  <a:avLst/>
                </a:prstGeom>
                <a:solidFill>
                  <a:srgbClr val="009900"/>
                </a:solidFill>
                <a:ln w="0">
                  <a:solidFill>
                    <a:srgbClr val="000000"/>
                  </a:solidFill>
                  <a:miter lim="800000"/>
                  <a:headEnd/>
                  <a:tailEnd/>
                </a:ln>
              </p:spPr>
              <p:txBody>
                <a:bodyPr/>
                <a:lstStyle/>
                <a:p>
                  <a:endParaRPr lang="en-US"/>
                </a:p>
              </p:txBody>
            </p:sp>
            <p:sp>
              <p:nvSpPr>
                <p:cNvPr id="454" name="Rectangle 353"/>
                <p:cNvSpPr>
                  <a:spLocks noChangeArrowheads="1"/>
                </p:cNvSpPr>
                <p:nvPr/>
              </p:nvSpPr>
              <p:spPr bwMode="auto">
                <a:xfrm>
                  <a:off x="3988" y="1980"/>
                  <a:ext cx="135" cy="129"/>
                </a:xfrm>
                <a:prstGeom prst="rect">
                  <a:avLst/>
                </a:prstGeom>
                <a:solidFill>
                  <a:srgbClr val="009900"/>
                </a:solidFill>
                <a:ln w="0">
                  <a:solidFill>
                    <a:srgbClr val="000000"/>
                  </a:solidFill>
                  <a:miter lim="800000"/>
                  <a:headEnd/>
                  <a:tailEnd/>
                </a:ln>
              </p:spPr>
              <p:txBody>
                <a:bodyPr/>
                <a:lstStyle/>
                <a:p>
                  <a:endParaRPr lang="en-US"/>
                </a:p>
              </p:txBody>
            </p:sp>
            <p:sp>
              <p:nvSpPr>
                <p:cNvPr id="455" name="Rectangle 354"/>
                <p:cNvSpPr>
                  <a:spLocks noChangeArrowheads="1"/>
                </p:cNvSpPr>
                <p:nvPr/>
              </p:nvSpPr>
              <p:spPr bwMode="auto">
                <a:xfrm>
                  <a:off x="4117" y="1980"/>
                  <a:ext cx="130" cy="129"/>
                </a:xfrm>
                <a:prstGeom prst="rect">
                  <a:avLst/>
                </a:prstGeom>
                <a:solidFill>
                  <a:srgbClr val="009900"/>
                </a:solidFill>
                <a:ln w="0">
                  <a:solidFill>
                    <a:srgbClr val="000000"/>
                  </a:solidFill>
                  <a:miter lim="800000"/>
                  <a:headEnd/>
                  <a:tailEnd/>
                </a:ln>
              </p:spPr>
              <p:txBody>
                <a:bodyPr/>
                <a:lstStyle/>
                <a:p>
                  <a:endParaRPr lang="en-US"/>
                </a:p>
              </p:txBody>
            </p:sp>
            <p:sp>
              <p:nvSpPr>
                <p:cNvPr id="456" name="Rectangle 355"/>
                <p:cNvSpPr>
                  <a:spLocks noChangeArrowheads="1"/>
                </p:cNvSpPr>
                <p:nvPr/>
              </p:nvSpPr>
              <p:spPr bwMode="auto">
                <a:xfrm>
                  <a:off x="2721" y="2104"/>
                  <a:ext cx="135" cy="134"/>
                </a:xfrm>
                <a:prstGeom prst="rect">
                  <a:avLst/>
                </a:prstGeom>
                <a:solidFill>
                  <a:srgbClr val="00E500"/>
                </a:solidFill>
                <a:ln w="0">
                  <a:solidFill>
                    <a:srgbClr val="000000"/>
                  </a:solidFill>
                  <a:miter lim="800000"/>
                  <a:headEnd/>
                  <a:tailEnd/>
                </a:ln>
              </p:spPr>
              <p:txBody>
                <a:bodyPr/>
                <a:lstStyle/>
                <a:p>
                  <a:endParaRPr lang="en-US"/>
                </a:p>
              </p:txBody>
            </p:sp>
            <p:sp>
              <p:nvSpPr>
                <p:cNvPr id="457" name="Rectangle 356"/>
                <p:cNvSpPr>
                  <a:spLocks noChangeArrowheads="1"/>
                </p:cNvSpPr>
                <p:nvPr/>
              </p:nvSpPr>
              <p:spPr bwMode="auto">
                <a:xfrm>
                  <a:off x="2721" y="2104"/>
                  <a:ext cx="135" cy="134"/>
                </a:xfrm>
                <a:prstGeom prst="rect">
                  <a:avLst/>
                </a:prstGeom>
                <a:solidFill>
                  <a:srgbClr val="009900"/>
                </a:solidFill>
                <a:ln w="0">
                  <a:solidFill>
                    <a:srgbClr val="000000"/>
                  </a:solidFill>
                  <a:miter lim="800000"/>
                  <a:headEnd/>
                  <a:tailEnd/>
                </a:ln>
              </p:spPr>
              <p:txBody>
                <a:bodyPr/>
                <a:lstStyle/>
                <a:p>
                  <a:endParaRPr lang="en-US"/>
                </a:p>
              </p:txBody>
            </p:sp>
            <p:sp>
              <p:nvSpPr>
                <p:cNvPr id="458" name="Rectangle 357"/>
                <p:cNvSpPr>
                  <a:spLocks noChangeArrowheads="1"/>
                </p:cNvSpPr>
                <p:nvPr/>
              </p:nvSpPr>
              <p:spPr bwMode="auto">
                <a:xfrm>
                  <a:off x="2974" y="2104"/>
                  <a:ext cx="135" cy="134"/>
                </a:xfrm>
                <a:prstGeom prst="rect">
                  <a:avLst/>
                </a:prstGeom>
                <a:solidFill>
                  <a:srgbClr val="009900"/>
                </a:solidFill>
                <a:ln w="0">
                  <a:solidFill>
                    <a:srgbClr val="000000"/>
                  </a:solidFill>
                  <a:miter lim="800000"/>
                  <a:headEnd/>
                  <a:tailEnd/>
                </a:ln>
              </p:spPr>
              <p:txBody>
                <a:bodyPr/>
                <a:lstStyle/>
                <a:p>
                  <a:endParaRPr lang="en-US"/>
                </a:p>
              </p:txBody>
            </p:sp>
            <p:sp>
              <p:nvSpPr>
                <p:cNvPr id="459" name="Rectangle 358"/>
                <p:cNvSpPr>
                  <a:spLocks noChangeArrowheads="1"/>
                </p:cNvSpPr>
                <p:nvPr/>
              </p:nvSpPr>
              <p:spPr bwMode="auto">
                <a:xfrm>
                  <a:off x="2597" y="2104"/>
                  <a:ext cx="129" cy="134"/>
                </a:xfrm>
                <a:prstGeom prst="rect">
                  <a:avLst/>
                </a:prstGeom>
                <a:solidFill>
                  <a:srgbClr val="009900"/>
                </a:solidFill>
                <a:ln w="0">
                  <a:solidFill>
                    <a:srgbClr val="000000"/>
                  </a:solidFill>
                  <a:miter lim="800000"/>
                  <a:headEnd/>
                  <a:tailEnd/>
                </a:ln>
              </p:spPr>
              <p:txBody>
                <a:bodyPr/>
                <a:lstStyle/>
                <a:p>
                  <a:endParaRPr lang="en-US"/>
                </a:p>
              </p:txBody>
            </p:sp>
            <p:sp>
              <p:nvSpPr>
                <p:cNvPr id="460" name="Rectangle 359"/>
                <p:cNvSpPr>
                  <a:spLocks noChangeArrowheads="1"/>
                </p:cNvSpPr>
                <p:nvPr/>
              </p:nvSpPr>
              <p:spPr bwMode="auto">
                <a:xfrm>
                  <a:off x="2850" y="2104"/>
                  <a:ext cx="130" cy="134"/>
                </a:xfrm>
                <a:prstGeom prst="rect">
                  <a:avLst/>
                </a:prstGeom>
                <a:solidFill>
                  <a:srgbClr val="00E500"/>
                </a:solidFill>
                <a:ln w="0">
                  <a:solidFill>
                    <a:srgbClr val="000000"/>
                  </a:solidFill>
                  <a:miter lim="800000"/>
                  <a:headEnd/>
                  <a:tailEnd/>
                </a:ln>
              </p:spPr>
              <p:txBody>
                <a:bodyPr/>
                <a:lstStyle/>
                <a:p>
                  <a:endParaRPr lang="en-US"/>
                </a:p>
              </p:txBody>
            </p:sp>
            <p:sp>
              <p:nvSpPr>
                <p:cNvPr id="461" name="Rectangle 360"/>
                <p:cNvSpPr>
                  <a:spLocks noChangeArrowheads="1"/>
                </p:cNvSpPr>
                <p:nvPr/>
              </p:nvSpPr>
              <p:spPr bwMode="auto">
                <a:xfrm>
                  <a:off x="3104" y="2104"/>
                  <a:ext cx="129" cy="134"/>
                </a:xfrm>
                <a:prstGeom prst="rect">
                  <a:avLst/>
                </a:prstGeom>
                <a:solidFill>
                  <a:srgbClr val="009900"/>
                </a:solidFill>
                <a:ln w="0">
                  <a:solidFill>
                    <a:srgbClr val="000000"/>
                  </a:solidFill>
                  <a:miter lim="800000"/>
                  <a:headEnd/>
                  <a:tailEnd/>
                </a:ln>
              </p:spPr>
              <p:txBody>
                <a:bodyPr/>
                <a:lstStyle/>
                <a:p>
                  <a:endParaRPr lang="en-US"/>
                </a:p>
              </p:txBody>
            </p:sp>
            <p:sp>
              <p:nvSpPr>
                <p:cNvPr id="462" name="Rectangle 361"/>
                <p:cNvSpPr>
                  <a:spLocks noChangeArrowheads="1"/>
                </p:cNvSpPr>
                <p:nvPr/>
              </p:nvSpPr>
              <p:spPr bwMode="auto">
                <a:xfrm>
                  <a:off x="3228" y="2104"/>
                  <a:ext cx="134" cy="134"/>
                </a:xfrm>
                <a:prstGeom prst="rect">
                  <a:avLst/>
                </a:prstGeom>
                <a:solidFill>
                  <a:srgbClr val="009900"/>
                </a:solidFill>
                <a:ln w="0">
                  <a:solidFill>
                    <a:srgbClr val="000000"/>
                  </a:solidFill>
                  <a:miter lim="800000"/>
                  <a:headEnd/>
                  <a:tailEnd/>
                </a:ln>
              </p:spPr>
              <p:txBody>
                <a:bodyPr/>
                <a:lstStyle/>
                <a:p>
                  <a:endParaRPr lang="en-US"/>
                </a:p>
              </p:txBody>
            </p:sp>
            <p:sp>
              <p:nvSpPr>
                <p:cNvPr id="463" name="Rectangle 362"/>
                <p:cNvSpPr>
                  <a:spLocks noChangeArrowheads="1"/>
                </p:cNvSpPr>
                <p:nvPr/>
              </p:nvSpPr>
              <p:spPr bwMode="auto">
                <a:xfrm>
                  <a:off x="3357" y="2104"/>
                  <a:ext cx="129" cy="134"/>
                </a:xfrm>
                <a:prstGeom prst="rect">
                  <a:avLst/>
                </a:prstGeom>
                <a:solidFill>
                  <a:srgbClr val="009900"/>
                </a:solidFill>
                <a:ln w="0">
                  <a:solidFill>
                    <a:srgbClr val="000000"/>
                  </a:solidFill>
                  <a:miter lim="800000"/>
                  <a:headEnd/>
                  <a:tailEnd/>
                </a:ln>
              </p:spPr>
              <p:txBody>
                <a:bodyPr/>
                <a:lstStyle/>
                <a:p>
                  <a:endParaRPr lang="en-US"/>
                </a:p>
              </p:txBody>
            </p:sp>
            <p:sp>
              <p:nvSpPr>
                <p:cNvPr id="464" name="Rectangle 363"/>
                <p:cNvSpPr>
                  <a:spLocks noChangeArrowheads="1"/>
                </p:cNvSpPr>
                <p:nvPr/>
              </p:nvSpPr>
              <p:spPr bwMode="auto">
                <a:xfrm>
                  <a:off x="3481" y="2104"/>
                  <a:ext cx="135" cy="134"/>
                </a:xfrm>
                <a:prstGeom prst="rect">
                  <a:avLst/>
                </a:prstGeom>
                <a:solidFill>
                  <a:srgbClr val="00E500"/>
                </a:solidFill>
                <a:ln w="0">
                  <a:solidFill>
                    <a:srgbClr val="000000"/>
                  </a:solidFill>
                  <a:miter lim="800000"/>
                  <a:headEnd/>
                  <a:tailEnd/>
                </a:ln>
              </p:spPr>
              <p:txBody>
                <a:bodyPr/>
                <a:lstStyle/>
                <a:p>
                  <a:endParaRPr lang="en-US"/>
                </a:p>
              </p:txBody>
            </p:sp>
            <p:sp>
              <p:nvSpPr>
                <p:cNvPr id="465" name="Rectangle 364"/>
                <p:cNvSpPr>
                  <a:spLocks noChangeArrowheads="1"/>
                </p:cNvSpPr>
                <p:nvPr/>
              </p:nvSpPr>
              <p:spPr bwMode="auto">
                <a:xfrm>
                  <a:off x="3610" y="2104"/>
                  <a:ext cx="130" cy="134"/>
                </a:xfrm>
                <a:prstGeom prst="rect">
                  <a:avLst/>
                </a:prstGeom>
                <a:solidFill>
                  <a:srgbClr val="009900"/>
                </a:solidFill>
                <a:ln w="0">
                  <a:solidFill>
                    <a:srgbClr val="000000"/>
                  </a:solidFill>
                  <a:miter lim="800000"/>
                  <a:headEnd/>
                  <a:tailEnd/>
                </a:ln>
              </p:spPr>
              <p:txBody>
                <a:bodyPr/>
                <a:lstStyle/>
                <a:p>
                  <a:endParaRPr lang="en-US"/>
                </a:p>
              </p:txBody>
            </p:sp>
            <p:sp>
              <p:nvSpPr>
                <p:cNvPr id="466" name="Rectangle 365"/>
                <p:cNvSpPr>
                  <a:spLocks noChangeArrowheads="1"/>
                </p:cNvSpPr>
                <p:nvPr/>
              </p:nvSpPr>
              <p:spPr bwMode="auto">
                <a:xfrm>
                  <a:off x="3734" y="2104"/>
                  <a:ext cx="135" cy="134"/>
                </a:xfrm>
                <a:prstGeom prst="rect">
                  <a:avLst/>
                </a:prstGeom>
                <a:solidFill>
                  <a:srgbClr val="009900"/>
                </a:solidFill>
                <a:ln w="0">
                  <a:solidFill>
                    <a:srgbClr val="000000"/>
                  </a:solidFill>
                  <a:miter lim="800000"/>
                  <a:headEnd/>
                  <a:tailEnd/>
                </a:ln>
              </p:spPr>
              <p:txBody>
                <a:bodyPr/>
                <a:lstStyle/>
                <a:p>
                  <a:endParaRPr lang="en-US"/>
                </a:p>
              </p:txBody>
            </p:sp>
            <p:sp>
              <p:nvSpPr>
                <p:cNvPr id="467" name="Rectangle 366"/>
                <p:cNvSpPr>
                  <a:spLocks noChangeArrowheads="1"/>
                </p:cNvSpPr>
                <p:nvPr/>
              </p:nvSpPr>
              <p:spPr bwMode="auto">
                <a:xfrm>
                  <a:off x="3864" y="2104"/>
                  <a:ext cx="129" cy="134"/>
                </a:xfrm>
                <a:prstGeom prst="rect">
                  <a:avLst/>
                </a:prstGeom>
                <a:solidFill>
                  <a:srgbClr val="009900"/>
                </a:solidFill>
                <a:ln w="0">
                  <a:solidFill>
                    <a:srgbClr val="000000"/>
                  </a:solidFill>
                  <a:miter lim="800000"/>
                  <a:headEnd/>
                  <a:tailEnd/>
                </a:ln>
              </p:spPr>
              <p:txBody>
                <a:bodyPr/>
                <a:lstStyle/>
                <a:p>
                  <a:endParaRPr lang="en-US"/>
                </a:p>
              </p:txBody>
            </p:sp>
            <p:sp>
              <p:nvSpPr>
                <p:cNvPr id="468" name="Rectangle 367"/>
                <p:cNvSpPr>
                  <a:spLocks noChangeArrowheads="1"/>
                </p:cNvSpPr>
                <p:nvPr/>
              </p:nvSpPr>
              <p:spPr bwMode="auto">
                <a:xfrm>
                  <a:off x="3988" y="2104"/>
                  <a:ext cx="135" cy="134"/>
                </a:xfrm>
                <a:prstGeom prst="rect">
                  <a:avLst/>
                </a:prstGeom>
                <a:solidFill>
                  <a:srgbClr val="009900"/>
                </a:solidFill>
                <a:ln w="0">
                  <a:solidFill>
                    <a:srgbClr val="000000"/>
                  </a:solidFill>
                  <a:miter lim="800000"/>
                  <a:headEnd/>
                  <a:tailEnd/>
                </a:ln>
              </p:spPr>
              <p:txBody>
                <a:bodyPr/>
                <a:lstStyle/>
                <a:p>
                  <a:endParaRPr lang="en-US"/>
                </a:p>
              </p:txBody>
            </p:sp>
            <p:sp>
              <p:nvSpPr>
                <p:cNvPr id="469" name="Rectangle 368"/>
                <p:cNvSpPr>
                  <a:spLocks noChangeArrowheads="1"/>
                </p:cNvSpPr>
                <p:nvPr/>
              </p:nvSpPr>
              <p:spPr bwMode="auto">
                <a:xfrm>
                  <a:off x="4117" y="2104"/>
                  <a:ext cx="130" cy="134"/>
                </a:xfrm>
                <a:prstGeom prst="rect">
                  <a:avLst/>
                </a:prstGeom>
                <a:solidFill>
                  <a:srgbClr val="009900"/>
                </a:solidFill>
                <a:ln w="0">
                  <a:solidFill>
                    <a:srgbClr val="000000"/>
                  </a:solidFill>
                  <a:miter lim="800000"/>
                  <a:headEnd/>
                  <a:tailEnd/>
                </a:ln>
              </p:spPr>
              <p:txBody>
                <a:bodyPr/>
                <a:lstStyle/>
                <a:p>
                  <a:endParaRPr lang="en-US"/>
                </a:p>
              </p:txBody>
            </p:sp>
            <p:sp>
              <p:nvSpPr>
                <p:cNvPr id="470" name="Rectangle 369"/>
                <p:cNvSpPr>
                  <a:spLocks noChangeArrowheads="1"/>
                </p:cNvSpPr>
                <p:nvPr/>
              </p:nvSpPr>
              <p:spPr bwMode="auto">
                <a:xfrm>
                  <a:off x="2721" y="2233"/>
                  <a:ext cx="135" cy="129"/>
                </a:xfrm>
                <a:prstGeom prst="rect">
                  <a:avLst/>
                </a:prstGeom>
                <a:solidFill>
                  <a:srgbClr val="00E500"/>
                </a:solidFill>
                <a:ln w="0">
                  <a:solidFill>
                    <a:srgbClr val="000000"/>
                  </a:solidFill>
                  <a:miter lim="800000"/>
                  <a:headEnd/>
                  <a:tailEnd/>
                </a:ln>
              </p:spPr>
              <p:txBody>
                <a:bodyPr/>
                <a:lstStyle/>
                <a:p>
                  <a:endParaRPr lang="en-US"/>
                </a:p>
              </p:txBody>
            </p:sp>
            <p:sp>
              <p:nvSpPr>
                <p:cNvPr id="471" name="Rectangle 370"/>
                <p:cNvSpPr>
                  <a:spLocks noChangeArrowheads="1"/>
                </p:cNvSpPr>
                <p:nvPr/>
              </p:nvSpPr>
              <p:spPr bwMode="auto">
                <a:xfrm>
                  <a:off x="2721" y="2233"/>
                  <a:ext cx="135" cy="129"/>
                </a:xfrm>
                <a:prstGeom prst="rect">
                  <a:avLst/>
                </a:prstGeom>
                <a:solidFill>
                  <a:srgbClr val="0000FF"/>
                </a:solidFill>
                <a:ln w="0">
                  <a:solidFill>
                    <a:srgbClr val="000000"/>
                  </a:solidFill>
                  <a:miter lim="800000"/>
                  <a:headEnd/>
                  <a:tailEnd/>
                </a:ln>
              </p:spPr>
              <p:txBody>
                <a:bodyPr/>
                <a:lstStyle/>
                <a:p>
                  <a:endParaRPr lang="en-US"/>
                </a:p>
              </p:txBody>
            </p:sp>
            <p:sp>
              <p:nvSpPr>
                <p:cNvPr id="472" name="Rectangle 371"/>
                <p:cNvSpPr>
                  <a:spLocks noChangeArrowheads="1"/>
                </p:cNvSpPr>
                <p:nvPr/>
              </p:nvSpPr>
              <p:spPr bwMode="auto">
                <a:xfrm>
                  <a:off x="2974" y="2233"/>
                  <a:ext cx="135" cy="129"/>
                </a:xfrm>
                <a:prstGeom prst="rect">
                  <a:avLst/>
                </a:prstGeom>
                <a:solidFill>
                  <a:srgbClr val="009900"/>
                </a:solidFill>
                <a:ln w="0">
                  <a:solidFill>
                    <a:srgbClr val="000000"/>
                  </a:solidFill>
                  <a:miter lim="800000"/>
                  <a:headEnd/>
                  <a:tailEnd/>
                </a:ln>
              </p:spPr>
              <p:txBody>
                <a:bodyPr/>
                <a:lstStyle/>
                <a:p>
                  <a:endParaRPr lang="en-US"/>
                </a:p>
              </p:txBody>
            </p:sp>
            <p:sp>
              <p:nvSpPr>
                <p:cNvPr id="473" name="Rectangle 372"/>
                <p:cNvSpPr>
                  <a:spLocks noChangeArrowheads="1"/>
                </p:cNvSpPr>
                <p:nvPr/>
              </p:nvSpPr>
              <p:spPr bwMode="auto">
                <a:xfrm>
                  <a:off x="2597" y="2233"/>
                  <a:ext cx="129" cy="129"/>
                </a:xfrm>
                <a:prstGeom prst="rect">
                  <a:avLst/>
                </a:prstGeom>
                <a:solidFill>
                  <a:srgbClr val="007FFF"/>
                </a:solidFill>
                <a:ln w="0">
                  <a:solidFill>
                    <a:srgbClr val="000000"/>
                  </a:solidFill>
                  <a:miter lim="800000"/>
                  <a:headEnd/>
                  <a:tailEnd/>
                </a:ln>
              </p:spPr>
              <p:txBody>
                <a:bodyPr/>
                <a:lstStyle/>
                <a:p>
                  <a:endParaRPr lang="en-US"/>
                </a:p>
              </p:txBody>
            </p:sp>
            <p:sp>
              <p:nvSpPr>
                <p:cNvPr id="474" name="Rectangle 373"/>
                <p:cNvSpPr>
                  <a:spLocks noChangeArrowheads="1"/>
                </p:cNvSpPr>
                <p:nvPr/>
              </p:nvSpPr>
              <p:spPr bwMode="auto">
                <a:xfrm>
                  <a:off x="2850" y="2233"/>
                  <a:ext cx="130" cy="129"/>
                </a:xfrm>
                <a:prstGeom prst="rect">
                  <a:avLst/>
                </a:prstGeom>
                <a:solidFill>
                  <a:srgbClr val="007FFF"/>
                </a:solidFill>
                <a:ln w="0">
                  <a:solidFill>
                    <a:srgbClr val="000000"/>
                  </a:solidFill>
                  <a:miter lim="800000"/>
                  <a:headEnd/>
                  <a:tailEnd/>
                </a:ln>
              </p:spPr>
              <p:txBody>
                <a:bodyPr/>
                <a:lstStyle/>
                <a:p>
                  <a:endParaRPr lang="en-US"/>
                </a:p>
              </p:txBody>
            </p:sp>
            <p:sp>
              <p:nvSpPr>
                <p:cNvPr id="475" name="Rectangle 374"/>
                <p:cNvSpPr>
                  <a:spLocks noChangeArrowheads="1"/>
                </p:cNvSpPr>
                <p:nvPr/>
              </p:nvSpPr>
              <p:spPr bwMode="auto">
                <a:xfrm>
                  <a:off x="3104" y="2233"/>
                  <a:ext cx="129" cy="129"/>
                </a:xfrm>
                <a:prstGeom prst="rect">
                  <a:avLst/>
                </a:prstGeom>
                <a:solidFill>
                  <a:srgbClr val="009900"/>
                </a:solidFill>
                <a:ln w="0">
                  <a:solidFill>
                    <a:srgbClr val="000000"/>
                  </a:solidFill>
                  <a:miter lim="800000"/>
                  <a:headEnd/>
                  <a:tailEnd/>
                </a:ln>
              </p:spPr>
              <p:txBody>
                <a:bodyPr/>
                <a:lstStyle/>
                <a:p>
                  <a:endParaRPr lang="en-US"/>
                </a:p>
              </p:txBody>
            </p:sp>
            <p:sp>
              <p:nvSpPr>
                <p:cNvPr id="476" name="Rectangle 375"/>
                <p:cNvSpPr>
                  <a:spLocks noChangeArrowheads="1"/>
                </p:cNvSpPr>
                <p:nvPr/>
              </p:nvSpPr>
              <p:spPr bwMode="auto">
                <a:xfrm>
                  <a:off x="3228" y="2233"/>
                  <a:ext cx="134" cy="129"/>
                </a:xfrm>
                <a:prstGeom prst="rect">
                  <a:avLst/>
                </a:prstGeom>
                <a:solidFill>
                  <a:srgbClr val="00E500"/>
                </a:solidFill>
                <a:ln w="0">
                  <a:solidFill>
                    <a:srgbClr val="000000"/>
                  </a:solidFill>
                  <a:miter lim="800000"/>
                  <a:headEnd/>
                  <a:tailEnd/>
                </a:ln>
              </p:spPr>
              <p:txBody>
                <a:bodyPr/>
                <a:lstStyle/>
                <a:p>
                  <a:endParaRPr lang="en-US"/>
                </a:p>
              </p:txBody>
            </p:sp>
            <p:sp>
              <p:nvSpPr>
                <p:cNvPr id="477" name="Rectangle 376"/>
                <p:cNvSpPr>
                  <a:spLocks noChangeArrowheads="1"/>
                </p:cNvSpPr>
                <p:nvPr/>
              </p:nvSpPr>
              <p:spPr bwMode="auto">
                <a:xfrm>
                  <a:off x="3357" y="2233"/>
                  <a:ext cx="129" cy="129"/>
                </a:xfrm>
                <a:prstGeom prst="rect">
                  <a:avLst/>
                </a:prstGeom>
                <a:solidFill>
                  <a:srgbClr val="009900"/>
                </a:solidFill>
                <a:ln w="0">
                  <a:solidFill>
                    <a:srgbClr val="000000"/>
                  </a:solidFill>
                  <a:miter lim="800000"/>
                  <a:headEnd/>
                  <a:tailEnd/>
                </a:ln>
              </p:spPr>
              <p:txBody>
                <a:bodyPr/>
                <a:lstStyle/>
                <a:p>
                  <a:endParaRPr lang="en-US"/>
                </a:p>
              </p:txBody>
            </p:sp>
            <p:sp>
              <p:nvSpPr>
                <p:cNvPr id="478" name="Rectangle 377"/>
                <p:cNvSpPr>
                  <a:spLocks noChangeArrowheads="1"/>
                </p:cNvSpPr>
                <p:nvPr/>
              </p:nvSpPr>
              <p:spPr bwMode="auto">
                <a:xfrm>
                  <a:off x="3481" y="2233"/>
                  <a:ext cx="135" cy="129"/>
                </a:xfrm>
                <a:prstGeom prst="rect">
                  <a:avLst/>
                </a:prstGeom>
                <a:solidFill>
                  <a:srgbClr val="009900"/>
                </a:solidFill>
                <a:ln w="0">
                  <a:solidFill>
                    <a:srgbClr val="000000"/>
                  </a:solidFill>
                  <a:miter lim="800000"/>
                  <a:headEnd/>
                  <a:tailEnd/>
                </a:ln>
              </p:spPr>
              <p:txBody>
                <a:bodyPr/>
                <a:lstStyle/>
                <a:p>
                  <a:endParaRPr lang="en-US"/>
                </a:p>
              </p:txBody>
            </p:sp>
            <p:sp>
              <p:nvSpPr>
                <p:cNvPr id="479" name="Rectangle 378"/>
                <p:cNvSpPr>
                  <a:spLocks noChangeArrowheads="1"/>
                </p:cNvSpPr>
                <p:nvPr/>
              </p:nvSpPr>
              <p:spPr bwMode="auto">
                <a:xfrm>
                  <a:off x="3610" y="2233"/>
                  <a:ext cx="130" cy="129"/>
                </a:xfrm>
                <a:prstGeom prst="rect">
                  <a:avLst/>
                </a:prstGeom>
                <a:solidFill>
                  <a:srgbClr val="009900"/>
                </a:solidFill>
                <a:ln w="0">
                  <a:solidFill>
                    <a:srgbClr val="000000"/>
                  </a:solidFill>
                  <a:miter lim="800000"/>
                  <a:headEnd/>
                  <a:tailEnd/>
                </a:ln>
              </p:spPr>
              <p:txBody>
                <a:bodyPr/>
                <a:lstStyle/>
                <a:p>
                  <a:endParaRPr lang="en-US"/>
                </a:p>
              </p:txBody>
            </p:sp>
            <p:sp>
              <p:nvSpPr>
                <p:cNvPr id="480" name="Rectangle 379"/>
                <p:cNvSpPr>
                  <a:spLocks noChangeArrowheads="1"/>
                </p:cNvSpPr>
                <p:nvPr/>
              </p:nvSpPr>
              <p:spPr bwMode="auto">
                <a:xfrm>
                  <a:off x="3734" y="2233"/>
                  <a:ext cx="135" cy="129"/>
                </a:xfrm>
                <a:prstGeom prst="rect">
                  <a:avLst/>
                </a:prstGeom>
                <a:solidFill>
                  <a:srgbClr val="009900"/>
                </a:solidFill>
                <a:ln w="0">
                  <a:solidFill>
                    <a:srgbClr val="000000"/>
                  </a:solidFill>
                  <a:miter lim="800000"/>
                  <a:headEnd/>
                  <a:tailEnd/>
                </a:ln>
              </p:spPr>
              <p:txBody>
                <a:bodyPr/>
                <a:lstStyle/>
                <a:p>
                  <a:endParaRPr lang="en-US"/>
                </a:p>
              </p:txBody>
            </p:sp>
            <p:sp>
              <p:nvSpPr>
                <p:cNvPr id="481" name="Rectangle 380"/>
                <p:cNvSpPr>
                  <a:spLocks noChangeArrowheads="1"/>
                </p:cNvSpPr>
                <p:nvPr/>
              </p:nvSpPr>
              <p:spPr bwMode="auto">
                <a:xfrm>
                  <a:off x="3864" y="2233"/>
                  <a:ext cx="129" cy="129"/>
                </a:xfrm>
                <a:prstGeom prst="rect">
                  <a:avLst/>
                </a:prstGeom>
                <a:solidFill>
                  <a:srgbClr val="009900"/>
                </a:solidFill>
                <a:ln w="0">
                  <a:solidFill>
                    <a:srgbClr val="000000"/>
                  </a:solidFill>
                  <a:miter lim="800000"/>
                  <a:headEnd/>
                  <a:tailEnd/>
                </a:ln>
              </p:spPr>
              <p:txBody>
                <a:bodyPr/>
                <a:lstStyle/>
                <a:p>
                  <a:endParaRPr lang="en-US"/>
                </a:p>
              </p:txBody>
            </p:sp>
            <p:sp>
              <p:nvSpPr>
                <p:cNvPr id="482" name="Rectangle 381"/>
                <p:cNvSpPr>
                  <a:spLocks noChangeArrowheads="1"/>
                </p:cNvSpPr>
                <p:nvPr/>
              </p:nvSpPr>
              <p:spPr bwMode="auto">
                <a:xfrm>
                  <a:off x="3988" y="2233"/>
                  <a:ext cx="135" cy="129"/>
                </a:xfrm>
                <a:prstGeom prst="rect">
                  <a:avLst/>
                </a:prstGeom>
                <a:solidFill>
                  <a:srgbClr val="00E500"/>
                </a:solidFill>
                <a:ln w="0">
                  <a:solidFill>
                    <a:srgbClr val="000000"/>
                  </a:solidFill>
                  <a:miter lim="800000"/>
                  <a:headEnd/>
                  <a:tailEnd/>
                </a:ln>
              </p:spPr>
              <p:txBody>
                <a:bodyPr/>
                <a:lstStyle/>
                <a:p>
                  <a:endParaRPr lang="en-US"/>
                </a:p>
              </p:txBody>
            </p:sp>
            <p:sp>
              <p:nvSpPr>
                <p:cNvPr id="483" name="Rectangle 382"/>
                <p:cNvSpPr>
                  <a:spLocks noChangeArrowheads="1"/>
                </p:cNvSpPr>
                <p:nvPr/>
              </p:nvSpPr>
              <p:spPr bwMode="auto">
                <a:xfrm>
                  <a:off x="4117" y="2233"/>
                  <a:ext cx="130" cy="129"/>
                </a:xfrm>
                <a:prstGeom prst="rect">
                  <a:avLst/>
                </a:prstGeom>
                <a:solidFill>
                  <a:srgbClr val="009900"/>
                </a:solidFill>
                <a:ln w="0">
                  <a:solidFill>
                    <a:srgbClr val="000000"/>
                  </a:solidFill>
                  <a:miter lim="800000"/>
                  <a:headEnd/>
                  <a:tailEnd/>
                </a:ln>
              </p:spPr>
              <p:txBody>
                <a:bodyPr/>
                <a:lstStyle/>
                <a:p>
                  <a:endParaRPr lang="en-US"/>
                </a:p>
              </p:txBody>
            </p:sp>
            <p:sp>
              <p:nvSpPr>
                <p:cNvPr id="484" name="Rectangle 383"/>
                <p:cNvSpPr>
                  <a:spLocks noChangeArrowheads="1"/>
                </p:cNvSpPr>
                <p:nvPr/>
              </p:nvSpPr>
              <p:spPr bwMode="auto">
                <a:xfrm>
                  <a:off x="2721" y="2357"/>
                  <a:ext cx="135" cy="134"/>
                </a:xfrm>
                <a:prstGeom prst="rect">
                  <a:avLst/>
                </a:prstGeom>
                <a:solidFill>
                  <a:srgbClr val="1A1AFF"/>
                </a:solidFill>
                <a:ln w="0">
                  <a:solidFill>
                    <a:srgbClr val="000000"/>
                  </a:solidFill>
                  <a:miter lim="800000"/>
                  <a:headEnd/>
                  <a:tailEnd/>
                </a:ln>
              </p:spPr>
              <p:txBody>
                <a:bodyPr/>
                <a:lstStyle/>
                <a:p>
                  <a:endParaRPr lang="en-US"/>
                </a:p>
              </p:txBody>
            </p:sp>
            <p:sp>
              <p:nvSpPr>
                <p:cNvPr id="485" name="Rectangle 384"/>
                <p:cNvSpPr>
                  <a:spLocks noChangeArrowheads="1"/>
                </p:cNvSpPr>
                <p:nvPr/>
              </p:nvSpPr>
              <p:spPr bwMode="auto">
                <a:xfrm>
                  <a:off x="2721" y="2357"/>
                  <a:ext cx="135" cy="134"/>
                </a:xfrm>
                <a:prstGeom prst="rect">
                  <a:avLst/>
                </a:prstGeom>
                <a:solidFill>
                  <a:srgbClr val="1A1AFF"/>
                </a:solidFill>
                <a:ln w="0">
                  <a:solidFill>
                    <a:srgbClr val="000000"/>
                  </a:solidFill>
                  <a:miter lim="800000"/>
                  <a:headEnd/>
                  <a:tailEnd/>
                </a:ln>
              </p:spPr>
              <p:txBody>
                <a:bodyPr/>
                <a:lstStyle/>
                <a:p>
                  <a:endParaRPr lang="en-US"/>
                </a:p>
              </p:txBody>
            </p:sp>
            <p:sp>
              <p:nvSpPr>
                <p:cNvPr id="486" name="Rectangle 385"/>
                <p:cNvSpPr>
                  <a:spLocks noChangeArrowheads="1"/>
                </p:cNvSpPr>
                <p:nvPr/>
              </p:nvSpPr>
              <p:spPr bwMode="auto">
                <a:xfrm>
                  <a:off x="2974" y="2357"/>
                  <a:ext cx="135" cy="134"/>
                </a:xfrm>
                <a:prstGeom prst="rect">
                  <a:avLst/>
                </a:prstGeom>
                <a:solidFill>
                  <a:srgbClr val="007FFF"/>
                </a:solidFill>
                <a:ln w="0">
                  <a:solidFill>
                    <a:srgbClr val="000000"/>
                  </a:solidFill>
                  <a:miter lim="800000"/>
                  <a:headEnd/>
                  <a:tailEnd/>
                </a:ln>
              </p:spPr>
              <p:txBody>
                <a:bodyPr/>
                <a:lstStyle/>
                <a:p>
                  <a:endParaRPr lang="en-US"/>
                </a:p>
              </p:txBody>
            </p:sp>
            <p:sp>
              <p:nvSpPr>
                <p:cNvPr id="487" name="Rectangle 386"/>
                <p:cNvSpPr>
                  <a:spLocks noChangeArrowheads="1"/>
                </p:cNvSpPr>
                <p:nvPr/>
              </p:nvSpPr>
              <p:spPr bwMode="auto">
                <a:xfrm>
                  <a:off x="2597" y="2357"/>
                  <a:ext cx="129" cy="134"/>
                </a:xfrm>
                <a:prstGeom prst="rect">
                  <a:avLst/>
                </a:prstGeom>
                <a:solidFill>
                  <a:srgbClr val="1A1AFF"/>
                </a:solidFill>
                <a:ln w="0">
                  <a:solidFill>
                    <a:srgbClr val="000000"/>
                  </a:solidFill>
                  <a:miter lim="800000"/>
                  <a:headEnd/>
                  <a:tailEnd/>
                </a:ln>
              </p:spPr>
              <p:txBody>
                <a:bodyPr/>
                <a:lstStyle/>
                <a:p>
                  <a:endParaRPr lang="en-US"/>
                </a:p>
              </p:txBody>
            </p:sp>
            <p:sp>
              <p:nvSpPr>
                <p:cNvPr id="488" name="Rectangle 387"/>
                <p:cNvSpPr>
                  <a:spLocks noChangeArrowheads="1"/>
                </p:cNvSpPr>
                <p:nvPr/>
              </p:nvSpPr>
              <p:spPr bwMode="auto">
                <a:xfrm>
                  <a:off x="2850" y="2357"/>
                  <a:ext cx="130" cy="134"/>
                </a:xfrm>
                <a:prstGeom prst="rect">
                  <a:avLst/>
                </a:prstGeom>
                <a:solidFill>
                  <a:srgbClr val="007FFF"/>
                </a:solidFill>
                <a:ln w="0">
                  <a:solidFill>
                    <a:srgbClr val="000000"/>
                  </a:solidFill>
                  <a:miter lim="800000"/>
                  <a:headEnd/>
                  <a:tailEnd/>
                </a:ln>
              </p:spPr>
              <p:txBody>
                <a:bodyPr/>
                <a:lstStyle/>
                <a:p>
                  <a:endParaRPr lang="en-US"/>
                </a:p>
              </p:txBody>
            </p:sp>
            <p:sp>
              <p:nvSpPr>
                <p:cNvPr id="489" name="Rectangle 388"/>
                <p:cNvSpPr>
                  <a:spLocks noChangeArrowheads="1"/>
                </p:cNvSpPr>
                <p:nvPr/>
              </p:nvSpPr>
              <p:spPr bwMode="auto">
                <a:xfrm>
                  <a:off x="3104" y="2357"/>
                  <a:ext cx="129" cy="134"/>
                </a:xfrm>
                <a:prstGeom prst="rect">
                  <a:avLst/>
                </a:prstGeom>
                <a:solidFill>
                  <a:srgbClr val="009900"/>
                </a:solidFill>
                <a:ln w="0">
                  <a:solidFill>
                    <a:srgbClr val="000000"/>
                  </a:solidFill>
                  <a:miter lim="800000"/>
                  <a:headEnd/>
                  <a:tailEnd/>
                </a:ln>
              </p:spPr>
              <p:txBody>
                <a:bodyPr/>
                <a:lstStyle/>
                <a:p>
                  <a:endParaRPr lang="en-US"/>
                </a:p>
              </p:txBody>
            </p:sp>
            <p:sp>
              <p:nvSpPr>
                <p:cNvPr id="490" name="Rectangle 389"/>
                <p:cNvSpPr>
                  <a:spLocks noChangeArrowheads="1"/>
                </p:cNvSpPr>
                <p:nvPr/>
              </p:nvSpPr>
              <p:spPr bwMode="auto">
                <a:xfrm>
                  <a:off x="3228" y="2357"/>
                  <a:ext cx="134" cy="134"/>
                </a:xfrm>
                <a:prstGeom prst="rect">
                  <a:avLst/>
                </a:prstGeom>
                <a:solidFill>
                  <a:srgbClr val="00E500"/>
                </a:solidFill>
                <a:ln w="0">
                  <a:solidFill>
                    <a:srgbClr val="000000"/>
                  </a:solidFill>
                  <a:miter lim="800000"/>
                  <a:headEnd/>
                  <a:tailEnd/>
                </a:ln>
              </p:spPr>
              <p:txBody>
                <a:bodyPr/>
                <a:lstStyle/>
                <a:p>
                  <a:endParaRPr lang="en-US"/>
                </a:p>
              </p:txBody>
            </p:sp>
            <p:sp>
              <p:nvSpPr>
                <p:cNvPr id="491" name="Rectangle 390"/>
                <p:cNvSpPr>
                  <a:spLocks noChangeArrowheads="1"/>
                </p:cNvSpPr>
                <p:nvPr/>
              </p:nvSpPr>
              <p:spPr bwMode="auto">
                <a:xfrm>
                  <a:off x="3357" y="2357"/>
                  <a:ext cx="129" cy="134"/>
                </a:xfrm>
                <a:prstGeom prst="rect">
                  <a:avLst/>
                </a:prstGeom>
                <a:solidFill>
                  <a:srgbClr val="009900"/>
                </a:solidFill>
                <a:ln w="0">
                  <a:solidFill>
                    <a:srgbClr val="000000"/>
                  </a:solidFill>
                  <a:miter lim="800000"/>
                  <a:headEnd/>
                  <a:tailEnd/>
                </a:ln>
              </p:spPr>
              <p:txBody>
                <a:bodyPr/>
                <a:lstStyle/>
                <a:p>
                  <a:endParaRPr lang="en-US"/>
                </a:p>
              </p:txBody>
            </p:sp>
            <p:sp>
              <p:nvSpPr>
                <p:cNvPr id="492" name="Rectangle 391"/>
                <p:cNvSpPr>
                  <a:spLocks noChangeArrowheads="1"/>
                </p:cNvSpPr>
                <p:nvPr/>
              </p:nvSpPr>
              <p:spPr bwMode="auto">
                <a:xfrm>
                  <a:off x="3481" y="2357"/>
                  <a:ext cx="135" cy="134"/>
                </a:xfrm>
                <a:prstGeom prst="rect">
                  <a:avLst/>
                </a:prstGeom>
                <a:solidFill>
                  <a:srgbClr val="009900"/>
                </a:solidFill>
                <a:ln w="0">
                  <a:solidFill>
                    <a:srgbClr val="000000"/>
                  </a:solidFill>
                  <a:miter lim="800000"/>
                  <a:headEnd/>
                  <a:tailEnd/>
                </a:ln>
              </p:spPr>
              <p:txBody>
                <a:bodyPr/>
                <a:lstStyle/>
                <a:p>
                  <a:endParaRPr lang="en-US"/>
                </a:p>
              </p:txBody>
            </p:sp>
            <p:sp>
              <p:nvSpPr>
                <p:cNvPr id="493" name="Rectangle 392"/>
                <p:cNvSpPr>
                  <a:spLocks noChangeArrowheads="1"/>
                </p:cNvSpPr>
                <p:nvPr/>
              </p:nvSpPr>
              <p:spPr bwMode="auto">
                <a:xfrm>
                  <a:off x="3610" y="2357"/>
                  <a:ext cx="130" cy="134"/>
                </a:xfrm>
                <a:prstGeom prst="rect">
                  <a:avLst/>
                </a:prstGeom>
                <a:solidFill>
                  <a:srgbClr val="00E500"/>
                </a:solidFill>
                <a:ln w="0">
                  <a:solidFill>
                    <a:srgbClr val="000000"/>
                  </a:solidFill>
                  <a:miter lim="800000"/>
                  <a:headEnd/>
                  <a:tailEnd/>
                </a:ln>
              </p:spPr>
              <p:txBody>
                <a:bodyPr/>
                <a:lstStyle/>
                <a:p>
                  <a:endParaRPr lang="en-US"/>
                </a:p>
              </p:txBody>
            </p:sp>
            <p:sp>
              <p:nvSpPr>
                <p:cNvPr id="494" name="Rectangle 393"/>
                <p:cNvSpPr>
                  <a:spLocks noChangeArrowheads="1"/>
                </p:cNvSpPr>
                <p:nvPr/>
              </p:nvSpPr>
              <p:spPr bwMode="auto">
                <a:xfrm>
                  <a:off x="3734" y="2357"/>
                  <a:ext cx="135" cy="134"/>
                </a:xfrm>
                <a:prstGeom prst="rect">
                  <a:avLst/>
                </a:prstGeom>
                <a:solidFill>
                  <a:srgbClr val="009900"/>
                </a:solidFill>
                <a:ln w="0">
                  <a:solidFill>
                    <a:srgbClr val="000000"/>
                  </a:solidFill>
                  <a:miter lim="800000"/>
                  <a:headEnd/>
                  <a:tailEnd/>
                </a:ln>
              </p:spPr>
              <p:txBody>
                <a:bodyPr/>
                <a:lstStyle/>
                <a:p>
                  <a:endParaRPr lang="en-US"/>
                </a:p>
              </p:txBody>
            </p:sp>
            <p:sp>
              <p:nvSpPr>
                <p:cNvPr id="495" name="Rectangle 394"/>
                <p:cNvSpPr>
                  <a:spLocks noChangeArrowheads="1"/>
                </p:cNvSpPr>
                <p:nvPr/>
              </p:nvSpPr>
              <p:spPr bwMode="auto">
                <a:xfrm>
                  <a:off x="3864" y="2357"/>
                  <a:ext cx="129" cy="134"/>
                </a:xfrm>
                <a:prstGeom prst="rect">
                  <a:avLst/>
                </a:prstGeom>
                <a:solidFill>
                  <a:srgbClr val="009900"/>
                </a:solidFill>
                <a:ln w="0">
                  <a:solidFill>
                    <a:srgbClr val="000000"/>
                  </a:solidFill>
                  <a:miter lim="800000"/>
                  <a:headEnd/>
                  <a:tailEnd/>
                </a:ln>
              </p:spPr>
              <p:txBody>
                <a:bodyPr/>
                <a:lstStyle/>
                <a:p>
                  <a:endParaRPr lang="en-US"/>
                </a:p>
              </p:txBody>
            </p:sp>
            <p:sp>
              <p:nvSpPr>
                <p:cNvPr id="496" name="Rectangle 395"/>
                <p:cNvSpPr>
                  <a:spLocks noChangeArrowheads="1"/>
                </p:cNvSpPr>
                <p:nvPr/>
              </p:nvSpPr>
              <p:spPr bwMode="auto">
                <a:xfrm>
                  <a:off x="3988" y="2357"/>
                  <a:ext cx="135" cy="134"/>
                </a:xfrm>
                <a:prstGeom prst="rect">
                  <a:avLst/>
                </a:prstGeom>
                <a:solidFill>
                  <a:srgbClr val="00E500"/>
                </a:solidFill>
                <a:ln w="0">
                  <a:solidFill>
                    <a:srgbClr val="000000"/>
                  </a:solidFill>
                  <a:miter lim="800000"/>
                  <a:headEnd/>
                  <a:tailEnd/>
                </a:ln>
              </p:spPr>
              <p:txBody>
                <a:bodyPr/>
                <a:lstStyle/>
                <a:p>
                  <a:endParaRPr lang="en-US"/>
                </a:p>
              </p:txBody>
            </p:sp>
            <p:sp>
              <p:nvSpPr>
                <p:cNvPr id="497" name="Rectangle 396"/>
                <p:cNvSpPr>
                  <a:spLocks noChangeArrowheads="1"/>
                </p:cNvSpPr>
                <p:nvPr/>
              </p:nvSpPr>
              <p:spPr bwMode="auto">
                <a:xfrm>
                  <a:off x="4117" y="2357"/>
                  <a:ext cx="130" cy="134"/>
                </a:xfrm>
                <a:prstGeom prst="rect">
                  <a:avLst/>
                </a:prstGeom>
                <a:solidFill>
                  <a:srgbClr val="009900"/>
                </a:solidFill>
                <a:ln w="0">
                  <a:solidFill>
                    <a:srgbClr val="000000"/>
                  </a:solidFill>
                  <a:miter lim="800000"/>
                  <a:headEnd/>
                  <a:tailEnd/>
                </a:ln>
              </p:spPr>
              <p:txBody>
                <a:bodyPr/>
                <a:lstStyle/>
                <a:p>
                  <a:endParaRPr lang="en-US"/>
                </a:p>
              </p:txBody>
            </p:sp>
            <p:sp>
              <p:nvSpPr>
                <p:cNvPr id="498" name="Rectangle 397"/>
                <p:cNvSpPr>
                  <a:spLocks noChangeArrowheads="1"/>
                </p:cNvSpPr>
                <p:nvPr/>
              </p:nvSpPr>
              <p:spPr bwMode="auto">
                <a:xfrm>
                  <a:off x="2721" y="2486"/>
                  <a:ext cx="135" cy="129"/>
                </a:xfrm>
                <a:prstGeom prst="rect">
                  <a:avLst/>
                </a:prstGeom>
                <a:solidFill>
                  <a:srgbClr val="1A1AFF"/>
                </a:solidFill>
                <a:ln w="0">
                  <a:solidFill>
                    <a:srgbClr val="000000"/>
                  </a:solidFill>
                  <a:miter lim="800000"/>
                  <a:headEnd/>
                  <a:tailEnd/>
                </a:ln>
              </p:spPr>
              <p:txBody>
                <a:bodyPr/>
                <a:lstStyle/>
                <a:p>
                  <a:endParaRPr lang="en-US"/>
                </a:p>
              </p:txBody>
            </p:sp>
            <p:sp>
              <p:nvSpPr>
                <p:cNvPr id="499" name="Rectangle 398"/>
                <p:cNvSpPr>
                  <a:spLocks noChangeArrowheads="1"/>
                </p:cNvSpPr>
                <p:nvPr/>
              </p:nvSpPr>
              <p:spPr bwMode="auto">
                <a:xfrm>
                  <a:off x="2721" y="2486"/>
                  <a:ext cx="135" cy="129"/>
                </a:xfrm>
                <a:prstGeom prst="rect">
                  <a:avLst/>
                </a:prstGeom>
                <a:solidFill>
                  <a:srgbClr val="1A1AFF"/>
                </a:solidFill>
                <a:ln w="0">
                  <a:solidFill>
                    <a:srgbClr val="000000"/>
                  </a:solidFill>
                  <a:miter lim="800000"/>
                  <a:headEnd/>
                  <a:tailEnd/>
                </a:ln>
              </p:spPr>
              <p:txBody>
                <a:bodyPr/>
                <a:lstStyle/>
                <a:p>
                  <a:endParaRPr lang="en-US"/>
                </a:p>
              </p:txBody>
            </p:sp>
            <p:sp>
              <p:nvSpPr>
                <p:cNvPr id="500" name="Rectangle 399"/>
                <p:cNvSpPr>
                  <a:spLocks noChangeArrowheads="1"/>
                </p:cNvSpPr>
                <p:nvPr/>
              </p:nvSpPr>
              <p:spPr bwMode="auto">
                <a:xfrm>
                  <a:off x="2974" y="2486"/>
                  <a:ext cx="135" cy="129"/>
                </a:xfrm>
                <a:prstGeom prst="rect">
                  <a:avLst/>
                </a:prstGeom>
                <a:solidFill>
                  <a:srgbClr val="0000FF"/>
                </a:solidFill>
                <a:ln w="0">
                  <a:solidFill>
                    <a:srgbClr val="000000"/>
                  </a:solidFill>
                  <a:miter lim="800000"/>
                  <a:headEnd/>
                  <a:tailEnd/>
                </a:ln>
              </p:spPr>
              <p:txBody>
                <a:bodyPr/>
                <a:lstStyle/>
                <a:p>
                  <a:endParaRPr lang="en-US"/>
                </a:p>
              </p:txBody>
            </p:sp>
            <p:sp>
              <p:nvSpPr>
                <p:cNvPr id="501" name="Rectangle 400"/>
                <p:cNvSpPr>
                  <a:spLocks noChangeArrowheads="1"/>
                </p:cNvSpPr>
                <p:nvPr/>
              </p:nvSpPr>
              <p:spPr bwMode="auto">
                <a:xfrm>
                  <a:off x="2597" y="2486"/>
                  <a:ext cx="129" cy="129"/>
                </a:xfrm>
                <a:prstGeom prst="rect">
                  <a:avLst/>
                </a:prstGeom>
                <a:solidFill>
                  <a:srgbClr val="1A1AFF"/>
                </a:solidFill>
                <a:ln w="0">
                  <a:solidFill>
                    <a:srgbClr val="000000"/>
                  </a:solidFill>
                  <a:miter lim="800000"/>
                  <a:headEnd/>
                  <a:tailEnd/>
                </a:ln>
              </p:spPr>
              <p:txBody>
                <a:bodyPr/>
                <a:lstStyle/>
                <a:p>
                  <a:endParaRPr lang="en-US"/>
                </a:p>
              </p:txBody>
            </p:sp>
            <p:sp>
              <p:nvSpPr>
                <p:cNvPr id="502" name="Rectangle 401"/>
                <p:cNvSpPr>
                  <a:spLocks noChangeArrowheads="1"/>
                </p:cNvSpPr>
                <p:nvPr/>
              </p:nvSpPr>
              <p:spPr bwMode="auto">
                <a:xfrm>
                  <a:off x="2850" y="2486"/>
                  <a:ext cx="130" cy="129"/>
                </a:xfrm>
                <a:prstGeom prst="rect">
                  <a:avLst/>
                </a:prstGeom>
                <a:solidFill>
                  <a:srgbClr val="0000FF"/>
                </a:solidFill>
                <a:ln w="0">
                  <a:solidFill>
                    <a:srgbClr val="000000"/>
                  </a:solidFill>
                  <a:miter lim="800000"/>
                  <a:headEnd/>
                  <a:tailEnd/>
                </a:ln>
              </p:spPr>
              <p:txBody>
                <a:bodyPr/>
                <a:lstStyle/>
                <a:p>
                  <a:endParaRPr lang="en-US"/>
                </a:p>
              </p:txBody>
            </p:sp>
            <p:sp>
              <p:nvSpPr>
                <p:cNvPr id="503" name="Rectangle 402"/>
                <p:cNvSpPr>
                  <a:spLocks noChangeArrowheads="1"/>
                </p:cNvSpPr>
                <p:nvPr/>
              </p:nvSpPr>
              <p:spPr bwMode="auto">
                <a:xfrm>
                  <a:off x="3104" y="2486"/>
                  <a:ext cx="129" cy="129"/>
                </a:xfrm>
                <a:prstGeom prst="rect">
                  <a:avLst/>
                </a:prstGeom>
                <a:solidFill>
                  <a:srgbClr val="007FFF"/>
                </a:solidFill>
                <a:ln w="0">
                  <a:solidFill>
                    <a:srgbClr val="000000"/>
                  </a:solidFill>
                  <a:miter lim="800000"/>
                  <a:headEnd/>
                  <a:tailEnd/>
                </a:ln>
              </p:spPr>
              <p:txBody>
                <a:bodyPr/>
                <a:lstStyle/>
                <a:p>
                  <a:endParaRPr lang="en-US"/>
                </a:p>
              </p:txBody>
            </p:sp>
            <p:sp>
              <p:nvSpPr>
                <p:cNvPr id="504" name="Rectangle 403"/>
                <p:cNvSpPr>
                  <a:spLocks noChangeArrowheads="1"/>
                </p:cNvSpPr>
                <p:nvPr/>
              </p:nvSpPr>
              <p:spPr bwMode="auto">
                <a:xfrm>
                  <a:off x="3228" y="2486"/>
                  <a:ext cx="134" cy="129"/>
                </a:xfrm>
                <a:prstGeom prst="rect">
                  <a:avLst/>
                </a:prstGeom>
                <a:solidFill>
                  <a:srgbClr val="009900"/>
                </a:solidFill>
                <a:ln w="0">
                  <a:solidFill>
                    <a:srgbClr val="000000"/>
                  </a:solidFill>
                  <a:miter lim="800000"/>
                  <a:headEnd/>
                  <a:tailEnd/>
                </a:ln>
              </p:spPr>
              <p:txBody>
                <a:bodyPr/>
                <a:lstStyle/>
                <a:p>
                  <a:endParaRPr lang="en-US"/>
                </a:p>
              </p:txBody>
            </p:sp>
            <p:sp>
              <p:nvSpPr>
                <p:cNvPr id="505" name="Rectangle 404"/>
                <p:cNvSpPr>
                  <a:spLocks noChangeArrowheads="1"/>
                </p:cNvSpPr>
                <p:nvPr/>
              </p:nvSpPr>
              <p:spPr bwMode="auto">
                <a:xfrm>
                  <a:off x="3357" y="2486"/>
                  <a:ext cx="129" cy="129"/>
                </a:xfrm>
                <a:prstGeom prst="rect">
                  <a:avLst/>
                </a:prstGeom>
                <a:solidFill>
                  <a:srgbClr val="009900"/>
                </a:solidFill>
                <a:ln w="0">
                  <a:solidFill>
                    <a:srgbClr val="000000"/>
                  </a:solidFill>
                  <a:miter lim="800000"/>
                  <a:headEnd/>
                  <a:tailEnd/>
                </a:ln>
              </p:spPr>
              <p:txBody>
                <a:bodyPr/>
                <a:lstStyle/>
                <a:p>
                  <a:endParaRPr lang="en-US"/>
                </a:p>
              </p:txBody>
            </p:sp>
            <p:sp>
              <p:nvSpPr>
                <p:cNvPr id="506" name="Rectangle 405"/>
                <p:cNvSpPr>
                  <a:spLocks noChangeArrowheads="1"/>
                </p:cNvSpPr>
                <p:nvPr/>
              </p:nvSpPr>
              <p:spPr bwMode="auto">
                <a:xfrm>
                  <a:off x="3481" y="2486"/>
                  <a:ext cx="135" cy="129"/>
                </a:xfrm>
                <a:prstGeom prst="rect">
                  <a:avLst/>
                </a:prstGeom>
                <a:solidFill>
                  <a:srgbClr val="009900"/>
                </a:solidFill>
                <a:ln w="0">
                  <a:solidFill>
                    <a:srgbClr val="000000"/>
                  </a:solidFill>
                  <a:miter lim="800000"/>
                  <a:headEnd/>
                  <a:tailEnd/>
                </a:ln>
              </p:spPr>
              <p:txBody>
                <a:bodyPr/>
                <a:lstStyle/>
                <a:p>
                  <a:endParaRPr lang="en-US"/>
                </a:p>
              </p:txBody>
            </p:sp>
            <p:sp>
              <p:nvSpPr>
                <p:cNvPr id="507" name="Rectangle 406"/>
                <p:cNvSpPr>
                  <a:spLocks noChangeArrowheads="1"/>
                </p:cNvSpPr>
                <p:nvPr/>
              </p:nvSpPr>
              <p:spPr bwMode="auto">
                <a:xfrm>
                  <a:off x="3610" y="2486"/>
                  <a:ext cx="130" cy="129"/>
                </a:xfrm>
                <a:prstGeom prst="rect">
                  <a:avLst/>
                </a:prstGeom>
                <a:solidFill>
                  <a:srgbClr val="009900"/>
                </a:solidFill>
                <a:ln w="0">
                  <a:solidFill>
                    <a:srgbClr val="000000"/>
                  </a:solidFill>
                  <a:miter lim="800000"/>
                  <a:headEnd/>
                  <a:tailEnd/>
                </a:ln>
              </p:spPr>
              <p:txBody>
                <a:bodyPr/>
                <a:lstStyle/>
                <a:p>
                  <a:endParaRPr lang="en-US"/>
                </a:p>
              </p:txBody>
            </p:sp>
            <p:sp>
              <p:nvSpPr>
                <p:cNvPr id="508" name="Rectangle 407"/>
                <p:cNvSpPr>
                  <a:spLocks noChangeArrowheads="1"/>
                </p:cNvSpPr>
                <p:nvPr/>
              </p:nvSpPr>
              <p:spPr bwMode="auto">
                <a:xfrm>
                  <a:off x="3734" y="2486"/>
                  <a:ext cx="135" cy="129"/>
                </a:xfrm>
                <a:prstGeom prst="rect">
                  <a:avLst/>
                </a:prstGeom>
                <a:solidFill>
                  <a:srgbClr val="009900"/>
                </a:solidFill>
                <a:ln w="0">
                  <a:solidFill>
                    <a:srgbClr val="000000"/>
                  </a:solidFill>
                  <a:miter lim="800000"/>
                  <a:headEnd/>
                  <a:tailEnd/>
                </a:ln>
              </p:spPr>
              <p:txBody>
                <a:bodyPr/>
                <a:lstStyle/>
                <a:p>
                  <a:endParaRPr lang="en-US"/>
                </a:p>
              </p:txBody>
            </p:sp>
            <p:sp>
              <p:nvSpPr>
                <p:cNvPr id="509" name="Rectangle 408"/>
                <p:cNvSpPr>
                  <a:spLocks noChangeArrowheads="1"/>
                </p:cNvSpPr>
                <p:nvPr/>
              </p:nvSpPr>
              <p:spPr bwMode="auto">
                <a:xfrm>
                  <a:off x="3864" y="2486"/>
                  <a:ext cx="129" cy="129"/>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510" name="Rectangle 409"/>
                <p:cNvSpPr>
                  <a:spLocks noChangeArrowheads="1"/>
                </p:cNvSpPr>
                <p:nvPr/>
              </p:nvSpPr>
              <p:spPr bwMode="auto">
                <a:xfrm>
                  <a:off x="3988" y="2486"/>
                  <a:ext cx="135" cy="129"/>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511" name="Rectangle 410"/>
                <p:cNvSpPr>
                  <a:spLocks noChangeArrowheads="1"/>
                </p:cNvSpPr>
                <p:nvPr/>
              </p:nvSpPr>
              <p:spPr bwMode="auto">
                <a:xfrm>
                  <a:off x="4117" y="2486"/>
                  <a:ext cx="130" cy="129"/>
                </a:xfrm>
                <a:prstGeom prst="rect">
                  <a:avLst/>
                </a:prstGeom>
                <a:solidFill>
                  <a:srgbClr val="009900"/>
                </a:solidFill>
                <a:ln w="0">
                  <a:solidFill>
                    <a:srgbClr val="000000"/>
                  </a:solidFill>
                  <a:miter lim="800000"/>
                  <a:headEnd/>
                  <a:tailEnd/>
                </a:ln>
              </p:spPr>
              <p:txBody>
                <a:bodyPr/>
                <a:lstStyle/>
                <a:p>
                  <a:endParaRPr lang="en-US"/>
                </a:p>
              </p:txBody>
            </p:sp>
            <p:sp>
              <p:nvSpPr>
                <p:cNvPr id="512" name="Rectangle 411"/>
                <p:cNvSpPr>
                  <a:spLocks noChangeArrowheads="1"/>
                </p:cNvSpPr>
                <p:nvPr/>
              </p:nvSpPr>
              <p:spPr bwMode="auto">
                <a:xfrm>
                  <a:off x="2721" y="2610"/>
                  <a:ext cx="135" cy="134"/>
                </a:xfrm>
                <a:prstGeom prst="rect">
                  <a:avLst/>
                </a:prstGeom>
                <a:solidFill>
                  <a:srgbClr val="1A1AFF"/>
                </a:solidFill>
                <a:ln w="0">
                  <a:solidFill>
                    <a:srgbClr val="000000"/>
                  </a:solidFill>
                  <a:miter lim="800000"/>
                  <a:headEnd/>
                  <a:tailEnd/>
                </a:ln>
              </p:spPr>
              <p:txBody>
                <a:bodyPr/>
                <a:lstStyle/>
                <a:p>
                  <a:endParaRPr lang="en-US"/>
                </a:p>
              </p:txBody>
            </p:sp>
            <p:sp>
              <p:nvSpPr>
                <p:cNvPr id="513" name="Rectangle 412"/>
                <p:cNvSpPr>
                  <a:spLocks noChangeArrowheads="1"/>
                </p:cNvSpPr>
                <p:nvPr/>
              </p:nvSpPr>
              <p:spPr bwMode="auto">
                <a:xfrm>
                  <a:off x="2721" y="2610"/>
                  <a:ext cx="135" cy="134"/>
                </a:xfrm>
                <a:prstGeom prst="rect">
                  <a:avLst/>
                </a:prstGeom>
                <a:solidFill>
                  <a:srgbClr val="1A1AFF"/>
                </a:solidFill>
                <a:ln w="0">
                  <a:solidFill>
                    <a:srgbClr val="000000"/>
                  </a:solidFill>
                  <a:miter lim="800000"/>
                  <a:headEnd/>
                  <a:tailEnd/>
                </a:ln>
              </p:spPr>
              <p:txBody>
                <a:bodyPr/>
                <a:lstStyle/>
                <a:p>
                  <a:endParaRPr lang="en-US"/>
                </a:p>
              </p:txBody>
            </p:sp>
            <p:sp>
              <p:nvSpPr>
                <p:cNvPr id="514" name="Rectangle 413"/>
                <p:cNvSpPr>
                  <a:spLocks noChangeArrowheads="1"/>
                </p:cNvSpPr>
                <p:nvPr/>
              </p:nvSpPr>
              <p:spPr bwMode="auto">
                <a:xfrm>
                  <a:off x="2974" y="2610"/>
                  <a:ext cx="135" cy="134"/>
                </a:xfrm>
                <a:prstGeom prst="rect">
                  <a:avLst/>
                </a:prstGeom>
                <a:solidFill>
                  <a:srgbClr val="0000FF"/>
                </a:solidFill>
                <a:ln w="0">
                  <a:solidFill>
                    <a:srgbClr val="000000"/>
                  </a:solidFill>
                  <a:miter lim="800000"/>
                  <a:headEnd/>
                  <a:tailEnd/>
                </a:ln>
              </p:spPr>
              <p:txBody>
                <a:bodyPr/>
                <a:lstStyle/>
                <a:p>
                  <a:endParaRPr lang="en-US"/>
                </a:p>
              </p:txBody>
            </p:sp>
            <p:sp>
              <p:nvSpPr>
                <p:cNvPr id="515" name="Rectangle 414"/>
                <p:cNvSpPr>
                  <a:spLocks noChangeArrowheads="1"/>
                </p:cNvSpPr>
                <p:nvPr/>
              </p:nvSpPr>
              <p:spPr bwMode="auto">
                <a:xfrm>
                  <a:off x="2597" y="2610"/>
                  <a:ext cx="129" cy="134"/>
                </a:xfrm>
                <a:prstGeom prst="rect">
                  <a:avLst/>
                </a:prstGeom>
                <a:solidFill>
                  <a:srgbClr val="1A1AFF"/>
                </a:solidFill>
                <a:ln w="0">
                  <a:solidFill>
                    <a:srgbClr val="000000"/>
                  </a:solidFill>
                  <a:miter lim="800000"/>
                  <a:headEnd/>
                  <a:tailEnd/>
                </a:ln>
              </p:spPr>
              <p:txBody>
                <a:bodyPr/>
                <a:lstStyle/>
                <a:p>
                  <a:endParaRPr lang="en-US"/>
                </a:p>
              </p:txBody>
            </p:sp>
            <p:sp>
              <p:nvSpPr>
                <p:cNvPr id="516" name="Rectangle 415"/>
                <p:cNvSpPr>
                  <a:spLocks noChangeArrowheads="1"/>
                </p:cNvSpPr>
                <p:nvPr/>
              </p:nvSpPr>
              <p:spPr bwMode="auto">
                <a:xfrm>
                  <a:off x="2850" y="2610"/>
                  <a:ext cx="130" cy="134"/>
                </a:xfrm>
                <a:prstGeom prst="rect">
                  <a:avLst/>
                </a:prstGeom>
                <a:solidFill>
                  <a:srgbClr val="0000FF"/>
                </a:solidFill>
                <a:ln w="0">
                  <a:solidFill>
                    <a:srgbClr val="000000"/>
                  </a:solidFill>
                  <a:miter lim="800000"/>
                  <a:headEnd/>
                  <a:tailEnd/>
                </a:ln>
              </p:spPr>
              <p:txBody>
                <a:bodyPr/>
                <a:lstStyle/>
                <a:p>
                  <a:endParaRPr lang="en-US"/>
                </a:p>
              </p:txBody>
            </p:sp>
            <p:sp>
              <p:nvSpPr>
                <p:cNvPr id="517" name="Rectangle 416"/>
                <p:cNvSpPr>
                  <a:spLocks noChangeArrowheads="1"/>
                </p:cNvSpPr>
                <p:nvPr/>
              </p:nvSpPr>
              <p:spPr bwMode="auto">
                <a:xfrm>
                  <a:off x="3104" y="2610"/>
                  <a:ext cx="129" cy="134"/>
                </a:xfrm>
                <a:prstGeom prst="rect">
                  <a:avLst/>
                </a:prstGeom>
                <a:solidFill>
                  <a:srgbClr val="007FFF"/>
                </a:solidFill>
                <a:ln w="0">
                  <a:solidFill>
                    <a:srgbClr val="000000"/>
                  </a:solidFill>
                  <a:miter lim="800000"/>
                  <a:headEnd/>
                  <a:tailEnd/>
                </a:ln>
              </p:spPr>
              <p:txBody>
                <a:bodyPr/>
                <a:lstStyle/>
                <a:p>
                  <a:endParaRPr lang="en-US"/>
                </a:p>
              </p:txBody>
            </p:sp>
            <p:sp>
              <p:nvSpPr>
                <p:cNvPr id="518" name="Rectangle 417"/>
                <p:cNvSpPr>
                  <a:spLocks noChangeArrowheads="1"/>
                </p:cNvSpPr>
                <p:nvPr/>
              </p:nvSpPr>
              <p:spPr bwMode="auto">
                <a:xfrm>
                  <a:off x="3228" y="2610"/>
                  <a:ext cx="134" cy="134"/>
                </a:xfrm>
                <a:prstGeom prst="rect">
                  <a:avLst/>
                </a:prstGeom>
                <a:solidFill>
                  <a:srgbClr val="009900"/>
                </a:solidFill>
                <a:ln w="0">
                  <a:solidFill>
                    <a:srgbClr val="000000"/>
                  </a:solidFill>
                  <a:miter lim="800000"/>
                  <a:headEnd/>
                  <a:tailEnd/>
                </a:ln>
              </p:spPr>
              <p:txBody>
                <a:bodyPr/>
                <a:lstStyle/>
                <a:p>
                  <a:endParaRPr lang="en-US"/>
                </a:p>
              </p:txBody>
            </p:sp>
            <p:sp>
              <p:nvSpPr>
                <p:cNvPr id="519" name="Rectangle 418"/>
                <p:cNvSpPr>
                  <a:spLocks noChangeArrowheads="1"/>
                </p:cNvSpPr>
                <p:nvPr/>
              </p:nvSpPr>
              <p:spPr bwMode="auto">
                <a:xfrm>
                  <a:off x="3357" y="2610"/>
                  <a:ext cx="129" cy="134"/>
                </a:xfrm>
                <a:prstGeom prst="rect">
                  <a:avLst/>
                </a:prstGeom>
                <a:solidFill>
                  <a:srgbClr val="00E500"/>
                </a:solidFill>
                <a:ln w="0">
                  <a:solidFill>
                    <a:srgbClr val="000000"/>
                  </a:solidFill>
                  <a:miter lim="800000"/>
                  <a:headEnd/>
                  <a:tailEnd/>
                </a:ln>
              </p:spPr>
              <p:txBody>
                <a:bodyPr/>
                <a:lstStyle/>
                <a:p>
                  <a:endParaRPr lang="en-US"/>
                </a:p>
              </p:txBody>
            </p:sp>
            <p:sp>
              <p:nvSpPr>
                <p:cNvPr id="520" name="Rectangle 419"/>
                <p:cNvSpPr>
                  <a:spLocks noChangeArrowheads="1"/>
                </p:cNvSpPr>
                <p:nvPr/>
              </p:nvSpPr>
              <p:spPr bwMode="auto">
                <a:xfrm>
                  <a:off x="3481" y="2610"/>
                  <a:ext cx="135" cy="134"/>
                </a:xfrm>
                <a:prstGeom prst="rect">
                  <a:avLst/>
                </a:prstGeom>
                <a:solidFill>
                  <a:srgbClr val="009900"/>
                </a:solidFill>
                <a:ln w="0">
                  <a:solidFill>
                    <a:srgbClr val="000000"/>
                  </a:solidFill>
                  <a:miter lim="800000"/>
                  <a:headEnd/>
                  <a:tailEnd/>
                </a:ln>
              </p:spPr>
              <p:txBody>
                <a:bodyPr/>
                <a:lstStyle/>
                <a:p>
                  <a:endParaRPr lang="en-US"/>
                </a:p>
              </p:txBody>
            </p:sp>
            <p:sp>
              <p:nvSpPr>
                <p:cNvPr id="521" name="Rectangle 420"/>
                <p:cNvSpPr>
                  <a:spLocks noChangeArrowheads="1"/>
                </p:cNvSpPr>
                <p:nvPr/>
              </p:nvSpPr>
              <p:spPr bwMode="auto">
                <a:xfrm>
                  <a:off x="3610" y="2610"/>
                  <a:ext cx="130" cy="134"/>
                </a:xfrm>
                <a:prstGeom prst="rect">
                  <a:avLst/>
                </a:prstGeom>
                <a:solidFill>
                  <a:srgbClr val="009900"/>
                </a:solidFill>
                <a:ln w="0">
                  <a:solidFill>
                    <a:srgbClr val="000000"/>
                  </a:solidFill>
                  <a:miter lim="800000"/>
                  <a:headEnd/>
                  <a:tailEnd/>
                </a:ln>
              </p:spPr>
              <p:txBody>
                <a:bodyPr/>
                <a:lstStyle/>
                <a:p>
                  <a:endParaRPr lang="en-US"/>
                </a:p>
              </p:txBody>
            </p:sp>
            <p:sp>
              <p:nvSpPr>
                <p:cNvPr id="522" name="Rectangle 421"/>
                <p:cNvSpPr>
                  <a:spLocks noChangeArrowheads="1"/>
                </p:cNvSpPr>
                <p:nvPr/>
              </p:nvSpPr>
              <p:spPr bwMode="auto">
                <a:xfrm>
                  <a:off x="3734" y="2610"/>
                  <a:ext cx="135" cy="134"/>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523" name="Rectangle 422"/>
                <p:cNvSpPr>
                  <a:spLocks noChangeArrowheads="1"/>
                </p:cNvSpPr>
                <p:nvPr/>
              </p:nvSpPr>
              <p:spPr bwMode="auto">
                <a:xfrm>
                  <a:off x="3864" y="2610"/>
                  <a:ext cx="129" cy="134"/>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524" name="Rectangle 423"/>
                <p:cNvSpPr>
                  <a:spLocks noChangeArrowheads="1"/>
                </p:cNvSpPr>
                <p:nvPr/>
              </p:nvSpPr>
              <p:spPr bwMode="auto">
                <a:xfrm>
                  <a:off x="3988" y="2610"/>
                  <a:ext cx="135" cy="134"/>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525" name="Rectangle 424"/>
                <p:cNvSpPr>
                  <a:spLocks noChangeArrowheads="1"/>
                </p:cNvSpPr>
                <p:nvPr/>
              </p:nvSpPr>
              <p:spPr bwMode="auto">
                <a:xfrm>
                  <a:off x="4117" y="2610"/>
                  <a:ext cx="130" cy="134"/>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526" name="Rectangle 425"/>
                <p:cNvSpPr>
                  <a:spLocks noChangeArrowheads="1"/>
                </p:cNvSpPr>
                <p:nvPr/>
              </p:nvSpPr>
              <p:spPr bwMode="auto">
                <a:xfrm>
                  <a:off x="2721" y="2739"/>
                  <a:ext cx="135" cy="129"/>
                </a:xfrm>
                <a:prstGeom prst="rect">
                  <a:avLst/>
                </a:prstGeom>
                <a:solidFill>
                  <a:srgbClr val="1A1AFF"/>
                </a:solidFill>
                <a:ln w="0">
                  <a:solidFill>
                    <a:srgbClr val="000000"/>
                  </a:solidFill>
                  <a:miter lim="800000"/>
                  <a:headEnd/>
                  <a:tailEnd/>
                </a:ln>
              </p:spPr>
              <p:txBody>
                <a:bodyPr/>
                <a:lstStyle/>
                <a:p>
                  <a:endParaRPr lang="en-US"/>
                </a:p>
              </p:txBody>
            </p:sp>
            <p:sp>
              <p:nvSpPr>
                <p:cNvPr id="527" name="Rectangle 426"/>
                <p:cNvSpPr>
                  <a:spLocks noChangeArrowheads="1"/>
                </p:cNvSpPr>
                <p:nvPr/>
              </p:nvSpPr>
              <p:spPr bwMode="auto">
                <a:xfrm>
                  <a:off x="2721" y="2739"/>
                  <a:ext cx="135" cy="129"/>
                </a:xfrm>
                <a:prstGeom prst="rect">
                  <a:avLst/>
                </a:prstGeom>
                <a:solidFill>
                  <a:srgbClr val="1A1AFF"/>
                </a:solidFill>
                <a:ln w="0">
                  <a:solidFill>
                    <a:srgbClr val="000000"/>
                  </a:solidFill>
                  <a:miter lim="800000"/>
                  <a:headEnd/>
                  <a:tailEnd/>
                </a:ln>
              </p:spPr>
              <p:txBody>
                <a:bodyPr/>
                <a:lstStyle/>
                <a:p>
                  <a:endParaRPr lang="en-US"/>
                </a:p>
              </p:txBody>
            </p:sp>
            <p:sp>
              <p:nvSpPr>
                <p:cNvPr id="528" name="Rectangle 427"/>
                <p:cNvSpPr>
                  <a:spLocks noChangeArrowheads="1"/>
                </p:cNvSpPr>
                <p:nvPr/>
              </p:nvSpPr>
              <p:spPr bwMode="auto">
                <a:xfrm>
                  <a:off x="2974" y="2739"/>
                  <a:ext cx="135" cy="129"/>
                </a:xfrm>
                <a:prstGeom prst="rect">
                  <a:avLst/>
                </a:prstGeom>
                <a:solidFill>
                  <a:srgbClr val="0000FF"/>
                </a:solidFill>
                <a:ln w="0">
                  <a:solidFill>
                    <a:srgbClr val="000000"/>
                  </a:solidFill>
                  <a:miter lim="800000"/>
                  <a:headEnd/>
                  <a:tailEnd/>
                </a:ln>
              </p:spPr>
              <p:txBody>
                <a:bodyPr/>
                <a:lstStyle/>
                <a:p>
                  <a:endParaRPr lang="en-US"/>
                </a:p>
              </p:txBody>
            </p:sp>
            <p:sp>
              <p:nvSpPr>
                <p:cNvPr id="529" name="Rectangle 428"/>
                <p:cNvSpPr>
                  <a:spLocks noChangeArrowheads="1"/>
                </p:cNvSpPr>
                <p:nvPr/>
              </p:nvSpPr>
              <p:spPr bwMode="auto">
                <a:xfrm>
                  <a:off x="2597" y="2739"/>
                  <a:ext cx="129" cy="129"/>
                </a:xfrm>
                <a:prstGeom prst="rect">
                  <a:avLst/>
                </a:prstGeom>
                <a:solidFill>
                  <a:srgbClr val="1A1AFF"/>
                </a:solidFill>
                <a:ln w="0">
                  <a:solidFill>
                    <a:srgbClr val="000000"/>
                  </a:solidFill>
                  <a:miter lim="800000"/>
                  <a:headEnd/>
                  <a:tailEnd/>
                </a:ln>
              </p:spPr>
              <p:txBody>
                <a:bodyPr/>
                <a:lstStyle/>
                <a:p>
                  <a:endParaRPr lang="en-US"/>
                </a:p>
              </p:txBody>
            </p:sp>
          </p:grpSp>
          <p:sp>
            <p:nvSpPr>
              <p:cNvPr id="251" name="Rectangle 429"/>
              <p:cNvSpPr>
                <a:spLocks noChangeArrowheads="1"/>
              </p:cNvSpPr>
              <p:nvPr/>
            </p:nvSpPr>
            <p:spPr bwMode="auto">
              <a:xfrm>
                <a:off x="2850" y="2739"/>
                <a:ext cx="130" cy="129"/>
              </a:xfrm>
              <a:prstGeom prst="rect">
                <a:avLst/>
              </a:prstGeom>
              <a:solidFill>
                <a:srgbClr val="0000FF"/>
              </a:solidFill>
              <a:ln w="0">
                <a:solidFill>
                  <a:srgbClr val="000000"/>
                </a:solidFill>
                <a:miter lim="800000"/>
                <a:headEnd/>
                <a:tailEnd/>
              </a:ln>
            </p:spPr>
            <p:txBody>
              <a:bodyPr/>
              <a:lstStyle/>
              <a:p>
                <a:endParaRPr lang="en-US"/>
              </a:p>
            </p:txBody>
          </p:sp>
          <p:sp>
            <p:nvSpPr>
              <p:cNvPr id="252" name="Rectangle 430"/>
              <p:cNvSpPr>
                <a:spLocks noChangeArrowheads="1"/>
              </p:cNvSpPr>
              <p:nvPr/>
            </p:nvSpPr>
            <p:spPr bwMode="auto">
              <a:xfrm>
                <a:off x="3104" y="2739"/>
                <a:ext cx="129" cy="129"/>
              </a:xfrm>
              <a:prstGeom prst="rect">
                <a:avLst/>
              </a:prstGeom>
              <a:solidFill>
                <a:srgbClr val="009900"/>
              </a:solidFill>
              <a:ln w="0">
                <a:solidFill>
                  <a:srgbClr val="000000"/>
                </a:solidFill>
                <a:miter lim="800000"/>
                <a:headEnd/>
                <a:tailEnd/>
              </a:ln>
            </p:spPr>
            <p:txBody>
              <a:bodyPr/>
              <a:lstStyle/>
              <a:p>
                <a:endParaRPr lang="en-US"/>
              </a:p>
            </p:txBody>
          </p:sp>
          <p:sp>
            <p:nvSpPr>
              <p:cNvPr id="253" name="Rectangle 431"/>
              <p:cNvSpPr>
                <a:spLocks noChangeArrowheads="1"/>
              </p:cNvSpPr>
              <p:nvPr/>
            </p:nvSpPr>
            <p:spPr bwMode="auto">
              <a:xfrm>
                <a:off x="3228" y="2739"/>
                <a:ext cx="134" cy="129"/>
              </a:xfrm>
              <a:prstGeom prst="rect">
                <a:avLst/>
              </a:prstGeom>
              <a:solidFill>
                <a:srgbClr val="009900"/>
              </a:solidFill>
              <a:ln w="0">
                <a:solidFill>
                  <a:srgbClr val="000000"/>
                </a:solidFill>
                <a:miter lim="800000"/>
                <a:headEnd/>
                <a:tailEnd/>
              </a:ln>
            </p:spPr>
            <p:txBody>
              <a:bodyPr/>
              <a:lstStyle/>
              <a:p>
                <a:endParaRPr lang="en-US"/>
              </a:p>
            </p:txBody>
          </p:sp>
          <p:sp>
            <p:nvSpPr>
              <p:cNvPr id="254" name="Rectangle 432"/>
              <p:cNvSpPr>
                <a:spLocks noChangeArrowheads="1"/>
              </p:cNvSpPr>
              <p:nvPr/>
            </p:nvSpPr>
            <p:spPr bwMode="auto">
              <a:xfrm>
                <a:off x="3357" y="2739"/>
                <a:ext cx="129" cy="129"/>
              </a:xfrm>
              <a:prstGeom prst="rect">
                <a:avLst/>
              </a:prstGeom>
              <a:solidFill>
                <a:srgbClr val="00E500"/>
              </a:solidFill>
              <a:ln w="0">
                <a:solidFill>
                  <a:srgbClr val="000000"/>
                </a:solidFill>
                <a:miter lim="800000"/>
                <a:headEnd/>
                <a:tailEnd/>
              </a:ln>
            </p:spPr>
            <p:txBody>
              <a:bodyPr/>
              <a:lstStyle/>
              <a:p>
                <a:endParaRPr lang="en-US"/>
              </a:p>
            </p:txBody>
          </p:sp>
          <p:sp>
            <p:nvSpPr>
              <p:cNvPr id="255" name="Rectangle 433"/>
              <p:cNvSpPr>
                <a:spLocks noChangeArrowheads="1"/>
              </p:cNvSpPr>
              <p:nvPr/>
            </p:nvSpPr>
            <p:spPr bwMode="auto">
              <a:xfrm>
                <a:off x="3481" y="2739"/>
                <a:ext cx="135" cy="129"/>
              </a:xfrm>
              <a:prstGeom prst="rect">
                <a:avLst/>
              </a:prstGeom>
              <a:solidFill>
                <a:srgbClr val="009900"/>
              </a:solidFill>
              <a:ln w="0">
                <a:solidFill>
                  <a:srgbClr val="000000"/>
                </a:solidFill>
                <a:miter lim="800000"/>
                <a:headEnd/>
                <a:tailEnd/>
              </a:ln>
            </p:spPr>
            <p:txBody>
              <a:bodyPr/>
              <a:lstStyle/>
              <a:p>
                <a:endParaRPr lang="en-US"/>
              </a:p>
            </p:txBody>
          </p:sp>
          <p:sp>
            <p:nvSpPr>
              <p:cNvPr id="256" name="Rectangle 434"/>
              <p:cNvSpPr>
                <a:spLocks noChangeArrowheads="1"/>
              </p:cNvSpPr>
              <p:nvPr/>
            </p:nvSpPr>
            <p:spPr bwMode="auto">
              <a:xfrm>
                <a:off x="3610" y="2739"/>
                <a:ext cx="130" cy="129"/>
              </a:xfrm>
              <a:prstGeom prst="rect">
                <a:avLst/>
              </a:prstGeom>
              <a:solidFill>
                <a:schemeClr val="bg1">
                  <a:lumMod val="85000"/>
                </a:schemeClr>
              </a:solidFill>
              <a:ln w="0">
                <a:solidFill>
                  <a:srgbClr val="000000"/>
                </a:solidFill>
                <a:miter lim="800000"/>
                <a:headEnd/>
                <a:tailEnd/>
              </a:ln>
            </p:spPr>
            <p:txBody>
              <a:bodyPr/>
              <a:lstStyle/>
              <a:p>
                <a:endParaRPr lang="en-US"/>
              </a:p>
            </p:txBody>
          </p:sp>
          <p:sp>
            <p:nvSpPr>
              <p:cNvPr id="257" name="Rectangle 435"/>
              <p:cNvSpPr>
                <a:spLocks noChangeArrowheads="1"/>
              </p:cNvSpPr>
              <p:nvPr/>
            </p:nvSpPr>
            <p:spPr bwMode="auto">
              <a:xfrm>
                <a:off x="3734" y="2739"/>
                <a:ext cx="135" cy="129"/>
              </a:xfrm>
              <a:prstGeom prst="rect">
                <a:avLst/>
              </a:prstGeom>
              <a:solidFill>
                <a:schemeClr val="bg1">
                  <a:lumMod val="85000"/>
                </a:schemeClr>
              </a:solidFill>
              <a:ln w="0">
                <a:solidFill>
                  <a:srgbClr val="000000"/>
                </a:solidFill>
                <a:miter lim="800000"/>
                <a:headEnd/>
                <a:tailEnd/>
              </a:ln>
            </p:spPr>
            <p:txBody>
              <a:bodyPr/>
              <a:lstStyle/>
              <a:p>
                <a:endParaRPr lang="en-US"/>
              </a:p>
            </p:txBody>
          </p:sp>
          <p:sp>
            <p:nvSpPr>
              <p:cNvPr id="258" name="Rectangle 436"/>
              <p:cNvSpPr>
                <a:spLocks noChangeArrowheads="1"/>
              </p:cNvSpPr>
              <p:nvPr/>
            </p:nvSpPr>
            <p:spPr bwMode="auto">
              <a:xfrm>
                <a:off x="3864" y="2739"/>
                <a:ext cx="129" cy="129"/>
              </a:xfrm>
              <a:prstGeom prst="rect">
                <a:avLst/>
              </a:prstGeom>
              <a:solidFill>
                <a:srgbClr val="CCCCCC"/>
              </a:solidFill>
              <a:ln w="0">
                <a:solidFill>
                  <a:srgbClr val="000000"/>
                </a:solidFill>
                <a:miter lim="800000"/>
                <a:headEnd/>
                <a:tailEnd/>
              </a:ln>
            </p:spPr>
            <p:txBody>
              <a:bodyPr/>
              <a:lstStyle/>
              <a:p>
                <a:endParaRPr lang="en-US"/>
              </a:p>
            </p:txBody>
          </p:sp>
          <p:sp>
            <p:nvSpPr>
              <p:cNvPr id="259" name="Rectangle 437"/>
              <p:cNvSpPr>
                <a:spLocks noChangeArrowheads="1"/>
              </p:cNvSpPr>
              <p:nvPr/>
            </p:nvSpPr>
            <p:spPr bwMode="auto">
              <a:xfrm>
                <a:off x="3988" y="2739"/>
                <a:ext cx="135" cy="129"/>
              </a:xfrm>
              <a:prstGeom prst="rect">
                <a:avLst/>
              </a:prstGeom>
              <a:solidFill>
                <a:srgbClr val="CCCCCC"/>
              </a:solidFill>
              <a:ln w="0">
                <a:solidFill>
                  <a:srgbClr val="000000"/>
                </a:solidFill>
                <a:miter lim="800000"/>
                <a:headEnd/>
                <a:tailEnd/>
              </a:ln>
            </p:spPr>
            <p:txBody>
              <a:bodyPr/>
              <a:lstStyle/>
              <a:p>
                <a:endParaRPr lang="en-US"/>
              </a:p>
            </p:txBody>
          </p:sp>
          <p:sp>
            <p:nvSpPr>
              <p:cNvPr id="260" name="Rectangle 438"/>
              <p:cNvSpPr>
                <a:spLocks noChangeArrowheads="1"/>
              </p:cNvSpPr>
              <p:nvPr/>
            </p:nvSpPr>
            <p:spPr bwMode="auto">
              <a:xfrm>
                <a:off x="4117" y="2739"/>
                <a:ext cx="130" cy="129"/>
              </a:xfrm>
              <a:prstGeom prst="rect">
                <a:avLst/>
              </a:prstGeom>
              <a:solidFill>
                <a:srgbClr val="CCCCCC"/>
              </a:solidFill>
              <a:ln w="0">
                <a:solidFill>
                  <a:srgbClr val="000000"/>
                </a:solidFill>
                <a:miter lim="800000"/>
                <a:headEnd/>
                <a:tailEnd/>
              </a:ln>
            </p:spPr>
            <p:txBody>
              <a:bodyPr/>
              <a:lstStyle/>
              <a:p>
                <a:endParaRPr lang="en-US"/>
              </a:p>
            </p:txBody>
          </p:sp>
          <p:sp>
            <p:nvSpPr>
              <p:cNvPr id="261" name="Rectangle 439"/>
              <p:cNvSpPr>
                <a:spLocks noChangeArrowheads="1"/>
              </p:cNvSpPr>
              <p:nvPr/>
            </p:nvSpPr>
            <p:spPr bwMode="auto">
              <a:xfrm>
                <a:off x="2721" y="2863"/>
                <a:ext cx="135" cy="134"/>
              </a:xfrm>
              <a:prstGeom prst="rect">
                <a:avLst/>
              </a:prstGeom>
              <a:solidFill>
                <a:srgbClr val="CCCCCC"/>
              </a:solidFill>
              <a:ln w="0">
                <a:solidFill>
                  <a:srgbClr val="000000"/>
                </a:solidFill>
                <a:miter lim="800000"/>
                <a:headEnd/>
                <a:tailEnd/>
              </a:ln>
            </p:spPr>
            <p:txBody>
              <a:bodyPr/>
              <a:lstStyle/>
              <a:p>
                <a:endParaRPr lang="en-US"/>
              </a:p>
            </p:txBody>
          </p:sp>
          <p:sp>
            <p:nvSpPr>
              <p:cNvPr id="262" name="Rectangle 440"/>
              <p:cNvSpPr>
                <a:spLocks noChangeArrowheads="1"/>
              </p:cNvSpPr>
              <p:nvPr/>
            </p:nvSpPr>
            <p:spPr bwMode="auto">
              <a:xfrm>
                <a:off x="2721" y="2863"/>
                <a:ext cx="135" cy="134"/>
              </a:xfrm>
              <a:prstGeom prst="rect">
                <a:avLst/>
              </a:prstGeom>
              <a:solidFill>
                <a:srgbClr val="CCCCCC"/>
              </a:solidFill>
              <a:ln w="0">
                <a:solidFill>
                  <a:srgbClr val="000000"/>
                </a:solidFill>
                <a:miter lim="800000"/>
                <a:headEnd/>
                <a:tailEnd/>
              </a:ln>
            </p:spPr>
            <p:txBody>
              <a:bodyPr/>
              <a:lstStyle/>
              <a:p>
                <a:endParaRPr lang="en-US"/>
              </a:p>
            </p:txBody>
          </p:sp>
          <p:sp>
            <p:nvSpPr>
              <p:cNvPr id="263" name="Rectangle 441"/>
              <p:cNvSpPr>
                <a:spLocks noChangeArrowheads="1"/>
              </p:cNvSpPr>
              <p:nvPr/>
            </p:nvSpPr>
            <p:spPr bwMode="auto">
              <a:xfrm>
                <a:off x="2974" y="2863"/>
                <a:ext cx="135" cy="134"/>
              </a:xfrm>
              <a:prstGeom prst="rect">
                <a:avLst/>
              </a:prstGeom>
              <a:solidFill>
                <a:srgbClr val="CCCCCC"/>
              </a:solidFill>
              <a:ln w="0">
                <a:solidFill>
                  <a:srgbClr val="000000"/>
                </a:solidFill>
                <a:miter lim="800000"/>
                <a:headEnd/>
                <a:tailEnd/>
              </a:ln>
            </p:spPr>
            <p:txBody>
              <a:bodyPr/>
              <a:lstStyle/>
              <a:p>
                <a:endParaRPr lang="en-US"/>
              </a:p>
            </p:txBody>
          </p:sp>
          <p:sp>
            <p:nvSpPr>
              <p:cNvPr id="264" name="Rectangle 442"/>
              <p:cNvSpPr>
                <a:spLocks noChangeArrowheads="1"/>
              </p:cNvSpPr>
              <p:nvPr/>
            </p:nvSpPr>
            <p:spPr bwMode="auto">
              <a:xfrm>
                <a:off x="2597" y="2863"/>
                <a:ext cx="129" cy="134"/>
              </a:xfrm>
              <a:prstGeom prst="rect">
                <a:avLst/>
              </a:prstGeom>
              <a:solidFill>
                <a:srgbClr val="CCCCCC"/>
              </a:solidFill>
              <a:ln w="0">
                <a:solidFill>
                  <a:srgbClr val="000000"/>
                </a:solidFill>
                <a:miter lim="800000"/>
                <a:headEnd/>
                <a:tailEnd/>
              </a:ln>
            </p:spPr>
            <p:txBody>
              <a:bodyPr/>
              <a:lstStyle/>
              <a:p>
                <a:endParaRPr lang="en-US"/>
              </a:p>
            </p:txBody>
          </p:sp>
          <p:sp>
            <p:nvSpPr>
              <p:cNvPr id="265" name="Rectangle 443"/>
              <p:cNvSpPr>
                <a:spLocks noChangeArrowheads="1"/>
              </p:cNvSpPr>
              <p:nvPr/>
            </p:nvSpPr>
            <p:spPr bwMode="auto">
              <a:xfrm>
                <a:off x="2850" y="2863"/>
                <a:ext cx="130" cy="134"/>
              </a:xfrm>
              <a:prstGeom prst="rect">
                <a:avLst/>
              </a:prstGeom>
              <a:solidFill>
                <a:srgbClr val="CCCCCC"/>
              </a:solidFill>
              <a:ln w="0">
                <a:solidFill>
                  <a:srgbClr val="000000"/>
                </a:solidFill>
                <a:miter lim="800000"/>
                <a:headEnd/>
                <a:tailEnd/>
              </a:ln>
            </p:spPr>
            <p:txBody>
              <a:bodyPr/>
              <a:lstStyle/>
              <a:p>
                <a:endParaRPr lang="en-US"/>
              </a:p>
            </p:txBody>
          </p:sp>
          <p:sp>
            <p:nvSpPr>
              <p:cNvPr id="266" name="Rectangle 444"/>
              <p:cNvSpPr>
                <a:spLocks noChangeArrowheads="1"/>
              </p:cNvSpPr>
              <p:nvPr/>
            </p:nvSpPr>
            <p:spPr bwMode="auto">
              <a:xfrm>
                <a:off x="3104" y="2863"/>
                <a:ext cx="129" cy="134"/>
              </a:xfrm>
              <a:prstGeom prst="rect">
                <a:avLst/>
              </a:prstGeom>
              <a:solidFill>
                <a:srgbClr val="CCCCCC"/>
              </a:solidFill>
              <a:ln w="0">
                <a:solidFill>
                  <a:srgbClr val="000000"/>
                </a:solidFill>
                <a:miter lim="800000"/>
                <a:headEnd/>
                <a:tailEnd/>
              </a:ln>
            </p:spPr>
            <p:txBody>
              <a:bodyPr/>
              <a:lstStyle/>
              <a:p>
                <a:endParaRPr lang="en-US"/>
              </a:p>
            </p:txBody>
          </p:sp>
          <p:sp>
            <p:nvSpPr>
              <p:cNvPr id="267" name="Rectangle 445"/>
              <p:cNvSpPr>
                <a:spLocks noChangeArrowheads="1"/>
              </p:cNvSpPr>
              <p:nvPr/>
            </p:nvSpPr>
            <p:spPr bwMode="auto">
              <a:xfrm>
                <a:off x="3228" y="2863"/>
                <a:ext cx="134" cy="134"/>
              </a:xfrm>
              <a:prstGeom prst="rect">
                <a:avLst/>
              </a:prstGeom>
              <a:solidFill>
                <a:srgbClr val="CCCCCC"/>
              </a:solidFill>
              <a:ln w="0">
                <a:solidFill>
                  <a:srgbClr val="000000"/>
                </a:solidFill>
                <a:miter lim="800000"/>
                <a:headEnd/>
                <a:tailEnd/>
              </a:ln>
            </p:spPr>
            <p:txBody>
              <a:bodyPr/>
              <a:lstStyle/>
              <a:p>
                <a:endParaRPr lang="en-US"/>
              </a:p>
            </p:txBody>
          </p:sp>
          <p:sp>
            <p:nvSpPr>
              <p:cNvPr id="268" name="Rectangle 446"/>
              <p:cNvSpPr>
                <a:spLocks noChangeArrowheads="1"/>
              </p:cNvSpPr>
              <p:nvPr/>
            </p:nvSpPr>
            <p:spPr bwMode="auto">
              <a:xfrm>
                <a:off x="3357" y="2863"/>
                <a:ext cx="129" cy="134"/>
              </a:xfrm>
              <a:prstGeom prst="rect">
                <a:avLst/>
              </a:prstGeom>
              <a:solidFill>
                <a:srgbClr val="CCCCCC"/>
              </a:solidFill>
              <a:ln w="0">
                <a:solidFill>
                  <a:srgbClr val="000000"/>
                </a:solidFill>
                <a:miter lim="800000"/>
                <a:headEnd/>
                <a:tailEnd/>
              </a:ln>
            </p:spPr>
            <p:txBody>
              <a:bodyPr/>
              <a:lstStyle/>
              <a:p>
                <a:endParaRPr lang="en-US"/>
              </a:p>
            </p:txBody>
          </p:sp>
          <p:sp>
            <p:nvSpPr>
              <p:cNvPr id="269" name="Rectangle 447"/>
              <p:cNvSpPr>
                <a:spLocks noChangeArrowheads="1"/>
              </p:cNvSpPr>
              <p:nvPr/>
            </p:nvSpPr>
            <p:spPr bwMode="auto">
              <a:xfrm>
                <a:off x="3481" y="2863"/>
                <a:ext cx="135" cy="134"/>
              </a:xfrm>
              <a:prstGeom prst="rect">
                <a:avLst/>
              </a:prstGeom>
              <a:solidFill>
                <a:srgbClr val="CCCCCC"/>
              </a:solidFill>
              <a:ln w="0">
                <a:solidFill>
                  <a:srgbClr val="000000"/>
                </a:solidFill>
                <a:miter lim="800000"/>
                <a:headEnd/>
                <a:tailEnd/>
              </a:ln>
            </p:spPr>
            <p:txBody>
              <a:bodyPr/>
              <a:lstStyle/>
              <a:p>
                <a:endParaRPr lang="en-US"/>
              </a:p>
            </p:txBody>
          </p:sp>
          <p:sp>
            <p:nvSpPr>
              <p:cNvPr id="270" name="Rectangle 448"/>
              <p:cNvSpPr>
                <a:spLocks noChangeArrowheads="1"/>
              </p:cNvSpPr>
              <p:nvPr/>
            </p:nvSpPr>
            <p:spPr bwMode="auto">
              <a:xfrm>
                <a:off x="3610" y="2863"/>
                <a:ext cx="130" cy="134"/>
              </a:xfrm>
              <a:prstGeom prst="rect">
                <a:avLst/>
              </a:prstGeom>
              <a:solidFill>
                <a:srgbClr val="CCCCCC"/>
              </a:solidFill>
              <a:ln w="0">
                <a:solidFill>
                  <a:srgbClr val="000000"/>
                </a:solidFill>
                <a:miter lim="800000"/>
                <a:headEnd/>
                <a:tailEnd/>
              </a:ln>
            </p:spPr>
            <p:txBody>
              <a:bodyPr/>
              <a:lstStyle/>
              <a:p>
                <a:endParaRPr lang="en-US"/>
              </a:p>
            </p:txBody>
          </p:sp>
          <p:sp>
            <p:nvSpPr>
              <p:cNvPr id="271" name="Rectangle 449"/>
              <p:cNvSpPr>
                <a:spLocks noChangeArrowheads="1"/>
              </p:cNvSpPr>
              <p:nvPr/>
            </p:nvSpPr>
            <p:spPr bwMode="auto">
              <a:xfrm>
                <a:off x="3734" y="2863"/>
                <a:ext cx="135" cy="134"/>
              </a:xfrm>
              <a:prstGeom prst="rect">
                <a:avLst/>
              </a:prstGeom>
              <a:solidFill>
                <a:srgbClr val="CCCCCC"/>
              </a:solidFill>
              <a:ln w="0">
                <a:solidFill>
                  <a:srgbClr val="000000"/>
                </a:solidFill>
                <a:miter lim="800000"/>
                <a:headEnd/>
                <a:tailEnd/>
              </a:ln>
            </p:spPr>
            <p:txBody>
              <a:bodyPr/>
              <a:lstStyle/>
              <a:p>
                <a:endParaRPr lang="en-US"/>
              </a:p>
            </p:txBody>
          </p:sp>
          <p:sp>
            <p:nvSpPr>
              <p:cNvPr id="272" name="Rectangle 450"/>
              <p:cNvSpPr>
                <a:spLocks noChangeArrowheads="1"/>
              </p:cNvSpPr>
              <p:nvPr/>
            </p:nvSpPr>
            <p:spPr bwMode="auto">
              <a:xfrm>
                <a:off x="3864" y="2863"/>
                <a:ext cx="129" cy="134"/>
              </a:xfrm>
              <a:prstGeom prst="rect">
                <a:avLst/>
              </a:prstGeom>
              <a:solidFill>
                <a:srgbClr val="CCCCCC"/>
              </a:solidFill>
              <a:ln w="0">
                <a:solidFill>
                  <a:srgbClr val="000000"/>
                </a:solidFill>
                <a:miter lim="800000"/>
                <a:headEnd/>
                <a:tailEnd/>
              </a:ln>
            </p:spPr>
            <p:txBody>
              <a:bodyPr/>
              <a:lstStyle/>
              <a:p>
                <a:endParaRPr lang="en-US"/>
              </a:p>
            </p:txBody>
          </p:sp>
          <p:sp>
            <p:nvSpPr>
              <p:cNvPr id="273" name="Rectangle 451"/>
              <p:cNvSpPr>
                <a:spLocks noChangeArrowheads="1"/>
              </p:cNvSpPr>
              <p:nvPr/>
            </p:nvSpPr>
            <p:spPr bwMode="auto">
              <a:xfrm>
                <a:off x="3988" y="2863"/>
                <a:ext cx="135" cy="134"/>
              </a:xfrm>
              <a:prstGeom prst="rect">
                <a:avLst/>
              </a:prstGeom>
              <a:solidFill>
                <a:srgbClr val="CCCCCC"/>
              </a:solidFill>
              <a:ln w="0">
                <a:solidFill>
                  <a:srgbClr val="000000"/>
                </a:solidFill>
                <a:miter lim="800000"/>
                <a:headEnd/>
                <a:tailEnd/>
              </a:ln>
            </p:spPr>
            <p:txBody>
              <a:bodyPr/>
              <a:lstStyle/>
              <a:p>
                <a:endParaRPr lang="en-US"/>
              </a:p>
            </p:txBody>
          </p:sp>
          <p:sp>
            <p:nvSpPr>
              <p:cNvPr id="274" name="Rectangle 452"/>
              <p:cNvSpPr>
                <a:spLocks noChangeArrowheads="1"/>
              </p:cNvSpPr>
              <p:nvPr/>
            </p:nvSpPr>
            <p:spPr bwMode="auto">
              <a:xfrm>
                <a:off x="4117" y="2863"/>
                <a:ext cx="130" cy="134"/>
              </a:xfrm>
              <a:prstGeom prst="rect">
                <a:avLst/>
              </a:prstGeom>
              <a:solidFill>
                <a:srgbClr val="CCCCCC"/>
              </a:solidFill>
              <a:ln w="0">
                <a:solidFill>
                  <a:srgbClr val="000000"/>
                </a:solidFill>
                <a:miter lim="800000"/>
                <a:headEnd/>
                <a:tailEnd/>
              </a:ln>
            </p:spPr>
            <p:txBody>
              <a:bodyPr/>
              <a:lstStyle/>
              <a:p>
                <a:endParaRPr lang="en-US"/>
              </a:p>
            </p:txBody>
          </p:sp>
          <p:sp>
            <p:nvSpPr>
              <p:cNvPr id="275" name="Rectangle 453"/>
              <p:cNvSpPr>
                <a:spLocks noChangeArrowheads="1"/>
              </p:cNvSpPr>
              <p:nvPr/>
            </p:nvSpPr>
            <p:spPr bwMode="auto">
              <a:xfrm>
                <a:off x="2721" y="2992"/>
                <a:ext cx="135" cy="129"/>
              </a:xfrm>
              <a:prstGeom prst="rect">
                <a:avLst/>
              </a:prstGeom>
              <a:solidFill>
                <a:srgbClr val="CCCCCC"/>
              </a:solidFill>
              <a:ln w="0">
                <a:solidFill>
                  <a:srgbClr val="000000"/>
                </a:solidFill>
                <a:miter lim="800000"/>
                <a:headEnd/>
                <a:tailEnd/>
              </a:ln>
            </p:spPr>
            <p:txBody>
              <a:bodyPr/>
              <a:lstStyle/>
              <a:p>
                <a:endParaRPr lang="en-US"/>
              </a:p>
            </p:txBody>
          </p:sp>
          <p:sp>
            <p:nvSpPr>
              <p:cNvPr id="276" name="Rectangle 454"/>
              <p:cNvSpPr>
                <a:spLocks noChangeArrowheads="1"/>
              </p:cNvSpPr>
              <p:nvPr/>
            </p:nvSpPr>
            <p:spPr bwMode="auto">
              <a:xfrm>
                <a:off x="2721" y="2992"/>
                <a:ext cx="135" cy="129"/>
              </a:xfrm>
              <a:prstGeom prst="rect">
                <a:avLst/>
              </a:prstGeom>
              <a:solidFill>
                <a:srgbClr val="CCCCCC"/>
              </a:solidFill>
              <a:ln w="0">
                <a:solidFill>
                  <a:srgbClr val="000000"/>
                </a:solidFill>
                <a:miter lim="800000"/>
                <a:headEnd/>
                <a:tailEnd/>
              </a:ln>
            </p:spPr>
            <p:txBody>
              <a:bodyPr/>
              <a:lstStyle/>
              <a:p>
                <a:endParaRPr lang="en-US"/>
              </a:p>
            </p:txBody>
          </p:sp>
          <p:sp>
            <p:nvSpPr>
              <p:cNvPr id="277" name="Rectangle 455"/>
              <p:cNvSpPr>
                <a:spLocks noChangeArrowheads="1"/>
              </p:cNvSpPr>
              <p:nvPr/>
            </p:nvSpPr>
            <p:spPr bwMode="auto">
              <a:xfrm>
                <a:off x="2974" y="2992"/>
                <a:ext cx="135" cy="129"/>
              </a:xfrm>
              <a:prstGeom prst="rect">
                <a:avLst/>
              </a:prstGeom>
              <a:solidFill>
                <a:srgbClr val="CCCCCC"/>
              </a:solidFill>
              <a:ln w="0">
                <a:solidFill>
                  <a:srgbClr val="000000"/>
                </a:solidFill>
                <a:miter lim="800000"/>
                <a:headEnd/>
                <a:tailEnd/>
              </a:ln>
            </p:spPr>
            <p:txBody>
              <a:bodyPr/>
              <a:lstStyle/>
              <a:p>
                <a:endParaRPr lang="en-US"/>
              </a:p>
            </p:txBody>
          </p:sp>
          <p:sp>
            <p:nvSpPr>
              <p:cNvPr id="278" name="Rectangle 456"/>
              <p:cNvSpPr>
                <a:spLocks noChangeArrowheads="1"/>
              </p:cNvSpPr>
              <p:nvPr/>
            </p:nvSpPr>
            <p:spPr bwMode="auto">
              <a:xfrm>
                <a:off x="2597" y="2992"/>
                <a:ext cx="129" cy="129"/>
              </a:xfrm>
              <a:prstGeom prst="rect">
                <a:avLst/>
              </a:prstGeom>
              <a:solidFill>
                <a:srgbClr val="CCCCCC"/>
              </a:solidFill>
              <a:ln w="0">
                <a:solidFill>
                  <a:srgbClr val="000000"/>
                </a:solidFill>
                <a:miter lim="800000"/>
                <a:headEnd/>
                <a:tailEnd/>
              </a:ln>
            </p:spPr>
            <p:txBody>
              <a:bodyPr/>
              <a:lstStyle/>
              <a:p>
                <a:endParaRPr lang="en-US"/>
              </a:p>
            </p:txBody>
          </p:sp>
          <p:sp>
            <p:nvSpPr>
              <p:cNvPr id="279" name="Rectangle 457"/>
              <p:cNvSpPr>
                <a:spLocks noChangeArrowheads="1"/>
              </p:cNvSpPr>
              <p:nvPr/>
            </p:nvSpPr>
            <p:spPr bwMode="auto">
              <a:xfrm>
                <a:off x="2850" y="2992"/>
                <a:ext cx="130" cy="129"/>
              </a:xfrm>
              <a:prstGeom prst="rect">
                <a:avLst/>
              </a:prstGeom>
              <a:solidFill>
                <a:srgbClr val="CCCCCC"/>
              </a:solidFill>
              <a:ln w="0">
                <a:solidFill>
                  <a:srgbClr val="000000"/>
                </a:solidFill>
                <a:miter lim="800000"/>
                <a:headEnd/>
                <a:tailEnd/>
              </a:ln>
            </p:spPr>
            <p:txBody>
              <a:bodyPr/>
              <a:lstStyle/>
              <a:p>
                <a:endParaRPr lang="en-US"/>
              </a:p>
            </p:txBody>
          </p:sp>
          <p:sp>
            <p:nvSpPr>
              <p:cNvPr id="280" name="Rectangle 458"/>
              <p:cNvSpPr>
                <a:spLocks noChangeArrowheads="1"/>
              </p:cNvSpPr>
              <p:nvPr/>
            </p:nvSpPr>
            <p:spPr bwMode="auto">
              <a:xfrm>
                <a:off x="3104" y="2992"/>
                <a:ext cx="129" cy="129"/>
              </a:xfrm>
              <a:prstGeom prst="rect">
                <a:avLst/>
              </a:prstGeom>
              <a:solidFill>
                <a:srgbClr val="CCCCCC"/>
              </a:solidFill>
              <a:ln w="0">
                <a:solidFill>
                  <a:srgbClr val="000000"/>
                </a:solidFill>
                <a:miter lim="800000"/>
                <a:headEnd/>
                <a:tailEnd/>
              </a:ln>
            </p:spPr>
            <p:txBody>
              <a:bodyPr/>
              <a:lstStyle/>
              <a:p>
                <a:endParaRPr lang="en-US"/>
              </a:p>
            </p:txBody>
          </p:sp>
          <p:sp>
            <p:nvSpPr>
              <p:cNvPr id="281" name="Rectangle 459"/>
              <p:cNvSpPr>
                <a:spLocks noChangeArrowheads="1"/>
              </p:cNvSpPr>
              <p:nvPr/>
            </p:nvSpPr>
            <p:spPr bwMode="auto">
              <a:xfrm>
                <a:off x="3228" y="2992"/>
                <a:ext cx="134" cy="129"/>
              </a:xfrm>
              <a:prstGeom prst="rect">
                <a:avLst/>
              </a:prstGeom>
              <a:solidFill>
                <a:srgbClr val="CCCCCC"/>
              </a:solidFill>
              <a:ln w="0">
                <a:solidFill>
                  <a:srgbClr val="000000"/>
                </a:solidFill>
                <a:miter lim="800000"/>
                <a:headEnd/>
                <a:tailEnd/>
              </a:ln>
            </p:spPr>
            <p:txBody>
              <a:bodyPr/>
              <a:lstStyle/>
              <a:p>
                <a:endParaRPr lang="en-US"/>
              </a:p>
            </p:txBody>
          </p:sp>
          <p:sp>
            <p:nvSpPr>
              <p:cNvPr id="282" name="Rectangle 460"/>
              <p:cNvSpPr>
                <a:spLocks noChangeArrowheads="1"/>
              </p:cNvSpPr>
              <p:nvPr/>
            </p:nvSpPr>
            <p:spPr bwMode="auto">
              <a:xfrm>
                <a:off x="3357" y="2992"/>
                <a:ext cx="129" cy="129"/>
              </a:xfrm>
              <a:prstGeom prst="rect">
                <a:avLst/>
              </a:prstGeom>
              <a:solidFill>
                <a:srgbClr val="CCCCCC"/>
              </a:solidFill>
              <a:ln w="0">
                <a:solidFill>
                  <a:srgbClr val="000000"/>
                </a:solidFill>
                <a:miter lim="800000"/>
                <a:headEnd/>
                <a:tailEnd/>
              </a:ln>
            </p:spPr>
            <p:txBody>
              <a:bodyPr/>
              <a:lstStyle/>
              <a:p>
                <a:endParaRPr lang="en-US"/>
              </a:p>
            </p:txBody>
          </p:sp>
          <p:sp>
            <p:nvSpPr>
              <p:cNvPr id="283" name="Rectangle 461"/>
              <p:cNvSpPr>
                <a:spLocks noChangeArrowheads="1"/>
              </p:cNvSpPr>
              <p:nvPr/>
            </p:nvSpPr>
            <p:spPr bwMode="auto">
              <a:xfrm>
                <a:off x="3481" y="2992"/>
                <a:ext cx="135" cy="129"/>
              </a:xfrm>
              <a:prstGeom prst="rect">
                <a:avLst/>
              </a:prstGeom>
              <a:solidFill>
                <a:srgbClr val="CCCCCC"/>
              </a:solidFill>
              <a:ln w="0">
                <a:solidFill>
                  <a:srgbClr val="000000"/>
                </a:solidFill>
                <a:miter lim="800000"/>
                <a:headEnd/>
                <a:tailEnd/>
              </a:ln>
            </p:spPr>
            <p:txBody>
              <a:bodyPr/>
              <a:lstStyle/>
              <a:p>
                <a:endParaRPr lang="en-US"/>
              </a:p>
            </p:txBody>
          </p:sp>
          <p:sp>
            <p:nvSpPr>
              <p:cNvPr id="284" name="Rectangle 462"/>
              <p:cNvSpPr>
                <a:spLocks noChangeArrowheads="1"/>
              </p:cNvSpPr>
              <p:nvPr/>
            </p:nvSpPr>
            <p:spPr bwMode="auto">
              <a:xfrm>
                <a:off x="3610" y="2992"/>
                <a:ext cx="130" cy="129"/>
              </a:xfrm>
              <a:prstGeom prst="rect">
                <a:avLst/>
              </a:prstGeom>
              <a:solidFill>
                <a:srgbClr val="CCCCCC"/>
              </a:solidFill>
              <a:ln w="0">
                <a:solidFill>
                  <a:srgbClr val="000000"/>
                </a:solidFill>
                <a:miter lim="800000"/>
                <a:headEnd/>
                <a:tailEnd/>
              </a:ln>
            </p:spPr>
            <p:txBody>
              <a:bodyPr/>
              <a:lstStyle/>
              <a:p>
                <a:endParaRPr lang="en-US"/>
              </a:p>
            </p:txBody>
          </p:sp>
          <p:sp>
            <p:nvSpPr>
              <p:cNvPr id="285" name="Rectangle 463"/>
              <p:cNvSpPr>
                <a:spLocks noChangeArrowheads="1"/>
              </p:cNvSpPr>
              <p:nvPr/>
            </p:nvSpPr>
            <p:spPr bwMode="auto">
              <a:xfrm>
                <a:off x="3734" y="2992"/>
                <a:ext cx="135" cy="129"/>
              </a:xfrm>
              <a:prstGeom prst="rect">
                <a:avLst/>
              </a:prstGeom>
              <a:solidFill>
                <a:srgbClr val="CCCCCC"/>
              </a:solidFill>
              <a:ln w="0">
                <a:solidFill>
                  <a:srgbClr val="000000"/>
                </a:solidFill>
                <a:miter lim="800000"/>
                <a:headEnd/>
                <a:tailEnd/>
              </a:ln>
            </p:spPr>
            <p:txBody>
              <a:bodyPr/>
              <a:lstStyle/>
              <a:p>
                <a:endParaRPr lang="en-US"/>
              </a:p>
            </p:txBody>
          </p:sp>
          <p:sp>
            <p:nvSpPr>
              <p:cNvPr id="286" name="Rectangle 464"/>
              <p:cNvSpPr>
                <a:spLocks noChangeArrowheads="1"/>
              </p:cNvSpPr>
              <p:nvPr/>
            </p:nvSpPr>
            <p:spPr bwMode="auto">
              <a:xfrm>
                <a:off x="3864" y="2992"/>
                <a:ext cx="129" cy="129"/>
              </a:xfrm>
              <a:prstGeom prst="rect">
                <a:avLst/>
              </a:prstGeom>
              <a:solidFill>
                <a:srgbClr val="CCCCCC"/>
              </a:solidFill>
              <a:ln w="0">
                <a:solidFill>
                  <a:srgbClr val="000000"/>
                </a:solidFill>
                <a:miter lim="800000"/>
                <a:headEnd/>
                <a:tailEnd/>
              </a:ln>
            </p:spPr>
            <p:txBody>
              <a:bodyPr/>
              <a:lstStyle/>
              <a:p>
                <a:endParaRPr lang="en-US"/>
              </a:p>
            </p:txBody>
          </p:sp>
          <p:sp>
            <p:nvSpPr>
              <p:cNvPr id="287" name="Rectangle 465"/>
              <p:cNvSpPr>
                <a:spLocks noChangeArrowheads="1"/>
              </p:cNvSpPr>
              <p:nvPr/>
            </p:nvSpPr>
            <p:spPr bwMode="auto">
              <a:xfrm>
                <a:off x="3988" y="2992"/>
                <a:ext cx="135" cy="129"/>
              </a:xfrm>
              <a:prstGeom prst="rect">
                <a:avLst/>
              </a:prstGeom>
              <a:solidFill>
                <a:srgbClr val="CCCCCC"/>
              </a:solidFill>
              <a:ln w="0">
                <a:solidFill>
                  <a:srgbClr val="000000"/>
                </a:solidFill>
                <a:miter lim="800000"/>
                <a:headEnd/>
                <a:tailEnd/>
              </a:ln>
            </p:spPr>
            <p:txBody>
              <a:bodyPr/>
              <a:lstStyle/>
              <a:p>
                <a:endParaRPr lang="en-US"/>
              </a:p>
            </p:txBody>
          </p:sp>
          <p:sp>
            <p:nvSpPr>
              <p:cNvPr id="288" name="Rectangle 466"/>
              <p:cNvSpPr>
                <a:spLocks noChangeArrowheads="1"/>
              </p:cNvSpPr>
              <p:nvPr/>
            </p:nvSpPr>
            <p:spPr bwMode="auto">
              <a:xfrm>
                <a:off x="4117" y="2992"/>
                <a:ext cx="130" cy="129"/>
              </a:xfrm>
              <a:prstGeom prst="rect">
                <a:avLst/>
              </a:prstGeom>
              <a:solidFill>
                <a:srgbClr val="CCCCCC"/>
              </a:solidFill>
              <a:ln w="0">
                <a:solidFill>
                  <a:srgbClr val="000000"/>
                </a:solidFill>
                <a:miter lim="800000"/>
                <a:headEnd/>
                <a:tailEnd/>
              </a:ln>
            </p:spPr>
            <p:txBody>
              <a:bodyPr/>
              <a:lstStyle/>
              <a:p>
                <a:endParaRPr lang="en-US"/>
              </a:p>
            </p:txBody>
          </p:sp>
          <p:sp>
            <p:nvSpPr>
              <p:cNvPr id="289" name="Rectangle 467"/>
              <p:cNvSpPr>
                <a:spLocks noChangeArrowheads="1"/>
              </p:cNvSpPr>
              <p:nvPr/>
            </p:nvSpPr>
            <p:spPr bwMode="auto">
              <a:xfrm>
                <a:off x="2721" y="3116"/>
                <a:ext cx="135" cy="135"/>
              </a:xfrm>
              <a:prstGeom prst="rect">
                <a:avLst/>
              </a:prstGeom>
              <a:solidFill>
                <a:srgbClr val="CCCCCC"/>
              </a:solidFill>
              <a:ln w="0">
                <a:solidFill>
                  <a:srgbClr val="000000"/>
                </a:solidFill>
                <a:miter lim="800000"/>
                <a:headEnd/>
                <a:tailEnd/>
              </a:ln>
            </p:spPr>
            <p:txBody>
              <a:bodyPr/>
              <a:lstStyle/>
              <a:p>
                <a:endParaRPr lang="en-US"/>
              </a:p>
            </p:txBody>
          </p:sp>
          <p:sp>
            <p:nvSpPr>
              <p:cNvPr id="290" name="Rectangle 468"/>
              <p:cNvSpPr>
                <a:spLocks noChangeArrowheads="1"/>
              </p:cNvSpPr>
              <p:nvPr/>
            </p:nvSpPr>
            <p:spPr bwMode="auto">
              <a:xfrm>
                <a:off x="2721" y="3116"/>
                <a:ext cx="135" cy="135"/>
              </a:xfrm>
              <a:prstGeom prst="rect">
                <a:avLst/>
              </a:prstGeom>
              <a:solidFill>
                <a:srgbClr val="CCCCCC"/>
              </a:solidFill>
              <a:ln w="0">
                <a:solidFill>
                  <a:srgbClr val="000000"/>
                </a:solidFill>
                <a:miter lim="800000"/>
                <a:headEnd/>
                <a:tailEnd/>
              </a:ln>
            </p:spPr>
            <p:txBody>
              <a:bodyPr/>
              <a:lstStyle/>
              <a:p>
                <a:endParaRPr lang="en-US"/>
              </a:p>
            </p:txBody>
          </p:sp>
          <p:sp>
            <p:nvSpPr>
              <p:cNvPr id="291" name="Rectangle 469"/>
              <p:cNvSpPr>
                <a:spLocks noChangeArrowheads="1"/>
              </p:cNvSpPr>
              <p:nvPr/>
            </p:nvSpPr>
            <p:spPr bwMode="auto">
              <a:xfrm>
                <a:off x="2974" y="3116"/>
                <a:ext cx="135" cy="135"/>
              </a:xfrm>
              <a:prstGeom prst="rect">
                <a:avLst/>
              </a:prstGeom>
              <a:solidFill>
                <a:srgbClr val="CCCCCC"/>
              </a:solidFill>
              <a:ln w="0">
                <a:solidFill>
                  <a:srgbClr val="000000"/>
                </a:solidFill>
                <a:miter lim="800000"/>
                <a:headEnd/>
                <a:tailEnd/>
              </a:ln>
            </p:spPr>
            <p:txBody>
              <a:bodyPr/>
              <a:lstStyle/>
              <a:p>
                <a:endParaRPr lang="en-US"/>
              </a:p>
            </p:txBody>
          </p:sp>
          <p:sp>
            <p:nvSpPr>
              <p:cNvPr id="292" name="Rectangle 470"/>
              <p:cNvSpPr>
                <a:spLocks noChangeArrowheads="1"/>
              </p:cNvSpPr>
              <p:nvPr/>
            </p:nvSpPr>
            <p:spPr bwMode="auto">
              <a:xfrm>
                <a:off x="2597" y="3116"/>
                <a:ext cx="129" cy="135"/>
              </a:xfrm>
              <a:prstGeom prst="rect">
                <a:avLst/>
              </a:prstGeom>
              <a:solidFill>
                <a:srgbClr val="CCCCCC"/>
              </a:solidFill>
              <a:ln w="0">
                <a:solidFill>
                  <a:srgbClr val="000000"/>
                </a:solidFill>
                <a:miter lim="800000"/>
                <a:headEnd/>
                <a:tailEnd/>
              </a:ln>
            </p:spPr>
            <p:txBody>
              <a:bodyPr/>
              <a:lstStyle/>
              <a:p>
                <a:endParaRPr lang="en-US"/>
              </a:p>
            </p:txBody>
          </p:sp>
          <p:sp>
            <p:nvSpPr>
              <p:cNvPr id="293" name="Rectangle 471"/>
              <p:cNvSpPr>
                <a:spLocks noChangeArrowheads="1"/>
              </p:cNvSpPr>
              <p:nvPr/>
            </p:nvSpPr>
            <p:spPr bwMode="auto">
              <a:xfrm>
                <a:off x="3104" y="3116"/>
                <a:ext cx="129" cy="135"/>
              </a:xfrm>
              <a:prstGeom prst="rect">
                <a:avLst/>
              </a:prstGeom>
              <a:solidFill>
                <a:srgbClr val="CCCCCC"/>
              </a:solidFill>
              <a:ln w="0">
                <a:solidFill>
                  <a:srgbClr val="000000"/>
                </a:solidFill>
                <a:miter lim="800000"/>
                <a:headEnd/>
                <a:tailEnd/>
              </a:ln>
            </p:spPr>
            <p:txBody>
              <a:bodyPr/>
              <a:lstStyle/>
              <a:p>
                <a:endParaRPr lang="en-US"/>
              </a:p>
            </p:txBody>
          </p:sp>
          <p:sp>
            <p:nvSpPr>
              <p:cNvPr id="294" name="Rectangle 472"/>
              <p:cNvSpPr>
                <a:spLocks noChangeArrowheads="1"/>
              </p:cNvSpPr>
              <p:nvPr/>
            </p:nvSpPr>
            <p:spPr bwMode="auto">
              <a:xfrm>
                <a:off x="3228" y="3116"/>
                <a:ext cx="134" cy="135"/>
              </a:xfrm>
              <a:prstGeom prst="rect">
                <a:avLst/>
              </a:prstGeom>
              <a:solidFill>
                <a:srgbClr val="CCCCCC"/>
              </a:solidFill>
              <a:ln w="0">
                <a:solidFill>
                  <a:srgbClr val="000000"/>
                </a:solidFill>
                <a:miter lim="800000"/>
                <a:headEnd/>
                <a:tailEnd/>
              </a:ln>
            </p:spPr>
            <p:txBody>
              <a:bodyPr/>
              <a:lstStyle/>
              <a:p>
                <a:endParaRPr lang="en-US"/>
              </a:p>
            </p:txBody>
          </p:sp>
          <p:sp>
            <p:nvSpPr>
              <p:cNvPr id="295" name="Rectangle 473"/>
              <p:cNvSpPr>
                <a:spLocks noChangeArrowheads="1"/>
              </p:cNvSpPr>
              <p:nvPr/>
            </p:nvSpPr>
            <p:spPr bwMode="auto">
              <a:xfrm>
                <a:off x="3357" y="3116"/>
                <a:ext cx="129" cy="135"/>
              </a:xfrm>
              <a:prstGeom prst="rect">
                <a:avLst/>
              </a:prstGeom>
              <a:solidFill>
                <a:srgbClr val="CCCCCC"/>
              </a:solidFill>
              <a:ln w="0">
                <a:solidFill>
                  <a:srgbClr val="000000"/>
                </a:solidFill>
                <a:miter lim="800000"/>
                <a:headEnd/>
                <a:tailEnd/>
              </a:ln>
            </p:spPr>
            <p:txBody>
              <a:bodyPr/>
              <a:lstStyle/>
              <a:p>
                <a:endParaRPr lang="en-US"/>
              </a:p>
            </p:txBody>
          </p:sp>
          <p:sp>
            <p:nvSpPr>
              <p:cNvPr id="296" name="Rectangle 474"/>
              <p:cNvSpPr>
                <a:spLocks noChangeArrowheads="1"/>
              </p:cNvSpPr>
              <p:nvPr/>
            </p:nvSpPr>
            <p:spPr bwMode="auto">
              <a:xfrm>
                <a:off x="3481" y="3116"/>
                <a:ext cx="135" cy="135"/>
              </a:xfrm>
              <a:prstGeom prst="rect">
                <a:avLst/>
              </a:prstGeom>
              <a:solidFill>
                <a:srgbClr val="CCCCCC"/>
              </a:solidFill>
              <a:ln w="0">
                <a:solidFill>
                  <a:srgbClr val="000000"/>
                </a:solidFill>
                <a:miter lim="800000"/>
                <a:headEnd/>
                <a:tailEnd/>
              </a:ln>
            </p:spPr>
            <p:txBody>
              <a:bodyPr/>
              <a:lstStyle/>
              <a:p>
                <a:endParaRPr lang="en-US"/>
              </a:p>
            </p:txBody>
          </p:sp>
          <p:sp>
            <p:nvSpPr>
              <p:cNvPr id="297" name="Rectangle 475"/>
              <p:cNvSpPr>
                <a:spLocks noChangeArrowheads="1"/>
              </p:cNvSpPr>
              <p:nvPr/>
            </p:nvSpPr>
            <p:spPr bwMode="auto">
              <a:xfrm>
                <a:off x="3610" y="3116"/>
                <a:ext cx="130" cy="135"/>
              </a:xfrm>
              <a:prstGeom prst="rect">
                <a:avLst/>
              </a:prstGeom>
              <a:solidFill>
                <a:srgbClr val="CCCCCC"/>
              </a:solidFill>
              <a:ln w="0">
                <a:solidFill>
                  <a:srgbClr val="000000"/>
                </a:solidFill>
                <a:miter lim="800000"/>
                <a:headEnd/>
                <a:tailEnd/>
              </a:ln>
            </p:spPr>
            <p:txBody>
              <a:bodyPr/>
              <a:lstStyle/>
              <a:p>
                <a:endParaRPr lang="en-US"/>
              </a:p>
            </p:txBody>
          </p:sp>
          <p:sp>
            <p:nvSpPr>
              <p:cNvPr id="298" name="Rectangle 476"/>
              <p:cNvSpPr>
                <a:spLocks noChangeArrowheads="1"/>
              </p:cNvSpPr>
              <p:nvPr/>
            </p:nvSpPr>
            <p:spPr bwMode="auto">
              <a:xfrm>
                <a:off x="3734" y="3116"/>
                <a:ext cx="135" cy="135"/>
              </a:xfrm>
              <a:prstGeom prst="rect">
                <a:avLst/>
              </a:prstGeom>
              <a:solidFill>
                <a:srgbClr val="CCCCCC"/>
              </a:solidFill>
              <a:ln w="0">
                <a:solidFill>
                  <a:srgbClr val="000000"/>
                </a:solidFill>
                <a:miter lim="800000"/>
                <a:headEnd/>
                <a:tailEnd/>
              </a:ln>
            </p:spPr>
            <p:txBody>
              <a:bodyPr/>
              <a:lstStyle/>
              <a:p>
                <a:endParaRPr lang="en-US"/>
              </a:p>
            </p:txBody>
          </p:sp>
          <p:sp>
            <p:nvSpPr>
              <p:cNvPr id="299" name="Rectangle 477"/>
              <p:cNvSpPr>
                <a:spLocks noChangeArrowheads="1"/>
              </p:cNvSpPr>
              <p:nvPr/>
            </p:nvSpPr>
            <p:spPr bwMode="auto">
              <a:xfrm>
                <a:off x="3864" y="3116"/>
                <a:ext cx="129" cy="135"/>
              </a:xfrm>
              <a:prstGeom prst="rect">
                <a:avLst/>
              </a:prstGeom>
              <a:solidFill>
                <a:srgbClr val="CCCCCC"/>
              </a:solidFill>
              <a:ln w="0">
                <a:solidFill>
                  <a:srgbClr val="000000"/>
                </a:solidFill>
                <a:miter lim="800000"/>
                <a:headEnd/>
                <a:tailEnd/>
              </a:ln>
            </p:spPr>
            <p:txBody>
              <a:bodyPr/>
              <a:lstStyle/>
              <a:p>
                <a:endParaRPr lang="en-US"/>
              </a:p>
            </p:txBody>
          </p:sp>
          <p:sp>
            <p:nvSpPr>
              <p:cNvPr id="300" name="Rectangle 478"/>
              <p:cNvSpPr>
                <a:spLocks noChangeArrowheads="1"/>
              </p:cNvSpPr>
              <p:nvPr/>
            </p:nvSpPr>
            <p:spPr bwMode="auto">
              <a:xfrm>
                <a:off x="3988" y="3116"/>
                <a:ext cx="135" cy="135"/>
              </a:xfrm>
              <a:prstGeom prst="rect">
                <a:avLst/>
              </a:prstGeom>
              <a:solidFill>
                <a:srgbClr val="CCCCCC"/>
              </a:solidFill>
              <a:ln w="0">
                <a:solidFill>
                  <a:srgbClr val="000000"/>
                </a:solidFill>
                <a:miter lim="800000"/>
                <a:headEnd/>
                <a:tailEnd/>
              </a:ln>
            </p:spPr>
            <p:txBody>
              <a:bodyPr/>
              <a:lstStyle/>
              <a:p>
                <a:endParaRPr lang="en-US"/>
              </a:p>
            </p:txBody>
          </p:sp>
          <p:sp>
            <p:nvSpPr>
              <p:cNvPr id="301" name="Rectangle 479"/>
              <p:cNvSpPr>
                <a:spLocks noChangeArrowheads="1"/>
              </p:cNvSpPr>
              <p:nvPr/>
            </p:nvSpPr>
            <p:spPr bwMode="auto">
              <a:xfrm>
                <a:off x="4117" y="3116"/>
                <a:ext cx="130" cy="135"/>
              </a:xfrm>
              <a:prstGeom prst="rect">
                <a:avLst/>
              </a:prstGeom>
              <a:solidFill>
                <a:srgbClr val="CCCCCC"/>
              </a:solidFill>
              <a:ln w="0">
                <a:solidFill>
                  <a:srgbClr val="000000"/>
                </a:solidFill>
                <a:miter lim="800000"/>
                <a:headEnd/>
                <a:tailEnd/>
              </a:ln>
            </p:spPr>
            <p:txBody>
              <a:bodyPr/>
              <a:lstStyle/>
              <a:p>
                <a:endParaRPr lang="en-US"/>
              </a:p>
            </p:txBody>
          </p:sp>
          <p:sp>
            <p:nvSpPr>
              <p:cNvPr id="302" name="Rectangle 480"/>
              <p:cNvSpPr>
                <a:spLocks noChangeArrowheads="1"/>
              </p:cNvSpPr>
              <p:nvPr/>
            </p:nvSpPr>
            <p:spPr bwMode="auto">
              <a:xfrm>
                <a:off x="2721" y="3245"/>
                <a:ext cx="135" cy="129"/>
              </a:xfrm>
              <a:prstGeom prst="rect">
                <a:avLst/>
              </a:prstGeom>
              <a:solidFill>
                <a:srgbClr val="CCCCCC"/>
              </a:solidFill>
              <a:ln w="0">
                <a:solidFill>
                  <a:srgbClr val="000000"/>
                </a:solidFill>
                <a:miter lim="800000"/>
                <a:headEnd/>
                <a:tailEnd/>
              </a:ln>
            </p:spPr>
            <p:txBody>
              <a:bodyPr/>
              <a:lstStyle/>
              <a:p>
                <a:endParaRPr lang="en-US"/>
              </a:p>
            </p:txBody>
          </p:sp>
          <p:sp>
            <p:nvSpPr>
              <p:cNvPr id="303" name="Rectangle 481"/>
              <p:cNvSpPr>
                <a:spLocks noChangeArrowheads="1"/>
              </p:cNvSpPr>
              <p:nvPr/>
            </p:nvSpPr>
            <p:spPr bwMode="auto">
              <a:xfrm>
                <a:off x="2721" y="3245"/>
                <a:ext cx="135" cy="129"/>
              </a:xfrm>
              <a:prstGeom prst="rect">
                <a:avLst/>
              </a:prstGeom>
              <a:solidFill>
                <a:srgbClr val="CCCCCC"/>
              </a:solidFill>
              <a:ln w="0">
                <a:solidFill>
                  <a:srgbClr val="000000"/>
                </a:solidFill>
                <a:miter lim="800000"/>
                <a:headEnd/>
                <a:tailEnd/>
              </a:ln>
            </p:spPr>
            <p:txBody>
              <a:bodyPr/>
              <a:lstStyle/>
              <a:p>
                <a:endParaRPr lang="en-US"/>
              </a:p>
            </p:txBody>
          </p:sp>
          <p:sp>
            <p:nvSpPr>
              <p:cNvPr id="304" name="Rectangle 482"/>
              <p:cNvSpPr>
                <a:spLocks noChangeArrowheads="1"/>
              </p:cNvSpPr>
              <p:nvPr/>
            </p:nvSpPr>
            <p:spPr bwMode="auto">
              <a:xfrm>
                <a:off x="2974" y="3245"/>
                <a:ext cx="135" cy="129"/>
              </a:xfrm>
              <a:prstGeom prst="rect">
                <a:avLst/>
              </a:prstGeom>
              <a:solidFill>
                <a:srgbClr val="CCCCCC"/>
              </a:solidFill>
              <a:ln w="0">
                <a:solidFill>
                  <a:srgbClr val="000000"/>
                </a:solidFill>
                <a:miter lim="800000"/>
                <a:headEnd/>
                <a:tailEnd/>
              </a:ln>
            </p:spPr>
            <p:txBody>
              <a:bodyPr/>
              <a:lstStyle/>
              <a:p>
                <a:endParaRPr lang="en-US"/>
              </a:p>
            </p:txBody>
          </p:sp>
          <p:sp>
            <p:nvSpPr>
              <p:cNvPr id="305" name="Rectangle 483"/>
              <p:cNvSpPr>
                <a:spLocks noChangeArrowheads="1"/>
              </p:cNvSpPr>
              <p:nvPr/>
            </p:nvSpPr>
            <p:spPr bwMode="auto">
              <a:xfrm>
                <a:off x="2597" y="3245"/>
                <a:ext cx="129" cy="129"/>
              </a:xfrm>
              <a:prstGeom prst="rect">
                <a:avLst/>
              </a:prstGeom>
              <a:solidFill>
                <a:srgbClr val="CCCCCC"/>
              </a:solidFill>
              <a:ln w="0">
                <a:solidFill>
                  <a:srgbClr val="000000"/>
                </a:solidFill>
                <a:miter lim="800000"/>
                <a:headEnd/>
                <a:tailEnd/>
              </a:ln>
            </p:spPr>
            <p:txBody>
              <a:bodyPr/>
              <a:lstStyle/>
              <a:p>
                <a:endParaRPr lang="en-US"/>
              </a:p>
            </p:txBody>
          </p:sp>
          <p:sp>
            <p:nvSpPr>
              <p:cNvPr id="306" name="Rectangle 484"/>
              <p:cNvSpPr>
                <a:spLocks noChangeArrowheads="1"/>
              </p:cNvSpPr>
              <p:nvPr/>
            </p:nvSpPr>
            <p:spPr bwMode="auto">
              <a:xfrm>
                <a:off x="2850" y="3245"/>
                <a:ext cx="130" cy="129"/>
              </a:xfrm>
              <a:prstGeom prst="rect">
                <a:avLst/>
              </a:prstGeom>
              <a:solidFill>
                <a:srgbClr val="CCCCCC"/>
              </a:solidFill>
              <a:ln w="0">
                <a:solidFill>
                  <a:srgbClr val="000000"/>
                </a:solidFill>
                <a:miter lim="800000"/>
                <a:headEnd/>
                <a:tailEnd/>
              </a:ln>
            </p:spPr>
            <p:txBody>
              <a:bodyPr/>
              <a:lstStyle/>
              <a:p>
                <a:endParaRPr lang="en-US"/>
              </a:p>
            </p:txBody>
          </p:sp>
          <p:sp>
            <p:nvSpPr>
              <p:cNvPr id="307" name="Rectangle 485"/>
              <p:cNvSpPr>
                <a:spLocks noChangeArrowheads="1"/>
              </p:cNvSpPr>
              <p:nvPr/>
            </p:nvSpPr>
            <p:spPr bwMode="auto">
              <a:xfrm>
                <a:off x="3104" y="3245"/>
                <a:ext cx="129" cy="129"/>
              </a:xfrm>
              <a:prstGeom prst="rect">
                <a:avLst/>
              </a:prstGeom>
              <a:solidFill>
                <a:srgbClr val="CCCCCC"/>
              </a:solidFill>
              <a:ln w="0">
                <a:solidFill>
                  <a:srgbClr val="000000"/>
                </a:solidFill>
                <a:miter lim="800000"/>
                <a:headEnd/>
                <a:tailEnd/>
              </a:ln>
            </p:spPr>
            <p:txBody>
              <a:bodyPr/>
              <a:lstStyle/>
              <a:p>
                <a:endParaRPr lang="en-US"/>
              </a:p>
            </p:txBody>
          </p:sp>
          <p:sp>
            <p:nvSpPr>
              <p:cNvPr id="308" name="Rectangle 486"/>
              <p:cNvSpPr>
                <a:spLocks noChangeArrowheads="1"/>
              </p:cNvSpPr>
              <p:nvPr/>
            </p:nvSpPr>
            <p:spPr bwMode="auto">
              <a:xfrm>
                <a:off x="3228" y="3245"/>
                <a:ext cx="134" cy="129"/>
              </a:xfrm>
              <a:prstGeom prst="rect">
                <a:avLst/>
              </a:prstGeom>
              <a:solidFill>
                <a:srgbClr val="CCCCCC"/>
              </a:solidFill>
              <a:ln w="0">
                <a:solidFill>
                  <a:srgbClr val="000000"/>
                </a:solidFill>
                <a:miter lim="800000"/>
                <a:headEnd/>
                <a:tailEnd/>
              </a:ln>
            </p:spPr>
            <p:txBody>
              <a:bodyPr/>
              <a:lstStyle/>
              <a:p>
                <a:endParaRPr lang="en-US"/>
              </a:p>
            </p:txBody>
          </p:sp>
          <p:sp>
            <p:nvSpPr>
              <p:cNvPr id="309" name="Rectangle 487"/>
              <p:cNvSpPr>
                <a:spLocks noChangeArrowheads="1"/>
              </p:cNvSpPr>
              <p:nvPr/>
            </p:nvSpPr>
            <p:spPr bwMode="auto">
              <a:xfrm>
                <a:off x="3357" y="3245"/>
                <a:ext cx="129" cy="129"/>
              </a:xfrm>
              <a:prstGeom prst="rect">
                <a:avLst/>
              </a:prstGeom>
              <a:solidFill>
                <a:srgbClr val="CCCCCC"/>
              </a:solidFill>
              <a:ln w="0">
                <a:solidFill>
                  <a:srgbClr val="000000"/>
                </a:solidFill>
                <a:miter lim="800000"/>
                <a:headEnd/>
                <a:tailEnd/>
              </a:ln>
            </p:spPr>
            <p:txBody>
              <a:bodyPr/>
              <a:lstStyle/>
              <a:p>
                <a:endParaRPr lang="en-US"/>
              </a:p>
            </p:txBody>
          </p:sp>
          <p:sp>
            <p:nvSpPr>
              <p:cNvPr id="310" name="Rectangle 488"/>
              <p:cNvSpPr>
                <a:spLocks noChangeArrowheads="1"/>
              </p:cNvSpPr>
              <p:nvPr/>
            </p:nvSpPr>
            <p:spPr bwMode="auto">
              <a:xfrm>
                <a:off x="3481" y="3245"/>
                <a:ext cx="135" cy="129"/>
              </a:xfrm>
              <a:prstGeom prst="rect">
                <a:avLst/>
              </a:prstGeom>
              <a:solidFill>
                <a:srgbClr val="CCCCCC"/>
              </a:solidFill>
              <a:ln w="0">
                <a:solidFill>
                  <a:srgbClr val="000000"/>
                </a:solidFill>
                <a:miter lim="800000"/>
                <a:headEnd/>
                <a:tailEnd/>
              </a:ln>
            </p:spPr>
            <p:txBody>
              <a:bodyPr/>
              <a:lstStyle/>
              <a:p>
                <a:endParaRPr lang="en-US"/>
              </a:p>
            </p:txBody>
          </p:sp>
          <p:sp>
            <p:nvSpPr>
              <p:cNvPr id="311" name="Rectangle 489"/>
              <p:cNvSpPr>
                <a:spLocks noChangeArrowheads="1"/>
              </p:cNvSpPr>
              <p:nvPr/>
            </p:nvSpPr>
            <p:spPr bwMode="auto">
              <a:xfrm>
                <a:off x="3610" y="3245"/>
                <a:ext cx="130" cy="129"/>
              </a:xfrm>
              <a:prstGeom prst="rect">
                <a:avLst/>
              </a:prstGeom>
              <a:solidFill>
                <a:srgbClr val="CCCCCC"/>
              </a:solidFill>
              <a:ln w="0">
                <a:solidFill>
                  <a:srgbClr val="000000"/>
                </a:solidFill>
                <a:miter lim="800000"/>
                <a:headEnd/>
                <a:tailEnd/>
              </a:ln>
            </p:spPr>
            <p:txBody>
              <a:bodyPr/>
              <a:lstStyle/>
              <a:p>
                <a:endParaRPr lang="en-US"/>
              </a:p>
            </p:txBody>
          </p:sp>
          <p:sp>
            <p:nvSpPr>
              <p:cNvPr id="312" name="Rectangle 490"/>
              <p:cNvSpPr>
                <a:spLocks noChangeArrowheads="1"/>
              </p:cNvSpPr>
              <p:nvPr/>
            </p:nvSpPr>
            <p:spPr bwMode="auto">
              <a:xfrm>
                <a:off x="3734" y="3245"/>
                <a:ext cx="135" cy="129"/>
              </a:xfrm>
              <a:prstGeom prst="rect">
                <a:avLst/>
              </a:prstGeom>
              <a:solidFill>
                <a:srgbClr val="CCCCCC"/>
              </a:solidFill>
              <a:ln w="0">
                <a:solidFill>
                  <a:srgbClr val="000000"/>
                </a:solidFill>
                <a:miter lim="800000"/>
                <a:headEnd/>
                <a:tailEnd/>
              </a:ln>
            </p:spPr>
            <p:txBody>
              <a:bodyPr/>
              <a:lstStyle/>
              <a:p>
                <a:endParaRPr lang="en-US"/>
              </a:p>
            </p:txBody>
          </p:sp>
          <p:sp>
            <p:nvSpPr>
              <p:cNvPr id="313" name="Rectangle 491"/>
              <p:cNvSpPr>
                <a:spLocks noChangeArrowheads="1"/>
              </p:cNvSpPr>
              <p:nvPr/>
            </p:nvSpPr>
            <p:spPr bwMode="auto">
              <a:xfrm>
                <a:off x="3864" y="3245"/>
                <a:ext cx="129" cy="129"/>
              </a:xfrm>
              <a:prstGeom prst="rect">
                <a:avLst/>
              </a:prstGeom>
              <a:solidFill>
                <a:srgbClr val="CCCCCC"/>
              </a:solidFill>
              <a:ln w="0">
                <a:solidFill>
                  <a:srgbClr val="000000"/>
                </a:solidFill>
                <a:miter lim="800000"/>
                <a:headEnd/>
                <a:tailEnd/>
              </a:ln>
            </p:spPr>
            <p:txBody>
              <a:bodyPr/>
              <a:lstStyle/>
              <a:p>
                <a:endParaRPr lang="en-US"/>
              </a:p>
            </p:txBody>
          </p:sp>
          <p:sp>
            <p:nvSpPr>
              <p:cNvPr id="314" name="Rectangle 492"/>
              <p:cNvSpPr>
                <a:spLocks noChangeArrowheads="1"/>
              </p:cNvSpPr>
              <p:nvPr/>
            </p:nvSpPr>
            <p:spPr bwMode="auto">
              <a:xfrm>
                <a:off x="3988" y="3245"/>
                <a:ext cx="135" cy="129"/>
              </a:xfrm>
              <a:prstGeom prst="rect">
                <a:avLst/>
              </a:prstGeom>
              <a:solidFill>
                <a:srgbClr val="CCCCCC"/>
              </a:solidFill>
              <a:ln w="0">
                <a:solidFill>
                  <a:srgbClr val="000000"/>
                </a:solidFill>
                <a:miter lim="800000"/>
                <a:headEnd/>
                <a:tailEnd/>
              </a:ln>
            </p:spPr>
            <p:txBody>
              <a:bodyPr/>
              <a:lstStyle/>
              <a:p>
                <a:endParaRPr lang="en-US"/>
              </a:p>
            </p:txBody>
          </p:sp>
          <p:sp>
            <p:nvSpPr>
              <p:cNvPr id="315" name="Rectangle 493"/>
              <p:cNvSpPr>
                <a:spLocks noChangeArrowheads="1"/>
              </p:cNvSpPr>
              <p:nvPr/>
            </p:nvSpPr>
            <p:spPr bwMode="auto">
              <a:xfrm>
                <a:off x="4117" y="3245"/>
                <a:ext cx="130" cy="129"/>
              </a:xfrm>
              <a:prstGeom prst="rect">
                <a:avLst/>
              </a:prstGeom>
              <a:solidFill>
                <a:srgbClr val="CCCCCC"/>
              </a:solidFill>
              <a:ln w="0">
                <a:solidFill>
                  <a:srgbClr val="000000"/>
                </a:solidFill>
                <a:miter lim="800000"/>
                <a:headEnd/>
                <a:tailEnd/>
              </a:ln>
            </p:spPr>
            <p:txBody>
              <a:bodyPr/>
              <a:lstStyle/>
              <a:p>
                <a:endParaRPr lang="en-US"/>
              </a:p>
            </p:txBody>
          </p:sp>
          <p:sp>
            <p:nvSpPr>
              <p:cNvPr id="316" name="Rectangle 494"/>
              <p:cNvSpPr>
                <a:spLocks noChangeArrowheads="1"/>
              </p:cNvSpPr>
              <p:nvPr/>
            </p:nvSpPr>
            <p:spPr bwMode="auto">
              <a:xfrm>
                <a:off x="2721" y="3369"/>
                <a:ext cx="135" cy="135"/>
              </a:xfrm>
              <a:prstGeom prst="rect">
                <a:avLst/>
              </a:prstGeom>
              <a:solidFill>
                <a:srgbClr val="CCCCCC"/>
              </a:solidFill>
              <a:ln w="0">
                <a:solidFill>
                  <a:srgbClr val="000000"/>
                </a:solidFill>
                <a:miter lim="800000"/>
                <a:headEnd/>
                <a:tailEnd/>
              </a:ln>
            </p:spPr>
            <p:txBody>
              <a:bodyPr/>
              <a:lstStyle/>
              <a:p>
                <a:endParaRPr lang="en-US"/>
              </a:p>
            </p:txBody>
          </p:sp>
          <p:sp>
            <p:nvSpPr>
              <p:cNvPr id="317" name="Rectangle 495"/>
              <p:cNvSpPr>
                <a:spLocks noChangeArrowheads="1"/>
              </p:cNvSpPr>
              <p:nvPr/>
            </p:nvSpPr>
            <p:spPr bwMode="auto">
              <a:xfrm>
                <a:off x="2721" y="3369"/>
                <a:ext cx="135" cy="135"/>
              </a:xfrm>
              <a:prstGeom prst="rect">
                <a:avLst/>
              </a:prstGeom>
              <a:solidFill>
                <a:srgbClr val="CCCCCC"/>
              </a:solidFill>
              <a:ln w="0">
                <a:solidFill>
                  <a:srgbClr val="000000"/>
                </a:solidFill>
                <a:miter lim="800000"/>
                <a:headEnd/>
                <a:tailEnd/>
              </a:ln>
            </p:spPr>
            <p:txBody>
              <a:bodyPr/>
              <a:lstStyle/>
              <a:p>
                <a:endParaRPr lang="en-US"/>
              </a:p>
            </p:txBody>
          </p:sp>
          <p:sp>
            <p:nvSpPr>
              <p:cNvPr id="318" name="Rectangle 496"/>
              <p:cNvSpPr>
                <a:spLocks noChangeArrowheads="1"/>
              </p:cNvSpPr>
              <p:nvPr/>
            </p:nvSpPr>
            <p:spPr bwMode="auto">
              <a:xfrm>
                <a:off x="2974" y="3369"/>
                <a:ext cx="135" cy="135"/>
              </a:xfrm>
              <a:prstGeom prst="rect">
                <a:avLst/>
              </a:prstGeom>
              <a:solidFill>
                <a:srgbClr val="CCCCCC"/>
              </a:solidFill>
              <a:ln w="0">
                <a:solidFill>
                  <a:srgbClr val="000000"/>
                </a:solidFill>
                <a:miter lim="800000"/>
                <a:headEnd/>
                <a:tailEnd/>
              </a:ln>
            </p:spPr>
            <p:txBody>
              <a:bodyPr/>
              <a:lstStyle/>
              <a:p>
                <a:endParaRPr lang="en-US"/>
              </a:p>
            </p:txBody>
          </p:sp>
          <p:sp>
            <p:nvSpPr>
              <p:cNvPr id="319" name="Rectangle 497"/>
              <p:cNvSpPr>
                <a:spLocks noChangeArrowheads="1"/>
              </p:cNvSpPr>
              <p:nvPr/>
            </p:nvSpPr>
            <p:spPr bwMode="auto">
              <a:xfrm>
                <a:off x="2597" y="3369"/>
                <a:ext cx="129" cy="135"/>
              </a:xfrm>
              <a:prstGeom prst="rect">
                <a:avLst/>
              </a:prstGeom>
              <a:solidFill>
                <a:srgbClr val="CCCCCC"/>
              </a:solidFill>
              <a:ln w="0">
                <a:solidFill>
                  <a:srgbClr val="000000"/>
                </a:solidFill>
                <a:miter lim="800000"/>
                <a:headEnd/>
                <a:tailEnd/>
              </a:ln>
            </p:spPr>
            <p:txBody>
              <a:bodyPr/>
              <a:lstStyle/>
              <a:p>
                <a:endParaRPr lang="en-US"/>
              </a:p>
            </p:txBody>
          </p:sp>
          <p:sp>
            <p:nvSpPr>
              <p:cNvPr id="320" name="Rectangle 498"/>
              <p:cNvSpPr>
                <a:spLocks noChangeArrowheads="1"/>
              </p:cNvSpPr>
              <p:nvPr/>
            </p:nvSpPr>
            <p:spPr bwMode="auto">
              <a:xfrm>
                <a:off x="2850" y="3369"/>
                <a:ext cx="130" cy="135"/>
              </a:xfrm>
              <a:prstGeom prst="rect">
                <a:avLst/>
              </a:prstGeom>
              <a:solidFill>
                <a:srgbClr val="CCCCCC"/>
              </a:solidFill>
              <a:ln w="0">
                <a:solidFill>
                  <a:srgbClr val="000000"/>
                </a:solidFill>
                <a:miter lim="800000"/>
                <a:headEnd/>
                <a:tailEnd/>
              </a:ln>
            </p:spPr>
            <p:txBody>
              <a:bodyPr/>
              <a:lstStyle/>
              <a:p>
                <a:endParaRPr lang="en-US"/>
              </a:p>
            </p:txBody>
          </p:sp>
          <p:sp>
            <p:nvSpPr>
              <p:cNvPr id="321" name="Rectangle 499"/>
              <p:cNvSpPr>
                <a:spLocks noChangeArrowheads="1"/>
              </p:cNvSpPr>
              <p:nvPr/>
            </p:nvSpPr>
            <p:spPr bwMode="auto">
              <a:xfrm>
                <a:off x="3104" y="3369"/>
                <a:ext cx="129" cy="135"/>
              </a:xfrm>
              <a:prstGeom prst="rect">
                <a:avLst/>
              </a:prstGeom>
              <a:solidFill>
                <a:srgbClr val="CCCCCC"/>
              </a:solidFill>
              <a:ln w="0">
                <a:solidFill>
                  <a:srgbClr val="000000"/>
                </a:solidFill>
                <a:miter lim="800000"/>
                <a:headEnd/>
                <a:tailEnd/>
              </a:ln>
            </p:spPr>
            <p:txBody>
              <a:bodyPr/>
              <a:lstStyle/>
              <a:p>
                <a:endParaRPr lang="en-US"/>
              </a:p>
            </p:txBody>
          </p:sp>
          <p:sp>
            <p:nvSpPr>
              <p:cNvPr id="322" name="Rectangle 500"/>
              <p:cNvSpPr>
                <a:spLocks noChangeArrowheads="1"/>
              </p:cNvSpPr>
              <p:nvPr/>
            </p:nvSpPr>
            <p:spPr bwMode="auto">
              <a:xfrm>
                <a:off x="3228" y="3369"/>
                <a:ext cx="134" cy="135"/>
              </a:xfrm>
              <a:prstGeom prst="rect">
                <a:avLst/>
              </a:prstGeom>
              <a:solidFill>
                <a:srgbClr val="CCCCCC"/>
              </a:solidFill>
              <a:ln w="0">
                <a:solidFill>
                  <a:srgbClr val="000000"/>
                </a:solidFill>
                <a:miter lim="800000"/>
                <a:headEnd/>
                <a:tailEnd/>
              </a:ln>
            </p:spPr>
            <p:txBody>
              <a:bodyPr/>
              <a:lstStyle/>
              <a:p>
                <a:endParaRPr lang="en-US"/>
              </a:p>
            </p:txBody>
          </p:sp>
          <p:sp>
            <p:nvSpPr>
              <p:cNvPr id="323" name="Rectangle 501"/>
              <p:cNvSpPr>
                <a:spLocks noChangeArrowheads="1"/>
              </p:cNvSpPr>
              <p:nvPr/>
            </p:nvSpPr>
            <p:spPr bwMode="auto">
              <a:xfrm>
                <a:off x="3357" y="3369"/>
                <a:ext cx="129" cy="135"/>
              </a:xfrm>
              <a:prstGeom prst="rect">
                <a:avLst/>
              </a:prstGeom>
              <a:solidFill>
                <a:srgbClr val="CCCCCC"/>
              </a:solidFill>
              <a:ln w="0">
                <a:solidFill>
                  <a:srgbClr val="000000"/>
                </a:solidFill>
                <a:miter lim="800000"/>
                <a:headEnd/>
                <a:tailEnd/>
              </a:ln>
            </p:spPr>
            <p:txBody>
              <a:bodyPr/>
              <a:lstStyle/>
              <a:p>
                <a:endParaRPr lang="en-US"/>
              </a:p>
            </p:txBody>
          </p:sp>
          <p:sp>
            <p:nvSpPr>
              <p:cNvPr id="324" name="Rectangle 502"/>
              <p:cNvSpPr>
                <a:spLocks noChangeArrowheads="1"/>
              </p:cNvSpPr>
              <p:nvPr/>
            </p:nvSpPr>
            <p:spPr bwMode="auto">
              <a:xfrm>
                <a:off x="3481" y="3369"/>
                <a:ext cx="135" cy="135"/>
              </a:xfrm>
              <a:prstGeom prst="rect">
                <a:avLst/>
              </a:prstGeom>
              <a:solidFill>
                <a:srgbClr val="CCCCCC"/>
              </a:solidFill>
              <a:ln w="0">
                <a:solidFill>
                  <a:srgbClr val="000000"/>
                </a:solidFill>
                <a:miter lim="800000"/>
                <a:headEnd/>
                <a:tailEnd/>
              </a:ln>
            </p:spPr>
            <p:txBody>
              <a:bodyPr/>
              <a:lstStyle/>
              <a:p>
                <a:endParaRPr lang="en-US"/>
              </a:p>
            </p:txBody>
          </p:sp>
          <p:sp>
            <p:nvSpPr>
              <p:cNvPr id="325" name="Rectangle 503"/>
              <p:cNvSpPr>
                <a:spLocks noChangeArrowheads="1"/>
              </p:cNvSpPr>
              <p:nvPr/>
            </p:nvSpPr>
            <p:spPr bwMode="auto">
              <a:xfrm>
                <a:off x="3610" y="3369"/>
                <a:ext cx="130" cy="135"/>
              </a:xfrm>
              <a:prstGeom prst="rect">
                <a:avLst/>
              </a:prstGeom>
              <a:solidFill>
                <a:srgbClr val="CCCCCC"/>
              </a:solidFill>
              <a:ln w="0">
                <a:solidFill>
                  <a:srgbClr val="000000"/>
                </a:solidFill>
                <a:miter lim="800000"/>
                <a:headEnd/>
                <a:tailEnd/>
              </a:ln>
            </p:spPr>
            <p:txBody>
              <a:bodyPr/>
              <a:lstStyle/>
              <a:p>
                <a:endParaRPr lang="en-US"/>
              </a:p>
            </p:txBody>
          </p:sp>
          <p:sp>
            <p:nvSpPr>
              <p:cNvPr id="326" name="Rectangle 504"/>
              <p:cNvSpPr>
                <a:spLocks noChangeArrowheads="1"/>
              </p:cNvSpPr>
              <p:nvPr/>
            </p:nvSpPr>
            <p:spPr bwMode="auto">
              <a:xfrm>
                <a:off x="3734" y="3369"/>
                <a:ext cx="135" cy="135"/>
              </a:xfrm>
              <a:prstGeom prst="rect">
                <a:avLst/>
              </a:prstGeom>
              <a:solidFill>
                <a:srgbClr val="CCCCCC"/>
              </a:solidFill>
              <a:ln w="0">
                <a:solidFill>
                  <a:srgbClr val="000000"/>
                </a:solidFill>
                <a:miter lim="800000"/>
                <a:headEnd/>
                <a:tailEnd/>
              </a:ln>
            </p:spPr>
            <p:txBody>
              <a:bodyPr/>
              <a:lstStyle/>
              <a:p>
                <a:endParaRPr lang="en-US"/>
              </a:p>
            </p:txBody>
          </p:sp>
          <p:sp>
            <p:nvSpPr>
              <p:cNvPr id="327" name="Rectangle 505"/>
              <p:cNvSpPr>
                <a:spLocks noChangeArrowheads="1"/>
              </p:cNvSpPr>
              <p:nvPr/>
            </p:nvSpPr>
            <p:spPr bwMode="auto">
              <a:xfrm>
                <a:off x="3864" y="3369"/>
                <a:ext cx="129" cy="135"/>
              </a:xfrm>
              <a:prstGeom prst="rect">
                <a:avLst/>
              </a:prstGeom>
              <a:solidFill>
                <a:srgbClr val="CCCCCC"/>
              </a:solidFill>
              <a:ln w="0">
                <a:solidFill>
                  <a:srgbClr val="000000"/>
                </a:solidFill>
                <a:miter lim="800000"/>
                <a:headEnd/>
                <a:tailEnd/>
              </a:ln>
            </p:spPr>
            <p:txBody>
              <a:bodyPr/>
              <a:lstStyle/>
              <a:p>
                <a:endParaRPr lang="en-US"/>
              </a:p>
            </p:txBody>
          </p:sp>
          <p:sp>
            <p:nvSpPr>
              <p:cNvPr id="328" name="Rectangle 506"/>
              <p:cNvSpPr>
                <a:spLocks noChangeArrowheads="1"/>
              </p:cNvSpPr>
              <p:nvPr/>
            </p:nvSpPr>
            <p:spPr bwMode="auto">
              <a:xfrm>
                <a:off x="3988" y="3369"/>
                <a:ext cx="135" cy="135"/>
              </a:xfrm>
              <a:prstGeom prst="rect">
                <a:avLst/>
              </a:prstGeom>
              <a:solidFill>
                <a:srgbClr val="CCCCCC"/>
              </a:solidFill>
              <a:ln w="0">
                <a:solidFill>
                  <a:srgbClr val="000000"/>
                </a:solidFill>
                <a:miter lim="800000"/>
                <a:headEnd/>
                <a:tailEnd/>
              </a:ln>
            </p:spPr>
            <p:txBody>
              <a:bodyPr/>
              <a:lstStyle/>
              <a:p>
                <a:endParaRPr lang="en-US"/>
              </a:p>
            </p:txBody>
          </p:sp>
          <p:sp>
            <p:nvSpPr>
              <p:cNvPr id="329" name="Rectangle 507"/>
              <p:cNvSpPr>
                <a:spLocks noChangeArrowheads="1"/>
              </p:cNvSpPr>
              <p:nvPr/>
            </p:nvSpPr>
            <p:spPr bwMode="auto">
              <a:xfrm>
                <a:off x="4117" y="3369"/>
                <a:ext cx="130" cy="135"/>
              </a:xfrm>
              <a:prstGeom prst="rect">
                <a:avLst/>
              </a:prstGeom>
              <a:solidFill>
                <a:srgbClr val="CCCCCC"/>
              </a:solidFill>
              <a:ln w="0">
                <a:solidFill>
                  <a:srgbClr val="000000"/>
                </a:solidFill>
                <a:miter lim="800000"/>
                <a:headEnd/>
                <a:tailEnd/>
              </a:ln>
            </p:spPr>
            <p:txBody>
              <a:bodyPr/>
              <a:lstStyle/>
              <a:p>
                <a:endParaRPr lang="en-US"/>
              </a:p>
            </p:txBody>
          </p:sp>
        </p:grpSp>
        <p:sp>
          <p:nvSpPr>
            <p:cNvPr id="52" name="Text Box 508"/>
            <p:cNvSpPr txBox="1">
              <a:spLocks noChangeArrowheads="1"/>
            </p:cNvSpPr>
            <p:nvPr/>
          </p:nvSpPr>
          <p:spPr bwMode="auto">
            <a:xfrm>
              <a:off x="2650" y="1249"/>
              <a:ext cx="1789"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solidFill>
                    <a:schemeClr val="tx1"/>
                  </a:solidFill>
                  <a:latin typeface="+mn-lt"/>
                </a:rPr>
                <a:t>Output Classified Image</a:t>
              </a:r>
            </a:p>
          </p:txBody>
        </p:sp>
      </p:grpSp>
      <p:sp>
        <p:nvSpPr>
          <p:cNvPr id="2" name="Title 1"/>
          <p:cNvSpPr>
            <a:spLocks noGrp="1"/>
          </p:cNvSpPr>
          <p:nvPr>
            <p:ph type="title"/>
          </p:nvPr>
        </p:nvSpPr>
        <p:spPr/>
        <p:txBody>
          <a:bodyPr/>
          <a:lstStyle/>
          <a:p>
            <a:r>
              <a:rPr lang="en-US" dirty="0" smtClean="0"/>
              <a:t>Unsupervised Classification</a:t>
            </a:r>
            <a:endParaRPr lang="en-US" dirty="0"/>
          </a:p>
        </p:txBody>
      </p:sp>
      <p:grpSp>
        <p:nvGrpSpPr>
          <p:cNvPr id="4" name="Group 527"/>
          <p:cNvGrpSpPr>
            <a:grpSpLocks/>
          </p:cNvGrpSpPr>
          <p:nvPr/>
        </p:nvGrpSpPr>
        <p:grpSpPr bwMode="auto">
          <a:xfrm>
            <a:off x="633413" y="1419225"/>
            <a:ext cx="3095625" cy="4352925"/>
            <a:chOff x="399" y="894"/>
            <a:chExt cx="1950" cy="2742"/>
          </a:xfrm>
        </p:grpSpPr>
        <p:sp>
          <p:nvSpPr>
            <p:cNvPr id="5" name="Text Box 3"/>
            <p:cNvSpPr txBox="1">
              <a:spLocks noChangeArrowheads="1"/>
            </p:cNvSpPr>
            <p:nvPr/>
          </p:nvSpPr>
          <p:spPr bwMode="auto">
            <a:xfrm>
              <a:off x="507" y="894"/>
              <a:ext cx="1757"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solidFill>
                    <a:schemeClr val="tx1"/>
                  </a:solidFill>
                  <a:latin typeface="+mn-lt"/>
                </a:rPr>
                <a:t>Saved Clusters</a:t>
              </a:r>
            </a:p>
          </p:txBody>
        </p:sp>
        <p:grpSp>
          <p:nvGrpSpPr>
            <p:cNvPr id="6" name="Group 4"/>
            <p:cNvGrpSpPr>
              <a:grpSpLocks/>
            </p:cNvGrpSpPr>
            <p:nvPr/>
          </p:nvGrpSpPr>
          <p:grpSpPr bwMode="auto">
            <a:xfrm>
              <a:off x="399" y="1200"/>
              <a:ext cx="1950" cy="2436"/>
              <a:chOff x="3372" y="1452"/>
              <a:chExt cx="1950" cy="2436"/>
            </a:xfrm>
          </p:grpSpPr>
          <p:grpSp>
            <p:nvGrpSpPr>
              <p:cNvPr id="7" name="Group 5"/>
              <p:cNvGrpSpPr>
                <a:grpSpLocks/>
              </p:cNvGrpSpPr>
              <p:nvPr/>
            </p:nvGrpSpPr>
            <p:grpSpPr bwMode="auto">
              <a:xfrm>
                <a:off x="3408" y="1458"/>
                <a:ext cx="852" cy="654"/>
                <a:chOff x="60" y="1428"/>
                <a:chExt cx="852" cy="654"/>
              </a:xfrm>
            </p:grpSpPr>
            <p:sp>
              <p:nvSpPr>
                <p:cNvPr id="28" name="Rectangle 6"/>
                <p:cNvSpPr>
                  <a:spLocks noChangeArrowheads="1"/>
                </p:cNvSpPr>
                <p:nvPr/>
              </p:nvSpPr>
              <p:spPr bwMode="auto">
                <a:xfrm>
                  <a:off x="78" y="1428"/>
                  <a:ext cx="834" cy="654"/>
                </a:xfrm>
                <a:prstGeom prst="rect">
                  <a:avLst/>
                </a:prstGeom>
                <a:gradFill rotWithShape="0">
                  <a:gsLst>
                    <a:gs pos="0">
                      <a:schemeClr val="bg1"/>
                    </a:gs>
                    <a:gs pos="100000">
                      <a:srgbClr val="00FF00"/>
                    </a:gs>
                  </a:gsLst>
                  <a:lin ang="5400000" scaled="1"/>
                </a:gra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 name="Text Box 8"/>
                <p:cNvSpPr txBox="1">
                  <a:spLocks noChangeArrowheads="1"/>
                </p:cNvSpPr>
                <p:nvPr/>
              </p:nvSpPr>
              <p:spPr bwMode="auto">
                <a:xfrm>
                  <a:off x="60" y="1428"/>
                  <a:ext cx="64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chemeClr val="tx1"/>
                      </a:solidFill>
                      <a:latin typeface="Gill Sans MT" pitchFamily="34" charset="0"/>
                    </a:rPr>
                    <a:t>Cluster 3</a:t>
                  </a:r>
                </a:p>
              </p:txBody>
            </p:sp>
          </p:grpSp>
          <p:grpSp>
            <p:nvGrpSpPr>
              <p:cNvPr id="8" name="Group 9"/>
              <p:cNvGrpSpPr>
                <a:grpSpLocks/>
              </p:cNvGrpSpPr>
              <p:nvPr/>
            </p:nvGrpSpPr>
            <p:grpSpPr bwMode="auto">
              <a:xfrm>
                <a:off x="3372" y="2352"/>
                <a:ext cx="882" cy="654"/>
                <a:chOff x="-18" y="2256"/>
                <a:chExt cx="882" cy="654"/>
              </a:xfrm>
            </p:grpSpPr>
            <p:sp>
              <p:nvSpPr>
                <p:cNvPr id="25" name="Rectangle 10"/>
                <p:cNvSpPr>
                  <a:spLocks noChangeArrowheads="1"/>
                </p:cNvSpPr>
                <p:nvPr/>
              </p:nvSpPr>
              <p:spPr bwMode="auto">
                <a:xfrm>
                  <a:off x="30" y="2256"/>
                  <a:ext cx="834" cy="654"/>
                </a:xfrm>
                <a:prstGeom prst="rect">
                  <a:avLst/>
                </a:prstGeom>
                <a:gradFill rotWithShape="0">
                  <a:gsLst>
                    <a:gs pos="0">
                      <a:schemeClr val="bg1"/>
                    </a:gs>
                    <a:gs pos="100000">
                      <a:srgbClr val="00FF00"/>
                    </a:gs>
                  </a:gsLst>
                  <a:lin ang="5400000" scaled="1"/>
                </a:gra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 name="Freeform 11"/>
                <p:cNvSpPr>
                  <a:spLocks/>
                </p:cNvSpPr>
                <p:nvPr/>
              </p:nvSpPr>
              <p:spPr bwMode="auto">
                <a:xfrm>
                  <a:off x="48" y="2266"/>
                  <a:ext cx="798" cy="637"/>
                </a:xfrm>
                <a:custGeom>
                  <a:avLst/>
                  <a:gdLst>
                    <a:gd name="T0" fmla="*/ 0 w 798"/>
                    <a:gd name="T1" fmla="*/ 626 h 637"/>
                    <a:gd name="T2" fmla="*/ 42 w 798"/>
                    <a:gd name="T3" fmla="*/ 512 h 637"/>
                    <a:gd name="T4" fmla="*/ 78 w 798"/>
                    <a:gd name="T5" fmla="*/ 458 h 637"/>
                    <a:gd name="T6" fmla="*/ 138 w 798"/>
                    <a:gd name="T7" fmla="*/ 434 h 637"/>
                    <a:gd name="T8" fmla="*/ 168 w 798"/>
                    <a:gd name="T9" fmla="*/ 476 h 637"/>
                    <a:gd name="T10" fmla="*/ 174 w 798"/>
                    <a:gd name="T11" fmla="*/ 524 h 637"/>
                    <a:gd name="T12" fmla="*/ 198 w 798"/>
                    <a:gd name="T13" fmla="*/ 572 h 637"/>
                    <a:gd name="T14" fmla="*/ 246 w 798"/>
                    <a:gd name="T15" fmla="*/ 584 h 637"/>
                    <a:gd name="T16" fmla="*/ 270 w 798"/>
                    <a:gd name="T17" fmla="*/ 554 h 637"/>
                    <a:gd name="T18" fmla="*/ 402 w 798"/>
                    <a:gd name="T19" fmla="*/ 86 h 637"/>
                    <a:gd name="T20" fmla="*/ 444 w 798"/>
                    <a:gd name="T21" fmla="*/ 38 h 637"/>
                    <a:gd name="T22" fmla="*/ 468 w 798"/>
                    <a:gd name="T23" fmla="*/ 38 h 637"/>
                    <a:gd name="T24" fmla="*/ 498 w 798"/>
                    <a:gd name="T25" fmla="*/ 74 h 637"/>
                    <a:gd name="T26" fmla="*/ 516 w 798"/>
                    <a:gd name="T27" fmla="*/ 140 h 637"/>
                    <a:gd name="T28" fmla="*/ 522 w 798"/>
                    <a:gd name="T29" fmla="*/ 236 h 637"/>
                    <a:gd name="T30" fmla="*/ 558 w 798"/>
                    <a:gd name="T31" fmla="*/ 308 h 637"/>
                    <a:gd name="T32" fmla="*/ 588 w 798"/>
                    <a:gd name="T33" fmla="*/ 344 h 637"/>
                    <a:gd name="T34" fmla="*/ 648 w 798"/>
                    <a:gd name="T35" fmla="*/ 302 h 637"/>
                    <a:gd name="T36" fmla="*/ 678 w 798"/>
                    <a:gd name="T37" fmla="*/ 248 h 637"/>
                    <a:gd name="T38" fmla="*/ 720 w 798"/>
                    <a:gd name="T39" fmla="*/ 230 h 637"/>
                    <a:gd name="T40" fmla="*/ 768 w 798"/>
                    <a:gd name="T41" fmla="*/ 290 h 637"/>
                    <a:gd name="T42" fmla="*/ 798 w 798"/>
                    <a:gd name="T43" fmla="*/ 32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8" h="637">
                      <a:moveTo>
                        <a:pt x="0" y="626"/>
                      </a:moveTo>
                      <a:cubicBezTo>
                        <a:pt x="14" y="583"/>
                        <a:pt x="29" y="540"/>
                        <a:pt x="42" y="512"/>
                      </a:cubicBezTo>
                      <a:cubicBezTo>
                        <a:pt x="55" y="484"/>
                        <a:pt x="62" y="471"/>
                        <a:pt x="78" y="458"/>
                      </a:cubicBezTo>
                      <a:cubicBezTo>
                        <a:pt x="94" y="445"/>
                        <a:pt x="123" y="431"/>
                        <a:pt x="138" y="434"/>
                      </a:cubicBezTo>
                      <a:cubicBezTo>
                        <a:pt x="153" y="437"/>
                        <a:pt x="162" y="461"/>
                        <a:pt x="168" y="476"/>
                      </a:cubicBezTo>
                      <a:cubicBezTo>
                        <a:pt x="174" y="491"/>
                        <a:pt x="169" y="508"/>
                        <a:pt x="174" y="524"/>
                      </a:cubicBezTo>
                      <a:cubicBezTo>
                        <a:pt x="179" y="540"/>
                        <a:pt x="186" y="562"/>
                        <a:pt x="198" y="572"/>
                      </a:cubicBezTo>
                      <a:cubicBezTo>
                        <a:pt x="210" y="582"/>
                        <a:pt x="234" y="587"/>
                        <a:pt x="246" y="584"/>
                      </a:cubicBezTo>
                      <a:cubicBezTo>
                        <a:pt x="258" y="581"/>
                        <a:pt x="244" y="637"/>
                        <a:pt x="270" y="554"/>
                      </a:cubicBezTo>
                      <a:cubicBezTo>
                        <a:pt x="296" y="471"/>
                        <a:pt x="373" y="172"/>
                        <a:pt x="402" y="86"/>
                      </a:cubicBezTo>
                      <a:cubicBezTo>
                        <a:pt x="431" y="0"/>
                        <a:pt x="433" y="46"/>
                        <a:pt x="444" y="38"/>
                      </a:cubicBezTo>
                      <a:cubicBezTo>
                        <a:pt x="455" y="30"/>
                        <a:pt x="459" y="32"/>
                        <a:pt x="468" y="38"/>
                      </a:cubicBezTo>
                      <a:cubicBezTo>
                        <a:pt x="477" y="44"/>
                        <a:pt x="490" y="57"/>
                        <a:pt x="498" y="74"/>
                      </a:cubicBezTo>
                      <a:cubicBezTo>
                        <a:pt x="506" y="91"/>
                        <a:pt x="512" y="113"/>
                        <a:pt x="516" y="140"/>
                      </a:cubicBezTo>
                      <a:cubicBezTo>
                        <a:pt x="520" y="167"/>
                        <a:pt x="515" y="208"/>
                        <a:pt x="522" y="236"/>
                      </a:cubicBezTo>
                      <a:cubicBezTo>
                        <a:pt x="529" y="264"/>
                        <a:pt x="547" y="290"/>
                        <a:pt x="558" y="308"/>
                      </a:cubicBezTo>
                      <a:cubicBezTo>
                        <a:pt x="569" y="326"/>
                        <a:pt x="573" y="345"/>
                        <a:pt x="588" y="344"/>
                      </a:cubicBezTo>
                      <a:cubicBezTo>
                        <a:pt x="603" y="343"/>
                        <a:pt x="633" y="318"/>
                        <a:pt x="648" y="302"/>
                      </a:cubicBezTo>
                      <a:cubicBezTo>
                        <a:pt x="663" y="286"/>
                        <a:pt x="666" y="260"/>
                        <a:pt x="678" y="248"/>
                      </a:cubicBezTo>
                      <a:cubicBezTo>
                        <a:pt x="690" y="236"/>
                        <a:pt x="705" y="223"/>
                        <a:pt x="720" y="230"/>
                      </a:cubicBezTo>
                      <a:cubicBezTo>
                        <a:pt x="735" y="237"/>
                        <a:pt x="755" y="274"/>
                        <a:pt x="768" y="290"/>
                      </a:cubicBezTo>
                      <a:cubicBezTo>
                        <a:pt x="781" y="306"/>
                        <a:pt x="791" y="316"/>
                        <a:pt x="798" y="326"/>
                      </a:cubicBezTo>
                    </a:path>
                  </a:pathLst>
                </a:custGeom>
                <a:noFill/>
                <a:ln w="28575"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7" name="Text Box 12"/>
                <p:cNvSpPr txBox="1">
                  <a:spLocks noChangeArrowheads="1"/>
                </p:cNvSpPr>
                <p:nvPr/>
              </p:nvSpPr>
              <p:spPr bwMode="auto">
                <a:xfrm>
                  <a:off x="-18" y="2259"/>
                  <a:ext cx="70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solidFill>
                        <a:schemeClr val="tx1"/>
                      </a:solidFill>
                      <a:latin typeface="Gill Sans MT" pitchFamily="34" charset="0"/>
                    </a:rPr>
                    <a:t>Cluster 5</a:t>
                  </a:r>
                </a:p>
              </p:txBody>
            </p:sp>
          </p:grpSp>
          <p:grpSp>
            <p:nvGrpSpPr>
              <p:cNvPr id="9" name="Group 13"/>
              <p:cNvGrpSpPr>
                <a:grpSpLocks/>
              </p:cNvGrpSpPr>
              <p:nvPr/>
            </p:nvGrpSpPr>
            <p:grpSpPr bwMode="auto">
              <a:xfrm>
                <a:off x="3408" y="3234"/>
                <a:ext cx="834" cy="654"/>
                <a:chOff x="30" y="3102"/>
                <a:chExt cx="834" cy="654"/>
              </a:xfrm>
            </p:grpSpPr>
            <p:sp>
              <p:nvSpPr>
                <p:cNvPr id="22" name="Rectangle 14"/>
                <p:cNvSpPr>
                  <a:spLocks noChangeArrowheads="1"/>
                </p:cNvSpPr>
                <p:nvPr/>
              </p:nvSpPr>
              <p:spPr bwMode="auto">
                <a:xfrm>
                  <a:off x="30" y="3102"/>
                  <a:ext cx="834" cy="654"/>
                </a:xfrm>
                <a:prstGeom prst="rect">
                  <a:avLst/>
                </a:prstGeom>
                <a:gradFill rotWithShape="0">
                  <a:gsLst>
                    <a:gs pos="0">
                      <a:schemeClr val="bg1"/>
                    </a:gs>
                    <a:gs pos="100000">
                      <a:srgbClr val="00FF00"/>
                    </a:gs>
                  </a:gsLst>
                  <a:lin ang="5400000" scaled="1"/>
                </a:gra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 name="Freeform 15"/>
                <p:cNvSpPr>
                  <a:spLocks/>
                </p:cNvSpPr>
                <p:nvPr/>
              </p:nvSpPr>
              <p:spPr bwMode="auto">
                <a:xfrm>
                  <a:off x="54" y="3426"/>
                  <a:ext cx="780" cy="297"/>
                </a:xfrm>
                <a:custGeom>
                  <a:avLst/>
                  <a:gdLst>
                    <a:gd name="T0" fmla="*/ 0 w 780"/>
                    <a:gd name="T1" fmla="*/ 0 h 297"/>
                    <a:gd name="T2" fmla="*/ 42 w 780"/>
                    <a:gd name="T3" fmla="*/ 78 h 297"/>
                    <a:gd name="T4" fmla="*/ 66 w 780"/>
                    <a:gd name="T5" fmla="*/ 126 h 297"/>
                    <a:gd name="T6" fmla="*/ 108 w 780"/>
                    <a:gd name="T7" fmla="*/ 168 h 297"/>
                    <a:gd name="T8" fmla="*/ 186 w 780"/>
                    <a:gd name="T9" fmla="*/ 204 h 297"/>
                    <a:gd name="T10" fmla="*/ 228 w 780"/>
                    <a:gd name="T11" fmla="*/ 222 h 297"/>
                    <a:gd name="T12" fmla="*/ 264 w 780"/>
                    <a:gd name="T13" fmla="*/ 228 h 297"/>
                    <a:gd name="T14" fmla="*/ 312 w 780"/>
                    <a:gd name="T15" fmla="*/ 234 h 297"/>
                    <a:gd name="T16" fmla="*/ 426 w 780"/>
                    <a:gd name="T17" fmla="*/ 264 h 297"/>
                    <a:gd name="T18" fmla="*/ 498 w 780"/>
                    <a:gd name="T19" fmla="*/ 276 h 297"/>
                    <a:gd name="T20" fmla="*/ 576 w 780"/>
                    <a:gd name="T21" fmla="*/ 294 h 297"/>
                    <a:gd name="T22" fmla="*/ 630 w 780"/>
                    <a:gd name="T23" fmla="*/ 294 h 297"/>
                    <a:gd name="T24" fmla="*/ 690 w 780"/>
                    <a:gd name="T25" fmla="*/ 294 h 297"/>
                    <a:gd name="T26" fmla="*/ 732 w 780"/>
                    <a:gd name="T27" fmla="*/ 294 h 297"/>
                    <a:gd name="T28" fmla="*/ 780 w 780"/>
                    <a:gd name="T29" fmla="*/ 29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0" h="297">
                      <a:moveTo>
                        <a:pt x="0" y="0"/>
                      </a:moveTo>
                      <a:cubicBezTo>
                        <a:pt x="15" y="28"/>
                        <a:pt x="31" y="57"/>
                        <a:pt x="42" y="78"/>
                      </a:cubicBezTo>
                      <a:cubicBezTo>
                        <a:pt x="53" y="99"/>
                        <a:pt x="55" y="111"/>
                        <a:pt x="66" y="126"/>
                      </a:cubicBezTo>
                      <a:cubicBezTo>
                        <a:pt x="77" y="141"/>
                        <a:pt x="88" y="155"/>
                        <a:pt x="108" y="168"/>
                      </a:cubicBezTo>
                      <a:cubicBezTo>
                        <a:pt x="128" y="181"/>
                        <a:pt x="166" y="195"/>
                        <a:pt x="186" y="204"/>
                      </a:cubicBezTo>
                      <a:cubicBezTo>
                        <a:pt x="206" y="213"/>
                        <a:pt x="215" y="218"/>
                        <a:pt x="228" y="222"/>
                      </a:cubicBezTo>
                      <a:cubicBezTo>
                        <a:pt x="241" y="226"/>
                        <a:pt x="250" y="226"/>
                        <a:pt x="264" y="228"/>
                      </a:cubicBezTo>
                      <a:cubicBezTo>
                        <a:pt x="278" y="230"/>
                        <a:pt x="285" y="228"/>
                        <a:pt x="312" y="234"/>
                      </a:cubicBezTo>
                      <a:cubicBezTo>
                        <a:pt x="339" y="240"/>
                        <a:pt x="395" y="257"/>
                        <a:pt x="426" y="264"/>
                      </a:cubicBezTo>
                      <a:cubicBezTo>
                        <a:pt x="457" y="271"/>
                        <a:pt x="473" y="271"/>
                        <a:pt x="498" y="276"/>
                      </a:cubicBezTo>
                      <a:cubicBezTo>
                        <a:pt x="523" y="281"/>
                        <a:pt x="554" y="291"/>
                        <a:pt x="576" y="294"/>
                      </a:cubicBezTo>
                      <a:cubicBezTo>
                        <a:pt x="598" y="297"/>
                        <a:pt x="611" y="294"/>
                        <a:pt x="630" y="294"/>
                      </a:cubicBezTo>
                      <a:cubicBezTo>
                        <a:pt x="649" y="294"/>
                        <a:pt x="673" y="294"/>
                        <a:pt x="690" y="294"/>
                      </a:cubicBezTo>
                      <a:cubicBezTo>
                        <a:pt x="707" y="294"/>
                        <a:pt x="717" y="294"/>
                        <a:pt x="732" y="294"/>
                      </a:cubicBezTo>
                      <a:cubicBezTo>
                        <a:pt x="747" y="294"/>
                        <a:pt x="771" y="294"/>
                        <a:pt x="780" y="294"/>
                      </a:cubicBezTo>
                    </a:path>
                  </a:pathLst>
                </a:custGeom>
                <a:noFill/>
                <a:ln w="28575" cap="flat" cmpd="sng">
                  <a:solidFill>
                    <a:srgbClr val="66CC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4" name="Text Box 16"/>
                <p:cNvSpPr txBox="1">
                  <a:spLocks noChangeArrowheads="1"/>
                </p:cNvSpPr>
                <p:nvPr/>
              </p:nvSpPr>
              <p:spPr bwMode="auto">
                <a:xfrm>
                  <a:off x="42" y="3102"/>
                  <a:ext cx="64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chemeClr val="tx1"/>
                      </a:solidFill>
                      <a:latin typeface="Gill Sans MT" pitchFamily="34" charset="0"/>
                    </a:rPr>
                    <a:t>Cluster 1</a:t>
                  </a:r>
                </a:p>
              </p:txBody>
            </p:sp>
          </p:grpSp>
          <p:grpSp>
            <p:nvGrpSpPr>
              <p:cNvPr id="10" name="Group 17"/>
              <p:cNvGrpSpPr>
                <a:grpSpLocks/>
              </p:cNvGrpSpPr>
              <p:nvPr/>
            </p:nvGrpSpPr>
            <p:grpSpPr bwMode="auto">
              <a:xfrm>
                <a:off x="4470" y="1452"/>
                <a:ext cx="852" cy="654"/>
                <a:chOff x="4470" y="1452"/>
                <a:chExt cx="852" cy="654"/>
              </a:xfrm>
            </p:grpSpPr>
            <p:sp>
              <p:nvSpPr>
                <p:cNvPr id="19" name="Rectangle 18"/>
                <p:cNvSpPr>
                  <a:spLocks noChangeArrowheads="1"/>
                </p:cNvSpPr>
                <p:nvPr/>
              </p:nvSpPr>
              <p:spPr bwMode="auto">
                <a:xfrm>
                  <a:off x="4488" y="1452"/>
                  <a:ext cx="834" cy="654"/>
                </a:xfrm>
                <a:prstGeom prst="rect">
                  <a:avLst/>
                </a:prstGeom>
                <a:gradFill rotWithShape="0">
                  <a:gsLst>
                    <a:gs pos="0">
                      <a:schemeClr val="bg1"/>
                    </a:gs>
                    <a:gs pos="100000">
                      <a:srgbClr val="00FF00"/>
                    </a:gs>
                  </a:gsLst>
                  <a:lin ang="5400000" scaled="1"/>
                </a:gra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 name="Text Box 20"/>
                <p:cNvSpPr txBox="1">
                  <a:spLocks noChangeArrowheads="1"/>
                </p:cNvSpPr>
                <p:nvPr/>
              </p:nvSpPr>
              <p:spPr bwMode="auto">
                <a:xfrm>
                  <a:off x="4470" y="1452"/>
                  <a:ext cx="64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chemeClr val="tx1"/>
                      </a:solidFill>
                      <a:latin typeface="Gill Sans MT" pitchFamily="34" charset="0"/>
                    </a:rPr>
                    <a:t>Cluster 6</a:t>
                  </a:r>
                </a:p>
              </p:txBody>
            </p:sp>
          </p:grpSp>
          <p:grpSp>
            <p:nvGrpSpPr>
              <p:cNvPr id="11" name="Group 21"/>
              <p:cNvGrpSpPr>
                <a:grpSpLocks/>
              </p:cNvGrpSpPr>
              <p:nvPr/>
            </p:nvGrpSpPr>
            <p:grpSpPr bwMode="auto">
              <a:xfrm>
                <a:off x="4437" y="2346"/>
                <a:ext cx="879" cy="654"/>
                <a:chOff x="4437" y="2346"/>
                <a:chExt cx="879" cy="654"/>
              </a:xfrm>
            </p:grpSpPr>
            <p:sp>
              <p:nvSpPr>
                <p:cNvPr id="16" name="Rectangle 22"/>
                <p:cNvSpPr>
                  <a:spLocks noChangeArrowheads="1"/>
                </p:cNvSpPr>
                <p:nvPr/>
              </p:nvSpPr>
              <p:spPr bwMode="auto">
                <a:xfrm>
                  <a:off x="4482" y="2346"/>
                  <a:ext cx="834" cy="654"/>
                </a:xfrm>
                <a:prstGeom prst="rect">
                  <a:avLst/>
                </a:prstGeom>
                <a:gradFill rotWithShape="0">
                  <a:gsLst>
                    <a:gs pos="0">
                      <a:schemeClr val="bg1"/>
                    </a:gs>
                    <a:gs pos="100000">
                      <a:srgbClr val="00FF00"/>
                    </a:gs>
                  </a:gsLst>
                  <a:lin ang="5400000" scaled="1"/>
                </a:gra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 name="Freeform 23"/>
                <p:cNvSpPr>
                  <a:spLocks/>
                </p:cNvSpPr>
                <p:nvPr/>
              </p:nvSpPr>
              <p:spPr bwMode="auto">
                <a:xfrm>
                  <a:off x="4500" y="2391"/>
                  <a:ext cx="798" cy="591"/>
                </a:xfrm>
                <a:custGeom>
                  <a:avLst/>
                  <a:gdLst>
                    <a:gd name="T0" fmla="*/ 0 w 798"/>
                    <a:gd name="T1" fmla="*/ 591 h 591"/>
                    <a:gd name="T2" fmla="*/ 42 w 798"/>
                    <a:gd name="T3" fmla="*/ 477 h 591"/>
                    <a:gd name="T4" fmla="*/ 78 w 798"/>
                    <a:gd name="T5" fmla="*/ 423 h 591"/>
                    <a:gd name="T6" fmla="*/ 120 w 798"/>
                    <a:gd name="T7" fmla="*/ 417 h 591"/>
                    <a:gd name="T8" fmla="*/ 168 w 798"/>
                    <a:gd name="T9" fmla="*/ 441 h 591"/>
                    <a:gd name="T10" fmla="*/ 174 w 798"/>
                    <a:gd name="T11" fmla="*/ 489 h 591"/>
                    <a:gd name="T12" fmla="*/ 198 w 798"/>
                    <a:gd name="T13" fmla="*/ 537 h 591"/>
                    <a:gd name="T14" fmla="*/ 246 w 798"/>
                    <a:gd name="T15" fmla="*/ 549 h 591"/>
                    <a:gd name="T16" fmla="*/ 318 w 798"/>
                    <a:gd name="T17" fmla="*/ 417 h 591"/>
                    <a:gd name="T18" fmla="*/ 378 w 798"/>
                    <a:gd name="T19" fmla="*/ 249 h 591"/>
                    <a:gd name="T20" fmla="*/ 414 w 798"/>
                    <a:gd name="T21" fmla="*/ 57 h 591"/>
                    <a:gd name="T22" fmla="*/ 468 w 798"/>
                    <a:gd name="T23" fmla="*/ 3 h 591"/>
                    <a:gd name="T24" fmla="*/ 498 w 798"/>
                    <a:gd name="T25" fmla="*/ 39 h 591"/>
                    <a:gd name="T26" fmla="*/ 522 w 798"/>
                    <a:gd name="T27" fmla="*/ 141 h 591"/>
                    <a:gd name="T28" fmla="*/ 522 w 798"/>
                    <a:gd name="T29" fmla="*/ 201 h 591"/>
                    <a:gd name="T30" fmla="*/ 558 w 798"/>
                    <a:gd name="T31" fmla="*/ 273 h 591"/>
                    <a:gd name="T32" fmla="*/ 588 w 798"/>
                    <a:gd name="T33" fmla="*/ 309 h 591"/>
                    <a:gd name="T34" fmla="*/ 648 w 798"/>
                    <a:gd name="T35" fmla="*/ 267 h 591"/>
                    <a:gd name="T36" fmla="*/ 684 w 798"/>
                    <a:gd name="T37" fmla="*/ 243 h 591"/>
                    <a:gd name="T38" fmla="*/ 720 w 798"/>
                    <a:gd name="T39" fmla="*/ 219 h 591"/>
                    <a:gd name="T40" fmla="*/ 768 w 798"/>
                    <a:gd name="T41" fmla="*/ 255 h 591"/>
                    <a:gd name="T42" fmla="*/ 798 w 798"/>
                    <a:gd name="T43" fmla="*/ 2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8" h="591">
                      <a:moveTo>
                        <a:pt x="0" y="591"/>
                      </a:moveTo>
                      <a:cubicBezTo>
                        <a:pt x="14" y="548"/>
                        <a:pt x="29" y="505"/>
                        <a:pt x="42" y="477"/>
                      </a:cubicBezTo>
                      <a:cubicBezTo>
                        <a:pt x="55" y="449"/>
                        <a:pt x="65" y="433"/>
                        <a:pt x="78" y="423"/>
                      </a:cubicBezTo>
                      <a:cubicBezTo>
                        <a:pt x="91" y="413"/>
                        <a:pt x="105" y="414"/>
                        <a:pt x="120" y="417"/>
                      </a:cubicBezTo>
                      <a:cubicBezTo>
                        <a:pt x="135" y="420"/>
                        <a:pt x="159" y="429"/>
                        <a:pt x="168" y="441"/>
                      </a:cubicBezTo>
                      <a:cubicBezTo>
                        <a:pt x="177" y="453"/>
                        <a:pt x="169" y="473"/>
                        <a:pt x="174" y="489"/>
                      </a:cubicBezTo>
                      <a:cubicBezTo>
                        <a:pt x="179" y="505"/>
                        <a:pt x="186" y="527"/>
                        <a:pt x="198" y="537"/>
                      </a:cubicBezTo>
                      <a:cubicBezTo>
                        <a:pt x="210" y="547"/>
                        <a:pt x="226" y="569"/>
                        <a:pt x="246" y="549"/>
                      </a:cubicBezTo>
                      <a:cubicBezTo>
                        <a:pt x="266" y="529"/>
                        <a:pt x="296" y="467"/>
                        <a:pt x="318" y="417"/>
                      </a:cubicBezTo>
                      <a:cubicBezTo>
                        <a:pt x="340" y="367"/>
                        <a:pt x="362" y="309"/>
                        <a:pt x="378" y="249"/>
                      </a:cubicBezTo>
                      <a:cubicBezTo>
                        <a:pt x="394" y="189"/>
                        <a:pt x="399" y="98"/>
                        <a:pt x="414" y="57"/>
                      </a:cubicBezTo>
                      <a:cubicBezTo>
                        <a:pt x="429" y="16"/>
                        <a:pt x="454" y="6"/>
                        <a:pt x="468" y="3"/>
                      </a:cubicBezTo>
                      <a:cubicBezTo>
                        <a:pt x="482" y="0"/>
                        <a:pt x="489" y="16"/>
                        <a:pt x="498" y="39"/>
                      </a:cubicBezTo>
                      <a:cubicBezTo>
                        <a:pt x="507" y="62"/>
                        <a:pt x="518" y="114"/>
                        <a:pt x="522" y="141"/>
                      </a:cubicBezTo>
                      <a:cubicBezTo>
                        <a:pt x="526" y="168"/>
                        <a:pt x="516" y="179"/>
                        <a:pt x="522" y="201"/>
                      </a:cubicBezTo>
                      <a:cubicBezTo>
                        <a:pt x="528" y="223"/>
                        <a:pt x="547" y="255"/>
                        <a:pt x="558" y="273"/>
                      </a:cubicBezTo>
                      <a:cubicBezTo>
                        <a:pt x="569" y="291"/>
                        <a:pt x="573" y="310"/>
                        <a:pt x="588" y="309"/>
                      </a:cubicBezTo>
                      <a:cubicBezTo>
                        <a:pt x="603" y="308"/>
                        <a:pt x="632" y="278"/>
                        <a:pt x="648" y="267"/>
                      </a:cubicBezTo>
                      <a:cubicBezTo>
                        <a:pt x="664" y="256"/>
                        <a:pt x="672" y="251"/>
                        <a:pt x="684" y="243"/>
                      </a:cubicBezTo>
                      <a:cubicBezTo>
                        <a:pt x="696" y="235"/>
                        <a:pt x="706" y="217"/>
                        <a:pt x="720" y="219"/>
                      </a:cubicBezTo>
                      <a:cubicBezTo>
                        <a:pt x="734" y="221"/>
                        <a:pt x="755" y="243"/>
                        <a:pt x="768" y="255"/>
                      </a:cubicBezTo>
                      <a:cubicBezTo>
                        <a:pt x="781" y="267"/>
                        <a:pt x="791" y="281"/>
                        <a:pt x="798" y="291"/>
                      </a:cubicBezTo>
                    </a:path>
                  </a:pathLst>
                </a:custGeom>
                <a:noFill/>
                <a:ln w="28575"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8" name="Text Box 24"/>
                <p:cNvSpPr txBox="1">
                  <a:spLocks noChangeArrowheads="1"/>
                </p:cNvSpPr>
                <p:nvPr/>
              </p:nvSpPr>
              <p:spPr bwMode="auto">
                <a:xfrm>
                  <a:off x="4437" y="2346"/>
                  <a:ext cx="70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solidFill>
                        <a:schemeClr val="tx1"/>
                      </a:solidFill>
                      <a:latin typeface="Gill Sans MT" pitchFamily="34" charset="0"/>
                    </a:rPr>
                    <a:t>Cluster 2</a:t>
                  </a:r>
                </a:p>
              </p:txBody>
            </p:sp>
          </p:grpSp>
          <p:grpSp>
            <p:nvGrpSpPr>
              <p:cNvPr id="12" name="Group 25"/>
              <p:cNvGrpSpPr>
                <a:grpSpLocks/>
              </p:cNvGrpSpPr>
              <p:nvPr/>
            </p:nvGrpSpPr>
            <p:grpSpPr bwMode="auto">
              <a:xfrm>
                <a:off x="4470" y="3228"/>
                <a:ext cx="834" cy="654"/>
                <a:chOff x="4470" y="3228"/>
                <a:chExt cx="834" cy="654"/>
              </a:xfrm>
            </p:grpSpPr>
            <p:sp>
              <p:nvSpPr>
                <p:cNvPr id="13" name="Rectangle 26"/>
                <p:cNvSpPr>
                  <a:spLocks noChangeArrowheads="1"/>
                </p:cNvSpPr>
                <p:nvPr/>
              </p:nvSpPr>
              <p:spPr bwMode="auto">
                <a:xfrm>
                  <a:off x="4470" y="3228"/>
                  <a:ext cx="834" cy="654"/>
                </a:xfrm>
                <a:prstGeom prst="rect">
                  <a:avLst/>
                </a:prstGeom>
                <a:gradFill rotWithShape="0">
                  <a:gsLst>
                    <a:gs pos="0">
                      <a:schemeClr val="bg1"/>
                    </a:gs>
                    <a:gs pos="100000">
                      <a:srgbClr val="00FF00"/>
                    </a:gs>
                  </a:gsLst>
                  <a:lin ang="5400000" scaled="1"/>
                </a:gra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 name="Freeform 27"/>
                <p:cNvSpPr>
                  <a:spLocks/>
                </p:cNvSpPr>
                <p:nvPr/>
              </p:nvSpPr>
              <p:spPr bwMode="auto">
                <a:xfrm>
                  <a:off x="4494" y="3552"/>
                  <a:ext cx="780" cy="296"/>
                </a:xfrm>
                <a:custGeom>
                  <a:avLst/>
                  <a:gdLst>
                    <a:gd name="T0" fmla="*/ 0 w 780"/>
                    <a:gd name="T1" fmla="*/ 0 h 296"/>
                    <a:gd name="T2" fmla="*/ 42 w 780"/>
                    <a:gd name="T3" fmla="*/ 78 h 296"/>
                    <a:gd name="T4" fmla="*/ 66 w 780"/>
                    <a:gd name="T5" fmla="*/ 126 h 296"/>
                    <a:gd name="T6" fmla="*/ 108 w 780"/>
                    <a:gd name="T7" fmla="*/ 168 h 296"/>
                    <a:gd name="T8" fmla="*/ 156 w 780"/>
                    <a:gd name="T9" fmla="*/ 234 h 296"/>
                    <a:gd name="T10" fmla="*/ 228 w 780"/>
                    <a:gd name="T11" fmla="*/ 252 h 296"/>
                    <a:gd name="T12" fmla="*/ 270 w 780"/>
                    <a:gd name="T13" fmla="*/ 264 h 296"/>
                    <a:gd name="T14" fmla="*/ 342 w 780"/>
                    <a:gd name="T15" fmla="*/ 264 h 296"/>
                    <a:gd name="T16" fmla="*/ 420 w 780"/>
                    <a:gd name="T17" fmla="*/ 282 h 296"/>
                    <a:gd name="T18" fmla="*/ 504 w 780"/>
                    <a:gd name="T19" fmla="*/ 294 h 296"/>
                    <a:gd name="T20" fmla="*/ 576 w 780"/>
                    <a:gd name="T21" fmla="*/ 294 h 296"/>
                    <a:gd name="T22" fmla="*/ 630 w 780"/>
                    <a:gd name="T23" fmla="*/ 294 h 296"/>
                    <a:gd name="T24" fmla="*/ 690 w 780"/>
                    <a:gd name="T25" fmla="*/ 294 h 296"/>
                    <a:gd name="T26" fmla="*/ 732 w 780"/>
                    <a:gd name="T27" fmla="*/ 294 h 296"/>
                    <a:gd name="T28" fmla="*/ 780 w 780"/>
                    <a:gd name="T29" fmla="*/ 29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0" h="296">
                      <a:moveTo>
                        <a:pt x="0" y="0"/>
                      </a:moveTo>
                      <a:cubicBezTo>
                        <a:pt x="15" y="28"/>
                        <a:pt x="31" y="57"/>
                        <a:pt x="42" y="78"/>
                      </a:cubicBezTo>
                      <a:cubicBezTo>
                        <a:pt x="53" y="99"/>
                        <a:pt x="55" y="111"/>
                        <a:pt x="66" y="126"/>
                      </a:cubicBezTo>
                      <a:cubicBezTo>
                        <a:pt x="77" y="141"/>
                        <a:pt x="93" y="150"/>
                        <a:pt x="108" y="168"/>
                      </a:cubicBezTo>
                      <a:cubicBezTo>
                        <a:pt x="123" y="186"/>
                        <a:pt x="136" y="220"/>
                        <a:pt x="156" y="234"/>
                      </a:cubicBezTo>
                      <a:cubicBezTo>
                        <a:pt x="176" y="248"/>
                        <a:pt x="209" y="247"/>
                        <a:pt x="228" y="252"/>
                      </a:cubicBezTo>
                      <a:cubicBezTo>
                        <a:pt x="247" y="257"/>
                        <a:pt x="251" y="262"/>
                        <a:pt x="270" y="264"/>
                      </a:cubicBezTo>
                      <a:cubicBezTo>
                        <a:pt x="289" y="266"/>
                        <a:pt x="317" y="261"/>
                        <a:pt x="342" y="264"/>
                      </a:cubicBezTo>
                      <a:cubicBezTo>
                        <a:pt x="367" y="267"/>
                        <a:pt x="393" y="277"/>
                        <a:pt x="420" y="282"/>
                      </a:cubicBezTo>
                      <a:cubicBezTo>
                        <a:pt x="447" y="287"/>
                        <a:pt x="478" y="292"/>
                        <a:pt x="504" y="294"/>
                      </a:cubicBezTo>
                      <a:cubicBezTo>
                        <a:pt x="530" y="296"/>
                        <a:pt x="555" y="294"/>
                        <a:pt x="576" y="294"/>
                      </a:cubicBezTo>
                      <a:cubicBezTo>
                        <a:pt x="597" y="294"/>
                        <a:pt x="611" y="294"/>
                        <a:pt x="630" y="294"/>
                      </a:cubicBezTo>
                      <a:cubicBezTo>
                        <a:pt x="649" y="294"/>
                        <a:pt x="673" y="294"/>
                        <a:pt x="690" y="294"/>
                      </a:cubicBezTo>
                      <a:cubicBezTo>
                        <a:pt x="707" y="294"/>
                        <a:pt x="717" y="294"/>
                        <a:pt x="732" y="294"/>
                      </a:cubicBezTo>
                      <a:cubicBezTo>
                        <a:pt x="747" y="294"/>
                        <a:pt x="771" y="294"/>
                        <a:pt x="780" y="294"/>
                      </a:cubicBezTo>
                    </a:path>
                  </a:pathLst>
                </a:custGeom>
                <a:noFill/>
                <a:ln w="28575" cap="flat" cmpd="sng">
                  <a:solidFill>
                    <a:srgbClr val="66CC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5" name="Text Box 28"/>
                <p:cNvSpPr txBox="1">
                  <a:spLocks noChangeArrowheads="1"/>
                </p:cNvSpPr>
                <p:nvPr/>
              </p:nvSpPr>
              <p:spPr bwMode="auto">
                <a:xfrm>
                  <a:off x="4482" y="3228"/>
                  <a:ext cx="64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solidFill>
                        <a:schemeClr val="tx1"/>
                      </a:solidFill>
                      <a:latin typeface="Gill Sans MT" pitchFamily="34" charset="0"/>
                    </a:rPr>
                    <a:t>Cluster 4</a:t>
                  </a:r>
                </a:p>
              </p:txBody>
            </p:sp>
          </p:grpSp>
        </p:grpSp>
      </p:grpSp>
      <p:grpSp>
        <p:nvGrpSpPr>
          <p:cNvPr id="31" name="Group 529"/>
          <p:cNvGrpSpPr>
            <a:grpSpLocks/>
          </p:cNvGrpSpPr>
          <p:nvPr/>
        </p:nvGrpSpPr>
        <p:grpSpPr bwMode="auto">
          <a:xfrm>
            <a:off x="6323012" y="2865438"/>
            <a:ext cx="2727325" cy="1524000"/>
            <a:chOff x="3936" y="1842"/>
            <a:chExt cx="1718" cy="960"/>
          </a:xfrm>
        </p:grpSpPr>
        <p:sp>
          <p:nvSpPr>
            <p:cNvPr id="32" name="Text Box 514"/>
            <p:cNvSpPr txBox="1">
              <a:spLocks noChangeArrowheads="1"/>
            </p:cNvSpPr>
            <p:nvPr/>
          </p:nvSpPr>
          <p:spPr bwMode="auto">
            <a:xfrm>
              <a:off x="4605" y="1842"/>
              <a:ext cx="1049" cy="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tx1"/>
                  </a:solidFill>
                  <a:latin typeface="+mn-lt"/>
                </a:rPr>
                <a:t>Next Pixel to be Classified</a:t>
              </a:r>
            </a:p>
          </p:txBody>
        </p:sp>
        <p:sp>
          <p:nvSpPr>
            <p:cNvPr id="33" name="Line 515"/>
            <p:cNvSpPr>
              <a:spLocks noChangeShapeType="1"/>
            </p:cNvSpPr>
            <p:nvPr/>
          </p:nvSpPr>
          <p:spPr bwMode="auto">
            <a:xfrm flipH="1">
              <a:off x="3936" y="2136"/>
              <a:ext cx="717" cy="666"/>
            </a:xfrm>
            <a:prstGeom prst="line">
              <a:avLst/>
            </a:prstGeom>
            <a:noFill/>
            <a:ln w="28575">
              <a:solidFill>
                <a:srgbClr val="FF0000"/>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chemeClr val="tx1"/>
                </a:solidFill>
                <a:latin typeface="+mn-lt"/>
              </a:endParaRPr>
            </a:p>
          </p:txBody>
        </p:sp>
      </p:grpSp>
      <p:grpSp>
        <p:nvGrpSpPr>
          <p:cNvPr id="34" name="Group 531"/>
          <p:cNvGrpSpPr>
            <a:grpSpLocks/>
          </p:cNvGrpSpPr>
          <p:nvPr/>
        </p:nvGrpSpPr>
        <p:grpSpPr bwMode="auto">
          <a:xfrm>
            <a:off x="6153150" y="4352925"/>
            <a:ext cx="2686050" cy="1876425"/>
            <a:chOff x="3858" y="2742"/>
            <a:chExt cx="1692" cy="1182"/>
          </a:xfrm>
        </p:grpSpPr>
        <p:grpSp>
          <p:nvGrpSpPr>
            <p:cNvPr id="35" name="Group 530"/>
            <p:cNvGrpSpPr>
              <a:grpSpLocks/>
            </p:cNvGrpSpPr>
            <p:nvPr/>
          </p:nvGrpSpPr>
          <p:grpSpPr bwMode="auto">
            <a:xfrm>
              <a:off x="4716" y="3258"/>
              <a:ext cx="834" cy="660"/>
              <a:chOff x="4716" y="3258"/>
              <a:chExt cx="834" cy="660"/>
            </a:xfrm>
          </p:grpSpPr>
          <p:sp>
            <p:nvSpPr>
              <p:cNvPr id="40" name="Rectangle 510"/>
              <p:cNvSpPr>
                <a:spLocks noChangeArrowheads="1"/>
              </p:cNvSpPr>
              <p:nvPr/>
            </p:nvSpPr>
            <p:spPr bwMode="auto">
              <a:xfrm>
                <a:off x="4716" y="3264"/>
                <a:ext cx="834" cy="654"/>
              </a:xfrm>
              <a:prstGeom prst="rect">
                <a:avLst/>
              </a:prstGeom>
              <a:gradFill rotWithShape="0">
                <a:gsLst>
                  <a:gs pos="0">
                    <a:schemeClr val="bg1"/>
                  </a:gs>
                  <a:gs pos="100000">
                    <a:srgbClr val="00FF00"/>
                  </a:gs>
                </a:gsLst>
                <a:lin ang="5400000" scaled="1"/>
              </a:gra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2" name="Text Box 512"/>
              <p:cNvSpPr txBox="1">
                <a:spLocks noChangeArrowheads="1"/>
              </p:cNvSpPr>
              <p:nvPr/>
            </p:nvSpPr>
            <p:spPr bwMode="auto">
              <a:xfrm>
                <a:off x="4722" y="3258"/>
                <a:ext cx="64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solidFill>
                      <a:schemeClr val="tx1"/>
                    </a:solidFill>
                    <a:latin typeface="Comic Sans MS" pitchFamily="66" charset="0"/>
                  </a:rPr>
                  <a:t>Unknown</a:t>
                </a:r>
              </a:p>
            </p:txBody>
          </p:sp>
        </p:grpSp>
        <p:grpSp>
          <p:nvGrpSpPr>
            <p:cNvPr id="36" name="Group 516"/>
            <p:cNvGrpSpPr>
              <a:grpSpLocks/>
            </p:cNvGrpSpPr>
            <p:nvPr/>
          </p:nvGrpSpPr>
          <p:grpSpPr bwMode="auto">
            <a:xfrm>
              <a:off x="3858" y="2742"/>
              <a:ext cx="1680" cy="1182"/>
              <a:chOff x="3858" y="2742"/>
              <a:chExt cx="1680" cy="1182"/>
            </a:xfrm>
          </p:grpSpPr>
          <p:sp>
            <p:nvSpPr>
              <p:cNvPr id="37" name="Line 517"/>
              <p:cNvSpPr>
                <a:spLocks noChangeShapeType="1"/>
              </p:cNvSpPr>
              <p:nvPr/>
            </p:nvSpPr>
            <p:spPr bwMode="auto">
              <a:xfrm>
                <a:off x="3978" y="2754"/>
                <a:ext cx="1560" cy="516"/>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 name="Line 518"/>
              <p:cNvSpPr>
                <a:spLocks noChangeShapeType="1"/>
              </p:cNvSpPr>
              <p:nvPr/>
            </p:nvSpPr>
            <p:spPr bwMode="auto">
              <a:xfrm>
                <a:off x="3864" y="2742"/>
                <a:ext cx="858" cy="522"/>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39" name="Line 519"/>
              <p:cNvSpPr>
                <a:spLocks noChangeShapeType="1"/>
              </p:cNvSpPr>
              <p:nvPr/>
            </p:nvSpPr>
            <p:spPr bwMode="auto">
              <a:xfrm>
                <a:off x="3858" y="2844"/>
                <a:ext cx="876" cy="108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grpSp>
        <p:nvGrpSpPr>
          <p:cNvPr id="43" name="Group 520"/>
          <p:cNvGrpSpPr>
            <a:grpSpLocks/>
          </p:cNvGrpSpPr>
          <p:nvPr/>
        </p:nvGrpSpPr>
        <p:grpSpPr bwMode="auto">
          <a:xfrm>
            <a:off x="1400175" y="2476500"/>
            <a:ext cx="5972175" cy="3305175"/>
            <a:chOff x="882" y="1560"/>
            <a:chExt cx="3762" cy="2082"/>
          </a:xfrm>
        </p:grpSpPr>
        <p:sp>
          <p:nvSpPr>
            <p:cNvPr id="44" name="Line 521"/>
            <p:cNvSpPr>
              <a:spLocks noChangeShapeType="1"/>
            </p:cNvSpPr>
            <p:nvPr/>
          </p:nvSpPr>
          <p:spPr bwMode="auto">
            <a:xfrm flipH="1" flipV="1">
              <a:off x="954" y="3330"/>
              <a:ext cx="3690" cy="312"/>
            </a:xfrm>
            <a:prstGeom prst="line">
              <a:avLst/>
            </a:prstGeom>
            <a:noFill/>
            <a:ln w="19050">
              <a:solidFill>
                <a:srgbClr val="FF0000"/>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5" name="Line 522"/>
            <p:cNvSpPr>
              <a:spLocks noChangeShapeType="1"/>
            </p:cNvSpPr>
            <p:nvPr/>
          </p:nvSpPr>
          <p:spPr bwMode="auto">
            <a:xfrm flipH="1" flipV="1">
              <a:off x="1932" y="3306"/>
              <a:ext cx="2700" cy="336"/>
            </a:xfrm>
            <a:prstGeom prst="line">
              <a:avLst/>
            </a:prstGeom>
            <a:noFill/>
            <a:ln w="19050">
              <a:solidFill>
                <a:srgbClr val="FF0000"/>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6" name="Line 523"/>
            <p:cNvSpPr>
              <a:spLocks noChangeShapeType="1"/>
            </p:cNvSpPr>
            <p:nvPr/>
          </p:nvSpPr>
          <p:spPr bwMode="auto">
            <a:xfrm flipH="1" flipV="1">
              <a:off x="882" y="2502"/>
              <a:ext cx="3738" cy="1134"/>
            </a:xfrm>
            <a:prstGeom prst="line">
              <a:avLst/>
            </a:prstGeom>
            <a:noFill/>
            <a:ln w="19050">
              <a:solidFill>
                <a:srgbClr val="FF0000"/>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7" name="Line 524"/>
            <p:cNvSpPr>
              <a:spLocks noChangeShapeType="1"/>
            </p:cNvSpPr>
            <p:nvPr/>
          </p:nvSpPr>
          <p:spPr bwMode="auto">
            <a:xfrm flipH="1" flipV="1">
              <a:off x="1992" y="2508"/>
              <a:ext cx="2640" cy="1134"/>
            </a:xfrm>
            <a:prstGeom prst="line">
              <a:avLst/>
            </a:prstGeom>
            <a:noFill/>
            <a:ln w="19050">
              <a:solidFill>
                <a:srgbClr val="FF0000"/>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8" name="Line 525"/>
            <p:cNvSpPr>
              <a:spLocks noChangeShapeType="1"/>
            </p:cNvSpPr>
            <p:nvPr/>
          </p:nvSpPr>
          <p:spPr bwMode="auto">
            <a:xfrm flipH="1" flipV="1">
              <a:off x="888" y="1578"/>
              <a:ext cx="3726" cy="2058"/>
            </a:xfrm>
            <a:prstGeom prst="line">
              <a:avLst/>
            </a:prstGeom>
            <a:noFill/>
            <a:ln w="19050">
              <a:solidFill>
                <a:srgbClr val="FF0000"/>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 name="Line 526"/>
            <p:cNvSpPr>
              <a:spLocks noChangeShapeType="1"/>
            </p:cNvSpPr>
            <p:nvPr/>
          </p:nvSpPr>
          <p:spPr bwMode="auto">
            <a:xfrm flipH="1" flipV="1">
              <a:off x="1986" y="1560"/>
              <a:ext cx="2634" cy="2082"/>
            </a:xfrm>
            <a:prstGeom prst="line">
              <a:avLst/>
            </a:prstGeom>
            <a:noFill/>
            <a:ln w="19050">
              <a:solidFill>
                <a:srgbClr val="FF0000"/>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531" name="Arc 530"/>
          <p:cNvSpPr/>
          <p:nvPr/>
        </p:nvSpPr>
        <p:spPr>
          <a:xfrm flipH="1">
            <a:off x="194746" y="2165403"/>
            <a:ext cx="3537295" cy="1793769"/>
          </a:xfrm>
          <a:prstGeom prst="arc">
            <a:avLst>
              <a:gd name="adj1" fmla="val 16200000"/>
              <a:gd name="adj2" fmla="val 19807817"/>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 name="Arc 531"/>
          <p:cNvSpPr/>
          <p:nvPr/>
        </p:nvSpPr>
        <p:spPr>
          <a:xfrm flipH="1">
            <a:off x="1864969" y="2136087"/>
            <a:ext cx="3537295" cy="1793769"/>
          </a:xfrm>
          <a:prstGeom prst="arc">
            <a:avLst>
              <a:gd name="adj1" fmla="val 16200000"/>
              <a:gd name="adj2" fmla="val 19807817"/>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3" name="Arc 532"/>
          <p:cNvSpPr/>
          <p:nvPr/>
        </p:nvSpPr>
        <p:spPr>
          <a:xfrm flipH="1">
            <a:off x="6972128" y="5421365"/>
            <a:ext cx="3537295" cy="1793769"/>
          </a:xfrm>
          <a:prstGeom prst="arc">
            <a:avLst>
              <a:gd name="adj1" fmla="val 16200000"/>
              <a:gd name="adj2" fmla="val 19807817"/>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1434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2000"/>
                            </p:stCondLst>
                            <p:childTnLst>
                              <p:par>
                                <p:cTn id="13" presetID="22" presetClass="entr" presetSubtype="2" fill="hold" nodeType="afterEffect">
                                  <p:stCondLst>
                                    <p:cond delay="1000"/>
                                  </p:stCondLst>
                                  <p:childTnLst>
                                    <p:set>
                                      <p:cBhvr>
                                        <p:cTn id="14" dur="1" fill="hold">
                                          <p:stCondLst>
                                            <p:cond delay="0"/>
                                          </p:stCondLst>
                                        </p:cTn>
                                        <p:tgtEl>
                                          <p:spTgt spid="43"/>
                                        </p:tgtEl>
                                        <p:attrNameLst>
                                          <p:attrName>style.visibility</p:attrName>
                                        </p:attrNameLst>
                                      </p:cBhvr>
                                      <p:to>
                                        <p:strVal val="visible"/>
                                      </p:to>
                                    </p:set>
                                    <p:animEffect transition="in" filter="wipe(right)">
                                      <p:cBhvr>
                                        <p:cTn id="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Unsupervised Classification</a:t>
            </a:r>
            <a:endParaRPr lang="en-US" dirty="0"/>
          </a:p>
        </p:txBody>
      </p:sp>
      <p:grpSp>
        <p:nvGrpSpPr>
          <p:cNvPr id="4" name="Group 3"/>
          <p:cNvGrpSpPr>
            <a:grpSpLocks/>
          </p:cNvGrpSpPr>
          <p:nvPr/>
        </p:nvGrpSpPr>
        <p:grpSpPr bwMode="auto">
          <a:xfrm>
            <a:off x="5048250" y="2441575"/>
            <a:ext cx="3616325" cy="3360738"/>
            <a:chOff x="3180" y="1538"/>
            <a:chExt cx="2278" cy="2117"/>
          </a:xfrm>
        </p:grpSpPr>
        <p:grpSp>
          <p:nvGrpSpPr>
            <p:cNvPr id="5" name="Group 4"/>
            <p:cNvGrpSpPr>
              <a:grpSpLocks/>
            </p:cNvGrpSpPr>
            <p:nvPr/>
          </p:nvGrpSpPr>
          <p:grpSpPr bwMode="auto">
            <a:xfrm>
              <a:off x="4986" y="1938"/>
              <a:ext cx="472" cy="1053"/>
              <a:chOff x="4986" y="1938"/>
              <a:chExt cx="472" cy="1053"/>
            </a:xfrm>
          </p:grpSpPr>
          <p:sp>
            <p:nvSpPr>
              <p:cNvPr id="15" name="Rectangle 5"/>
              <p:cNvSpPr>
                <a:spLocks noChangeArrowheads="1"/>
              </p:cNvSpPr>
              <p:nvPr/>
            </p:nvSpPr>
            <p:spPr bwMode="auto">
              <a:xfrm>
                <a:off x="4986" y="2366"/>
                <a:ext cx="472" cy="220"/>
              </a:xfrm>
              <a:prstGeom prst="rect">
                <a:avLst/>
              </a:prstGeom>
              <a:solidFill>
                <a:srgbClr val="00B300"/>
              </a:solidFill>
              <a:ln w="0">
                <a:solidFill>
                  <a:srgbClr val="000000"/>
                </a:solidFill>
                <a:miter lim="800000"/>
                <a:headEnd/>
                <a:tailEnd/>
              </a:ln>
            </p:spPr>
            <p:txBody>
              <a:bodyPr/>
              <a:lstStyle/>
              <a:p>
                <a:endParaRPr lang="en-US">
                  <a:solidFill>
                    <a:schemeClr val="bg1"/>
                  </a:solidFill>
                </a:endParaRPr>
              </a:p>
            </p:txBody>
          </p:sp>
          <p:sp>
            <p:nvSpPr>
              <p:cNvPr id="16" name="Rectangle 6"/>
              <p:cNvSpPr>
                <a:spLocks noChangeArrowheads="1"/>
              </p:cNvSpPr>
              <p:nvPr/>
            </p:nvSpPr>
            <p:spPr bwMode="auto">
              <a:xfrm>
                <a:off x="5134" y="2416"/>
                <a:ext cx="23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b="1" dirty="0" smtClean="0">
                    <a:latin typeface="+mn-lt"/>
                  </a:rPr>
                  <a:t>Tree</a:t>
                </a:r>
                <a:endParaRPr lang="en-US" b="1" dirty="0">
                  <a:latin typeface="Gill Sans MT" pitchFamily="34" charset="0"/>
                </a:endParaRPr>
              </a:p>
            </p:txBody>
          </p:sp>
          <p:sp>
            <p:nvSpPr>
              <p:cNvPr id="17" name="Rectangle 7"/>
              <p:cNvSpPr>
                <a:spLocks noChangeArrowheads="1"/>
              </p:cNvSpPr>
              <p:nvPr/>
            </p:nvSpPr>
            <p:spPr bwMode="auto">
              <a:xfrm>
                <a:off x="4986" y="2778"/>
                <a:ext cx="472" cy="213"/>
              </a:xfrm>
              <a:prstGeom prst="rect">
                <a:avLst/>
              </a:prstGeom>
              <a:solidFill>
                <a:schemeClr val="bg1">
                  <a:lumMod val="65000"/>
                </a:schemeClr>
              </a:solidFill>
              <a:ln w="0">
                <a:solidFill>
                  <a:srgbClr val="000000"/>
                </a:solidFill>
                <a:miter lim="800000"/>
                <a:headEnd/>
                <a:tailEnd/>
              </a:ln>
            </p:spPr>
            <p:txBody>
              <a:bodyPr/>
              <a:lstStyle/>
              <a:p>
                <a:endParaRPr lang="en-US">
                  <a:solidFill>
                    <a:schemeClr val="bg1"/>
                  </a:solidFill>
                </a:endParaRPr>
              </a:p>
            </p:txBody>
          </p:sp>
          <p:sp>
            <p:nvSpPr>
              <p:cNvPr id="18" name="Rectangle 8"/>
              <p:cNvSpPr>
                <a:spLocks noChangeArrowheads="1"/>
              </p:cNvSpPr>
              <p:nvPr/>
            </p:nvSpPr>
            <p:spPr bwMode="auto">
              <a:xfrm>
                <a:off x="5119" y="2822"/>
                <a:ext cx="2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b="1" dirty="0" smtClean="0">
                    <a:latin typeface="+mn-lt"/>
                  </a:rPr>
                  <a:t>Built</a:t>
                </a:r>
                <a:endParaRPr lang="en-US" b="1" dirty="0">
                  <a:latin typeface="Gill Sans MT" pitchFamily="34" charset="0"/>
                </a:endParaRPr>
              </a:p>
            </p:txBody>
          </p:sp>
          <p:sp>
            <p:nvSpPr>
              <p:cNvPr id="19" name="Rectangle 9"/>
              <p:cNvSpPr>
                <a:spLocks noChangeArrowheads="1"/>
              </p:cNvSpPr>
              <p:nvPr/>
            </p:nvSpPr>
            <p:spPr bwMode="auto">
              <a:xfrm>
                <a:off x="4986" y="1938"/>
                <a:ext cx="472" cy="214"/>
              </a:xfrm>
              <a:prstGeom prst="rect">
                <a:avLst/>
              </a:prstGeom>
              <a:solidFill>
                <a:srgbClr val="3399FF"/>
              </a:solidFill>
              <a:ln w="0">
                <a:solidFill>
                  <a:srgbClr val="000000"/>
                </a:solidFill>
                <a:miter lim="800000"/>
                <a:headEnd/>
                <a:tailEnd/>
              </a:ln>
            </p:spPr>
            <p:txBody>
              <a:bodyPr/>
              <a:lstStyle/>
              <a:p>
                <a:endParaRPr lang="en-US">
                  <a:solidFill>
                    <a:schemeClr val="bg1"/>
                  </a:solidFill>
                </a:endParaRPr>
              </a:p>
            </p:txBody>
          </p:sp>
          <p:sp>
            <p:nvSpPr>
              <p:cNvPr id="20" name="Rectangle 10"/>
              <p:cNvSpPr>
                <a:spLocks noChangeArrowheads="1"/>
              </p:cNvSpPr>
              <p:nvPr/>
            </p:nvSpPr>
            <p:spPr bwMode="auto">
              <a:xfrm>
                <a:off x="5088" y="1982"/>
                <a:ext cx="31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b="1" dirty="0">
                    <a:latin typeface="+mn-lt"/>
                  </a:rPr>
                  <a:t>Water</a:t>
                </a:r>
                <a:endParaRPr lang="en-US" b="1" dirty="0">
                  <a:latin typeface="+mn-lt"/>
                </a:endParaRPr>
              </a:p>
            </p:txBody>
          </p:sp>
        </p:grpSp>
        <p:grpSp>
          <p:nvGrpSpPr>
            <p:cNvPr id="6" name="Group 11"/>
            <p:cNvGrpSpPr>
              <a:grpSpLocks/>
            </p:cNvGrpSpPr>
            <p:nvPr/>
          </p:nvGrpSpPr>
          <p:grpSpPr bwMode="auto">
            <a:xfrm>
              <a:off x="3180" y="1538"/>
              <a:ext cx="1592" cy="2117"/>
              <a:chOff x="3180" y="1538"/>
              <a:chExt cx="1592" cy="2117"/>
            </a:xfrm>
          </p:grpSpPr>
          <p:sp>
            <p:nvSpPr>
              <p:cNvPr id="8" name="Rectangle 12"/>
              <p:cNvSpPr>
                <a:spLocks noChangeArrowheads="1"/>
              </p:cNvSpPr>
              <p:nvPr/>
            </p:nvSpPr>
            <p:spPr bwMode="auto">
              <a:xfrm>
                <a:off x="3180" y="1538"/>
                <a:ext cx="1592" cy="2117"/>
              </a:xfrm>
              <a:prstGeom prst="rect">
                <a:avLst/>
              </a:prstGeom>
              <a:solidFill>
                <a:srgbClr val="FFFFFF"/>
              </a:solidFill>
              <a:ln w="0">
                <a:solidFill>
                  <a:srgbClr val="000000"/>
                </a:solidFill>
                <a:miter lim="800000"/>
                <a:headEnd/>
                <a:tailEnd/>
              </a:ln>
            </p:spPr>
            <p:txBody>
              <a:bodyPr/>
              <a:lstStyle/>
              <a:p>
                <a:endParaRPr lang="en-US">
                  <a:solidFill>
                    <a:schemeClr val="bg1"/>
                  </a:solidFill>
                </a:endParaRPr>
              </a:p>
            </p:txBody>
          </p:sp>
          <p:sp>
            <p:nvSpPr>
              <p:cNvPr id="9" name="Rectangle 13"/>
              <p:cNvSpPr>
                <a:spLocks noChangeArrowheads="1"/>
              </p:cNvSpPr>
              <p:nvPr/>
            </p:nvSpPr>
            <p:spPr bwMode="auto">
              <a:xfrm>
                <a:off x="3394" y="1752"/>
                <a:ext cx="1169" cy="1695"/>
              </a:xfrm>
              <a:prstGeom prst="rect">
                <a:avLst/>
              </a:prstGeom>
              <a:solidFill>
                <a:srgbClr val="00B300"/>
              </a:solidFill>
              <a:ln w="0">
                <a:solidFill>
                  <a:srgbClr val="000000"/>
                </a:solidFill>
                <a:miter lim="800000"/>
                <a:headEnd/>
                <a:tailEnd/>
              </a:ln>
            </p:spPr>
            <p:txBody>
              <a:bodyPr/>
              <a:lstStyle/>
              <a:p>
                <a:endParaRPr lang="en-US">
                  <a:solidFill>
                    <a:schemeClr val="bg1"/>
                  </a:solidFill>
                </a:endParaRPr>
              </a:p>
            </p:txBody>
          </p:sp>
          <p:sp>
            <p:nvSpPr>
              <p:cNvPr id="10" name="Freeform 14"/>
              <p:cNvSpPr>
                <a:spLocks/>
              </p:cNvSpPr>
              <p:nvPr/>
            </p:nvSpPr>
            <p:spPr bwMode="auto">
              <a:xfrm>
                <a:off x="3394" y="2383"/>
                <a:ext cx="422" cy="1058"/>
              </a:xfrm>
              <a:custGeom>
                <a:avLst/>
                <a:gdLst>
                  <a:gd name="T0" fmla="*/ 0 w 422"/>
                  <a:gd name="T1" fmla="*/ 0 h 1058"/>
                  <a:gd name="T2" fmla="*/ 208 w 422"/>
                  <a:gd name="T3" fmla="*/ 0 h 1058"/>
                  <a:gd name="T4" fmla="*/ 208 w 422"/>
                  <a:gd name="T5" fmla="*/ 104 h 1058"/>
                  <a:gd name="T6" fmla="*/ 313 w 422"/>
                  <a:gd name="T7" fmla="*/ 104 h 1058"/>
                  <a:gd name="T8" fmla="*/ 313 w 422"/>
                  <a:gd name="T9" fmla="*/ 214 h 1058"/>
                  <a:gd name="T10" fmla="*/ 422 w 422"/>
                  <a:gd name="T11" fmla="*/ 214 h 1058"/>
                  <a:gd name="T12" fmla="*/ 422 w 422"/>
                  <a:gd name="T13" fmla="*/ 422 h 1058"/>
                  <a:gd name="T14" fmla="*/ 313 w 422"/>
                  <a:gd name="T15" fmla="*/ 422 h 1058"/>
                  <a:gd name="T16" fmla="*/ 313 w 422"/>
                  <a:gd name="T17" fmla="*/ 740 h 1058"/>
                  <a:gd name="T18" fmla="*/ 208 w 422"/>
                  <a:gd name="T19" fmla="*/ 740 h 1058"/>
                  <a:gd name="T20" fmla="*/ 208 w 422"/>
                  <a:gd name="T21" fmla="*/ 844 h 1058"/>
                  <a:gd name="T22" fmla="*/ 104 w 422"/>
                  <a:gd name="T23" fmla="*/ 844 h 1058"/>
                  <a:gd name="T24" fmla="*/ 104 w 422"/>
                  <a:gd name="T25" fmla="*/ 1058 h 1058"/>
                  <a:gd name="T26" fmla="*/ 0 w 422"/>
                  <a:gd name="T27" fmla="*/ 1058 h 1058"/>
                  <a:gd name="T28" fmla="*/ 0 w 422"/>
                  <a:gd name="T29"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2" h="1058">
                    <a:moveTo>
                      <a:pt x="0" y="0"/>
                    </a:moveTo>
                    <a:lnTo>
                      <a:pt x="208" y="0"/>
                    </a:lnTo>
                    <a:lnTo>
                      <a:pt x="208" y="104"/>
                    </a:lnTo>
                    <a:lnTo>
                      <a:pt x="313" y="104"/>
                    </a:lnTo>
                    <a:lnTo>
                      <a:pt x="313" y="214"/>
                    </a:lnTo>
                    <a:lnTo>
                      <a:pt x="422" y="214"/>
                    </a:lnTo>
                    <a:lnTo>
                      <a:pt x="422" y="422"/>
                    </a:lnTo>
                    <a:lnTo>
                      <a:pt x="313" y="422"/>
                    </a:lnTo>
                    <a:lnTo>
                      <a:pt x="313" y="740"/>
                    </a:lnTo>
                    <a:lnTo>
                      <a:pt x="208" y="740"/>
                    </a:lnTo>
                    <a:lnTo>
                      <a:pt x="208" y="844"/>
                    </a:lnTo>
                    <a:lnTo>
                      <a:pt x="104" y="844"/>
                    </a:lnTo>
                    <a:lnTo>
                      <a:pt x="104" y="1058"/>
                    </a:lnTo>
                    <a:lnTo>
                      <a:pt x="0" y="1058"/>
                    </a:lnTo>
                    <a:lnTo>
                      <a:pt x="0" y="0"/>
                    </a:lnTo>
                    <a:close/>
                  </a:path>
                </a:pathLst>
              </a:custGeom>
              <a:solidFill>
                <a:srgbClr val="0000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11" name="Freeform 15"/>
              <p:cNvSpPr>
                <a:spLocks/>
              </p:cNvSpPr>
              <p:nvPr/>
            </p:nvSpPr>
            <p:spPr bwMode="auto">
              <a:xfrm>
                <a:off x="3602" y="1752"/>
                <a:ext cx="741" cy="422"/>
              </a:xfrm>
              <a:custGeom>
                <a:avLst/>
                <a:gdLst>
                  <a:gd name="T0" fmla="*/ 105 w 741"/>
                  <a:gd name="T1" fmla="*/ 0 h 422"/>
                  <a:gd name="T2" fmla="*/ 105 w 741"/>
                  <a:gd name="T3" fmla="*/ 208 h 422"/>
                  <a:gd name="T4" fmla="*/ 0 w 741"/>
                  <a:gd name="T5" fmla="*/ 208 h 422"/>
                  <a:gd name="T6" fmla="*/ 0 w 741"/>
                  <a:gd name="T7" fmla="*/ 313 h 422"/>
                  <a:gd name="T8" fmla="*/ 214 w 741"/>
                  <a:gd name="T9" fmla="*/ 313 h 422"/>
                  <a:gd name="T10" fmla="*/ 214 w 741"/>
                  <a:gd name="T11" fmla="*/ 422 h 422"/>
                  <a:gd name="T12" fmla="*/ 423 w 741"/>
                  <a:gd name="T13" fmla="*/ 422 h 422"/>
                  <a:gd name="T14" fmla="*/ 423 w 741"/>
                  <a:gd name="T15" fmla="*/ 208 h 422"/>
                  <a:gd name="T16" fmla="*/ 533 w 741"/>
                  <a:gd name="T17" fmla="*/ 208 h 422"/>
                  <a:gd name="T18" fmla="*/ 533 w 741"/>
                  <a:gd name="T19" fmla="*/ 313 h 422"/>
                  <a:gd name="T20" fmla="*/ 741 w 741"/>
                  <a:gd name="T21" fmla="*/ 313 h 422"/>
                  <a:gd name="T22" fmla="*/ 741 w 741"/>
                  <a:gd name="T23" fmla="*/ 104 h 422"/>
                  <a:gd name="T24" fmla="*/ 637 w 741"/>
                  <a:gd name="T25" fmla="*/ 104 h 422"/>
                  <a:gd name="T26" fmla="*/ 637 w 741"/>
                  <a:gd name="T27" fmla="*/ 0 h 422"/>
                  <a:gd name="T28" fmla="*/ 105 w 741"/>
                  <a:gd name="T29"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422">
                    <a:moveTo>
                      <a:pt x="105" y="0"/>
                    </a:moveTo>
                    <a:lnTo>
                      <a:pt x="105" y="208"/>
                    </a:lnTo>
                    <a:lnTo>
                      <a:pt x="0" y="208"/>
                    </a:lnTo>
                    <a:lnTo>
                      <a:pt x="0" y="313"/>
                    </a:lnTo>
                    <a:lnTo>
                      <a:pt x="214" y="313"/>
                    </a:lnTo>
                    <a:lnTo>
                      <a:pt x="214" y="422"/>
                    </a:lnTo>
                    <a:lnTo>
                      <a:pt x="423" y="422"/>
                    </a:lnTo>
                    <a:lnTo>
                      <a:pt x="423" y="208"/>
                    </a:lnTo>
                    <a:lnTo>
                      <a:pt x="533" y="208"/>
                    </a:lnTo>
                    <a:lnTo>
                      <a:pt x="533" y="313"/>
                    </a:lnTo>
                    <a:lnTo>
                      <a:pt x="741" y="313"/>
                    </a:lnTo>
                    <a:lnTo>
                      <a:pt x="741" y="104"/>
                    </a:lnTo>
                    <a:lnTo>
                      <a:pt x="637" y="104"/>
                    </a:lnTo>
                    <a:lnTo>
                      <a:pt x="637" y="0"/>
                    </a:lnTo>
                    <a:lnTo>
                      <a:pt x="105"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12" name="Freeform 16"/>
              <p:cNvSpPr>
                <a:spLocks/>
              </p:cNvSpPr>
              <p:nvPr/>
            </p:nvSpPr>
            <p:spPr bwMode="auto">
              <a:xfrm>
                <a:off x="3816" y="2597"/>
                <a:ext cx="742" cy="844"/>
              </a:xfrm>
              <a:custGeom>
                <a:avLst/>
                <a:gdLst>
                  <a:gd name="T0" fmla="*/ 742 w 742"/>
                  <a:gd name="T1" fmla="*/ 104 h 844"/>
                  <a:gd name="T2" fmla="*/ 632 w 742"/>
                  <a:gd name="T3" fmla="*/ 104 h 844"/>
                  <a:gd name="T4" fmla="*/ 632 w 742"/>
                  <a:gd name="T5" fmla="*/ 0 h 844"/>
                  <a:gd name="T6" fmla="*/ 423 w 742"/>
                  <a:gd name="T7" fmla="*/ 0 h 844"/>
                  <a:gd name="T8" fmla="*/ 423 w 742"/>
                  <a:gd name="T9" fmla="*/ 104 h 844"/>
                  <a:gd name="T10" fmla="*/ 319 w 742"/>
                  <a:gd name="T11" fmla="*/ 104 h 844"/>
                  <a:gd name="T12" fmla="*/ 319 w 742"/>
                  <a:gd name="T13" fmla="*/ 208 h 844"/>
                  <a:gd name="T14" fmla="*/ 209 w 742"/>
                  <a:gd name="T15" fmla="*/ 208 h 844"/>
                  <a:gd name="T16" fmla="*/ 209 w 742"/>
                  <a:gd name="T17" fmla="*/ 318 h 844"/>
                  <a:gd name="T18" fmla="*/ 423 w 742"/>
                  <a:gd name="T19" fmla="*/ 318 h 844"/>
                  <a:gd name="T20" fmla="*/ 423 w 742"/>
                  <a:gd name="T21" fmla="*/ 422 h 844"/>
                  <a:gd name="T22" fmla="*/ 319 w 742"/>
                  <a:gd name="T23" fmla="*/ 422 h 844"/>
                  <a:gd name="T24" fmla="*/ 319 w 742"/>
                  <a:gd name="T25" fmla="*/ 526 h 844"/>
                  <a:gd name="T26" fmla="*/ 209 w 742"/>
                  <a:gd name="T27" fmla="*/ 526 h 844"/>
                  <a:gd name="T28" fmla="*/ 209 w 742"/>
                  <a:gd name="T29" fmla="*/ 630 h 844"/>
                  <a:gd name="T30" fmla="*/ 0 w 742"/>
                  <a:gd name="T31" fmla="*/ 630 h 844"/>
                  <a:gd name="T32" fmla="*/ 0 w 742"/>
                  <a:gd name="T33" fmla="*/ 740 h 844"/>
                  <a:gd name="T34" fmla="*/ 319 w 742"/>
                  <a:gd name="T35" fmla="*/ 740 h 844"/>
                  <a:gd name="T36" fmla="*/ 319 w 742"/>
                  <a:gd name="T37" fmla="*/ 844 h 844"/>
                  <a:gd name="T38" fmla="*/ 527 w 742"/>
                  <a:gd name="T39" fmla="*/ 844 h 844"/>
                  <a:gd name="T40" fmla="*/ 527 w 742"/>
                  <a:gd name="T41" fmla="*/ 740 h 844"/>
                  <a:gd name="T42" fmla="*/ 632 w 742"/>
                  <a:gd name="T43" fmla="*/ 740 h 844"/>
                  <a:gd name="T44" fmla="*/ 632 w 742"/>
                  <a:gd name="T45" fmla="*/ 630 h 844"/>
                  <a:gd name="T46" fmla="*/ 527 w 742"/>
                  <a:gd name="T47" fmla="*/ 630 h 844"/>
                  <a:gd name="T48" fmla="*/ 527 w 742"/>
                  <a:gd name="T49" fmla="*/ 526 h 844"/>
                  <a:gd name="T50" fmla="*/ 742 w 742"/>
                  <a:gd name="T51" fmla="*/ 526 h 844"/>
                  <a:gd name="T52" fmla="*/ 742 w 742"/>
                  <a:gd name="T53" fmla="*/ 10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2" h="844">
                    <a:moveTo>
                      <a:pt x="742" y="104"/>
                    </a:moveTo>
                    <a:lnTo>
                      <a:pt x="632" y="104"/>
                    </a:lnTo>
                    <a:lnTo>
                      <a:pt x="632" y="0"/>
                    </a:lnTo>
                    <a:lnTo>
                      <a:pt x="423" y="0"/>
                    </a:lnTo>
                    <a:lnTo>
                      <a:pt x="423" y="104"/>
                    </a:lnTo>
                    <a:lnTo>
                      <a:pt x="319" y="104"/>
                    </a:lnTo>
                    <a:lnTo>
                      <a:pt x="319" y="208"/>
                    </a:lnTo>
                    <a:lnTo>
                      <a:pt x="209" y="208"/>
                    </a:lnTo>
                    <a:lnTo>
                      <a:pt x="209" y="318"/>
                    </a:lnTo>
                    <a:lnTo>
                      <a:pt x="423" y="318"/>
                    </a:lnTo>
                    <a:lnTo>
                      <a:pt x="423" y="422"/>
                    </a:lnTo>
                    <a:lnTo>
                      <a:pt x="319" y="422"/>
                    </a:lnTo>
                    <a:lnTo>
                      <a:pt x="319" y="526"/>
                    </a:lnTo>
                    <a:lnTo>
                      <a:pt x="209" y="526"/>
                    </a:lnTo>
                    <a:lnTo>
                      <a:pt x="209" y="630"/>
                    </a:lnTo>
                    <a:lnTo>
                      <a:pt x="0" y="630"/>
                    </a:lnTo>
                    <a:lnTo>
                      <a:pt x="0" y="740"/>
                    </a:lnTo>
                    <a:lnTo>
                      <a:pt x="319" y="740"/>
                    </a:lnTo>
                    <a:lnTo>
                      <a:pt x="319" y="844"/>
                    </a:lnTo>
                    <a:lnTo>
                      <a:pt x="527" y="844"/>
                    </a:lnTo>
                    <a:lnTo>
                      <a:pt x="527" y="740"/>
                    </a:lnTo>
                    <a:lnTo>
                      <a:pt x="632" y="740"/>
                    </a:lnTo>
                    <a:lnTo>
                      <a:pt x="632" y="630"/>
                    </a:lnTo>
                    <a:lnTo>
                      <a:pt x="527" y="630"/>
                    </a:lnTo>
                    <a:lnTo>
                      <a:pt x="527" y="526"/>
                    </a:lnTo>
                    <a:lnTo>
                      <a:pt x="742" y="526"/>
                    </a:lnTo>
                    <a:lnTo>
                      <a:pt x="742" y="10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13" name="Rectangle 17"/>
              <p:cNvSpPr>
                <a:spLocks noChangeArrowheads="1"/>
              </p:cNvSpPr>
              <p:nvPr/>
            </p:nvSpPr>
            <p:spPr bwMode="auto">
              <a:xfrm>
                <a:off x="3394" y="1752"/>
                <a:ext cx="1169" cy="169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14" name="Rectangle 18"/>
              <p:cNvSpPr>
                <a:spLocks noChangeArrowheads="1"/>
              </p:cNvSpPr>
              <p:nvPr/>
            </p:nvSpPr>
            <p:spPr bwMode="auto">
              <a:xfrm>
                <a:off x="3587" y="1576"/>
                <a:ext cx="82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300" b="1" dirty="0">
                    <a:solidFill>
                      <a:schemeClr val="bg1"/>
                    </a:solidFill>
                    <a:latin typeface="+mn-lt"/>
                  </a:rPr>
                  <a:t>Land Cover Map</a:t>
                </a:r>
                <a:endParaRPr lang="en-US" b="1" dirty="0">
                  <a:solidFill>
                    <a:schemeClr val="bg1"/>
                  </a:solidFill>
                  <a:latin typeface="+mn-lt"/>
                </a:endParaRPr>
              </a:p>
            </p:txBody>
          </p:sp>
        </p:grpSp>
        <p:sp>
          <p:nvSpPr>
            <p:cNvPr id="7" name="Rectangle 19"/>
            <p:cNvSpPr>
              <a:spLocks noChangeArrowheads="1"/>
            </p:cNvSpPr>
            <p:nvPr/>
          </p:nvSpPr>
          <p:spPr bwMode="auto">
            <a:xfrm>
              <a:off x="5046" y="1610"/>
              <a:ext cx="40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b="1" u="sng" dirty="0">
                  <a:solidFill>
                    <a:schemeClr val="bg1"/>
                  </a:solidFill>
                  <a:latin typeface="+mn-lt"/>
                </a:rPr>
                <a:t>Legend</a:t>
              </a:r>
              <a:endParaRPr lang="en-US" b="1" dirty="0">
                <a:solidFill>
                  <a:schemeClr val="bg1"/>
                </a:solidFill>
                <a:latin typeface="+mn-lt"/>
              </a:endParaRPr>
            </a:p>
          </p:txBody>
        </p:sp>
      </p:grpSp>
      <p:grpSp>
        <p:nvGrpSpPr>
          <p:cNvPr id="21" name="Group 20"/>
          <p:cNvGrpSpPr>
            <a:grpSpLocks/>
          </p:cNvGrpSpPr>
          <p:nvPr/>
        </p:nvGrpSpPr>
        <p:grpSpPr bwMode="auto">
          <a:xfrm>
            <a:off x="1125538" y="2763838"/>
            <a:ext cx="2405062" cy="2960687"/>
            <a:chOff x="709" y="1741"/>
            <a:chExt cx="1515" cy="1865"/>
          </a:xfrm>
        </p:grpSpPr>
        <p:sp>
          <p:nvSpPr>
            <p:cNvPr id="22" name="Rectangle 21"/>
            <p:cNvSpPr>
              <a:spLocks noChangeArrowheads="1"/>
            </p:cNvSpPr>
            <p:nvPr/>
          </p:nvSpPr>
          <p:spPr bwMode="auto">
            <a:xfrm>
              <a:off x="940" y="3167"/>
              <a:ext cx="120" cy="219"/>
            </a:xfrm>
            <a:prstGeom prst="rect">
              <a:avLst/>
            </a:prstGeom>
            <a:solidFill>
              <a:srgbClr val="00E500"/>
            </a:solidFill>
            <a:ln w="0">
              <a:solidFill>
                <a:srgbClr val="000000"/>
              </a:solidFill>
              <a:miter lim="800000"/>
              <a:headEnd/>
              <a:tailEnd/>
            </a:ln>
          </p:spPr>
          <p:txBody>
            <a:bodyPr/>
            <a:lstStyle/>
            <a:p>
              <a:endParaRPr lang="en-US"/>
            </a:p>
          </p:txBody>
        </p:sp>
        <p:sp>
          <p:nvSpPr>
            <p:cNvPr id="23" name="Rectangle 22"/>
            <p:cNvSpPr>
              <a:spLocks noChangeArrowheads="1"/>
            </p:cNvSpPr>
            <p:nvPr/>
          </p:nvSpPr>
          <p:spPr bwMode="auto">
            <a:xfrm>
              <a:off x="824" y="1741"/>
              <a:ext cx="121" cy="126"/>
            </a:xfrm>
            <a:prstGeom prst="rect">
              <a:avLst/>
            </a:prstGeom>
            <a:solidFill>
              <a:srgbClr val="00E500"/>
            </a:solidFill>
            <a:ln w="0">
              <a:solidFill>
                <a:srgbClr val="000000"/>
              </a:solidFill>
              <a:miter lim="800000"/>
              <a:headEnd/>
              <a:tailEnd/>
            </a:ln>
          </p:spPr>
          <p:txBody>
            <a:bodyPr/>
            <a:lstStyle/>
            <a:p>
              <a:endParaRPr lang="en-US"/>
            </a:p>
          </p:txBody>
        </p:sp>
        <p:sp>
          <p:nvSpPr>
            <p:cNvPr id="24" name="Rectangle 23"/>
            <p:cNvSpPr>
              <a:spLocks noChangeArrowheads="1"/>
            </p:cNvSpPr>
            <p:nvPr/>
          </p:nvSpPr>
          <p:spPr bwMode="auto">
            <a:xfrm>
              <a:off x="824" y="1741"/>
              <a:ext cx="121" cy="126"/>
            </a:xfrm>
            <a:prstGeom prst="rect">
              <a:avLst/>
            </a:prstGeom>
            <a:solidFill>
              <a:srgbClr val="009900"/>
            </a:solidFill>
            <a:ln w="0">
              <a:solidFill>
                <a:srgbClr val="000000"/>
              </a:solidFill>
              <a:miter lim="800000"/>
              <a:headEnd/>
              <a:tailEnd/>
            </a:ln>
          </p:spPr>
          <p:txBody>
            <a:bodyPr/>
            <a:lstStyle/>
            <a:p>
              <a:endParaRPr lang="en-US"/>
            </a:p>
          </p:txBody>
        </p:sp>
        <p:sp>
          <p:nvSpPr>
            <p:cNvPr id="25" name="Rectangle 24"/>
            <p:cNvSpPr>
              <a:spLocks noChangeArrowheads="1"/>
            </p:cNvSpPr>
            <p:nvPr/>
          </p:nvSpPr>
          <p:spPr bwMode="auto">
            <a:xfrm>
              <a:off x="1055" y="1741"/>
              <a:ext cx="121" cy="126"/>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26" name="Rectangle 25"/>
            <p:cNvSpPr>
              <a:spLocks noChangeArrowheads="1"/>
            </p:cNvSpPr>
            <p:nvPr/>
          </p:nvSpPr>
          <p:spPr bwMode="auto">
            <a:xfrm>
              <a:off x="709" y="1741"/>
              <a:ext cx="121" cy="126"/>
            </a:xfrm>
            <a:prstGeom prst="rect">
              <a:avLst/>
            </a:prstGeom>
            <a:solidFill>
              <a:srgbClr val="009900"/>
            </a:solidFill>
            <a:ln w="0">
              <a:solidFill>
                <a:srgbClr val="000000"/>
              </a:solidFill>
              <a:miter lim="800000"/>
              <a:headEnd/>
              <a:tailEnd/>
            </a:ln>
          </p:spPr>
          <p:txBody>
            <a:bodyPr/>
            <a:lstStyle/>
            <a:p>
              <a:endParaRPr lang="en-US"/>
            </a:p>
          </p:txBody>
        </p:sp>
        <p:sp>
          <p:nvSpPr>
            <p:cNvPr id="27" name="Rectangle 26"/>
            <p:cNvSpPr>
              <a:spLocks noChangeArrowheads="1"/>
            </p:cNvSpPr>
            <p:nvPr/>
          </p:nvSpPr>
          <p:spPr bwMode="auto">
            <a:xfrm>
              <a:off x="940" y="1741"/>
              <a:ext cx="120" cy="126"/>
            </a:xfrm>
            <a:prstGeom prst="rect">
              <a:avLst/>
            </a:prstGeom>
            <a:solidFill>
              <a:srgbClr val="009900"/>
            </a:solidFill>
            <a:ln w="0">
              <a:solidFill>
                <a:srgbClr val="000000"/>
              </a:solidFill>
              <a:miter lim="800000"/>
              <a:headEnd/>
              <a:tailEnd/>
            </a:ln>
          </p:spPr>
          <p:txBody>
            <a:bodyPr/>
            <a:lstStyle/>
            <a:p>
              <a:endParaRPr lang="en-US"/>
            </a:p>
          </p:txBody>
        </p:sp>
        <p:sp>
          <p:nvSpPr>
            <p:cNvPr id="28" name="Rectangle 27"/>
            <p:cNvSpPr>
              <a:spLocks noChangeArrowheads="1"/>
            </p:cNvSpPr>
            <p:nvPr/>
          </p:nvSpPr>
          <p:spPr bwMode="auto">
            <a:xfrm>
              <a:off x="1055" y="1862"/>
              <a:ext cx="121" cy="120"/>
            </a:xfrm>
            <a:prstGeom prst="rect">
              <a:avLst/>
            </a:prstGeom>
            <a:solidFill>
              <a:srgbClr val="CCCC00"/>
            </a:solidFill>
            <a:ln w="0">
              <a:solidFill>
                <a:srgbClr val="000000"/>
              </a:solidFill>
              <a:miter lim="800000"/>
              <a:headEnd/>
              <a:tailEnd/>
            </a:ln>
          </p:spPr>
          <p:txBody>
            <a:bodyPr/>
            <a:lstStyle/>
            <a:p>
              <a:endParaRPr lang="en-US"/>
            </a:p>
          </p:txBody>
        </p:sp>
        <p:sp>
          <p:nvSpPr>
            <p:cNvPr id="29" name="Rectangle 28"/>
            <p:cNvSpPr>
              <a:spLocks noChangeArrowheads="1"/>
            </p:cNvSpPr>
            <p:nvPr/>
          </p:nvSpPr>
          <p:spPr bwMode="auto">
            <a:xfrm>
              <a:off x="1055" y="1977"/>
              <a:ext cx="121" cy="120"/>
            </a:xfrm>
            <a:prstGeom prst="rect">
              <a:avLst/>
            </a:prstGeom>
            <a:solidFill>
              <a:srgbClr val="FFFF00"/>
            </a:solidFill>
            <a:ln w="0">
              <a:solidFill>
                <a:srgbClr val="000000"/>
              </a:solidFill>
              <a:miter lim="800000"/>
              <a:headEnd/>
              <a:tailEnd/>
            </a:ln>
          </p:spPr>
          <p:txBody>
            <a:bodyPr/>
            <a:lstStyle/>
            <a:p>
              <a:endParaRPr lang="en-US"/>
            </a:p>
          </p:txBody>
        </p:sp>
        <p:sp>
          <p:nvSpPr>
            <p:cNvPr id="30" name="Rectangle 29"/>
            <p:cNvSpPr>
              <a:spLocks noChangeArrowheads="1"/>
            </p:cNvSpPr>
            <p:nvPr/>
          </p:nvSpPr>
          <p:spPr bwMode="auto">
            <a:xfrm>
              <a:off x="1170" y="1741"/>
              <a:ext cx="121" cy="126"/>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31" name="Rectangle 30"/>
            <p:cNvSpPr>
              <a:spLocks noChangeArrowheads="1"/>
            </p:cNvSpPr>
            <p:nvPr/>
          </p:nvSpPr>
          <p:spPr bwMode="auto">
            <a:xfrm>
              <a:off x="1285" y="1741"/>
              <a:ext cx="121" cy="126"/>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32" name="Rectangle 31"/>
            <p:cNvSpPr>
              <a:spLocks noChangeArrowheads="1"/>
            </p:cNvSpPr>
            <p:nvPr/>
          </p:nvSpPr>
          <p:spPr bwMode="auto">
            <a:xfrm>
              <a:off x="1170" y="1862"/>
              <a:ext cx="121" cy="120"/>
            </a:xfrm>
            <a:prstGeom prst="rect">
              <a:avLst/>
            </a:prstGeom>
            <a:solidFill>
              <a:srgbClr val="FFFF00"/>
            </a:solidFill>
            <a:ln w="0">
              <a:solidFill>
                <a:srgbClr val="000000"/>
              </a:solidFill>
              <a:miter lim="800000"/>
              <a:headEnd/>
              <a:tailEnd/>
            </a:ln>
          </p:spPr>
          <p:txBody>
            <a:bodyPr/>
            <a:lstStyle/>
            <a:p>
              <a:endParaRPr lang="en-US"/>
            </a:p>
          </p:txBody>
        </p:sp>
        <p:sp>
          <p:nvSpPr>
            <p:cNvPr id="33" name="Rectangle 32"/>
            <p:cNvSpPr>
              <a:spLocks noChangeArrowheads="1"/>
            </p:cNvSpPr>
            <p:nvPr/>
          </p:nvSpPr>
          <p:spPr bwMode="auto">
            <a:xfrm>
              <a:off x="1401" y="1741"/>
              <a:ext cx="126" cy="126"/>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34" name="Rectangle 33"/>
            <p:cNvSpPr>
              <a:spLocks noChangeArrowheads="1"/>
            </p:cNvSpPr>
            <p:nvPr/>
          </p:nvSpPr>
          <p:spPr bwMode="auto">
            <a:xfrm>
              <a:off x="1522" y="1741"/>
              <a:ext cx="120" cy="126"/>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35" name="Rectangle 34"/>
            <p:cNvSpPr>
              <a:spLocks noChangeArrowheads="1"/>
            </p:cNvSpPr>
            <p:nvPr/>
          </p:nvSpPr>
          <p:spPr bwMode="auto">
            <a:xfrm>
              <a:off x="1285" y="1862"/>
              <a:ext cx="121" cy="120"/>
            </a:xfrm>
            <a:prstGeom prst="rect">
              <a:avLst/>
            </a:prstGeom>
            <a:solidFill>
              <a:srgbClr val="CCCC00"/>
            </a:solidFill>
            <a:ln w="0">
              <a:solidFill>
                <a:srgbClr val="000000"/>
              </a:solidFill>
              <a:miter lim="800000"/>
              <a:headEnd/>
              <a:tailEnd/>
            </a:ln>
          </p:spPr>
          <p:txBody>
            <a:bodyPr/>
            <a:lstStyle/>
            <a:p>
              <a:endParaRPr lang="en-US"/>
            </a:p>
          </p:txBody>
        </p:sp>
        <p:sp>
          <p:nvSpPr>
            <p:cNvPr id="36" name="Rectangle 35"/>
            <p:cNvSpPr>
              <a:spLocks noChangeArrowheads="1"/>
            </p:cNvSpPr>
            <p:nvPr/>
          </p:nvSpPr>
          <p:spPr bwMode="auto">
            <a:xfrm>
              <a:off x="1637" y="1741"/>
              <a:ext cx="121" cy="126"/>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37" name="Rectangle 36"/>
            <p:cNvSpPr>
              <a:spLocks noChangeArrowheads="1"/>
            </p:cNvSpPr>
            <p:nvPr/>
          </p:nvSpPr>
          <p:spPr bwMode="auto">
            <a:xfrm>
              <a:off x="1752" y="1741"/>
              <a:ext cx="121" cy="126"/>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38" name="Rectangle 37"/>
            <p:cNvSpPr>
              <a:spLocks noChangeArrowheads="1"/>
            </p:cNvSpPr>
            <p:nvPr/>
          </p:nvSpPr>
          <p:spPr bwMode="auto">
            <a:xfrm>
              <a:off x="1867" y="1741"/>
              <a:ext cx="121" cy="126"/>
            </a:xfrm>
            <a:prstGeom prst="rect">
              <a:avLst/>
            </a:prstGeom>
            <a:solidFill>
              <a:srgbClr val="009900"/>
            </a:solidFill>
            <a:ln w="0">
              <a:solidFill>
                <a:srgbClr val="000000"/>
              </a:solidFill>
              <a:miter lim="800000"/>
              <a:headEnd/>
              <a:tailEnd/>
            </a:ln>
          </p:spPr>
          <p:txBody>
            <a:bodyPr/>
            <a:lstStyle/>
            <a:p>
              <a:endParaRPr lang="en-US"/>
            </a:p>
          </p:txBody>
        </p:sp>
        <p:sp>
          <p:nvSpPr>
            <p:cNvPr id="39" name="Rectangle 38"/>
            <p:cNvSpPr>
              <a:spLocks noChangeArrowheads="1"/>
            </p:cNvSpPr>
            <p:nvPr/>
          </p:nvSpPr>
          <p:spPr bwMode="auto">
            <a:xfrm>
              <a:off x="1983" y="1741"/>
              <a:ext cx="121" cy="126"/>
            </a:xfrm>
            <a:prstGeom prst="rect">
              <a:avLst/>
            </a:prstGeom>
            <a:solidFill>
              <a:srgbClr val="009900"/>
            </a:solidFill>
            <a:ln w="0">
              <a:solidFill>
                <a:srgbClr val="000000"/>
              </a:solidFill>
              <a:miter lim="800000"/>
              <a:headEnd/>
              <a:tailEnd/>
            </a:ln>
          </p:spPr>
          <p:txBody>
            <a:bodyPr/>
            <a:lstStyle/>
            <a:p>
              <a:endParaRPr lang="en-US"/>
            </a:p>
          </p:txBody>
        </p:sp>
        <p:sp>
          <p:nvSpPr>
            <p:cNvPr id="40" name="Rectangle 39"/>
            <p:cNvSpPr>
              <a:spLocks noChangeArrowheads="1"/>
            </p:cNvSpPr>
            <p:nvPr/>
          </p:nvSpPr>
          <p:spPr bwMode="auto">
            <a:xfrm>
              <a:off x="2098" y="1741"/>
              <a:ext cx="126" cy="126"/>
            </a:xfrm>
            <a:prstGeom prst="rect">
              <a:avLst/>
            </a:prstGeom>
            <a:solidFill>
              <a:srgbClr val="009900"/>
            </a:solidFill>
            <a:ln w="0">
              <a:solidFill>
                <a:srgbClr val="000000"/>
              </a:solidFill>
              <a:miter lim="800000"/>
              <a:headEnd/>
              <a:tailEnd/>
            </a:ln>
          </p:spPr>
          <p:txBody>
            <a:bodyPr/>
            <a:lstStyle/>
            <a:p>
              <a:endParaRPr lang="en-US"/>
            </a:p>
          </p:txBody>
        </p:sp>
        <p:sp>
          <p:nvSpPr>
            <p:cNvPr id="41" name="Rectangle 40"/>
            <p:cNvSpPr>
              <a:spLocks noChangeArrowheads="1"/>
            </p:cNvSpPr>
            <p:nvPr/>
          </p:nvSpPr>
          <p:spPr bwMode="auto">
            <a:xfrm>
              <a:off x="1752" y="1862"/>
              <a:ext cx="121" cy="120"/>
            </a:xfrm>
            <a:prstGeom prst="rect">
              <a:avLst/>
            </a:prstGeom>
            <a:solidFill>
              <a:srgbClr val="FFFF00"/>
            </a:solidFill>
            <a:ln w="0">
              <a:solidFill>
                <a:srgbClr val="000000"/>
              </a:solidFill>
              <a:miter lim="800000"/>
              <a:headEnd/>
              <a:tailEnd/>
            </a:ln>
          </p:spPr>
          <p:txBody>
            <a:bodyPr/>
            <a:lstStyle/>
            <a:p>
              <a:endParaRPr lang="en-US"/>
            </a:p>
          </p:txBody>
        </p:sp>
        <p:sp>
          <p:nvSpPr>
            <p:cNvPr id="42" name="Rectangle 41"/>
            <p:cNvSpPr>
              <a:spLocks noChangeArrowheads="1"/>
            </p:cNvSpPr>
            <p:nvPr/>
          </p:nvSpPr>
          <p:spPr bwMode="auto">
            <a:xfrm>
              <a:off x="1867" y="1862"/>
              <a:ext cx="121" cy="120"/>
            </a:xfrm>
            <a:prstGeom prst="rect">
              <a:avLst/>
            </a:prstGeom>
            <a:solidFill>
              <a:srgbClr val="FFFF00"/>
            </a:solidFill>
            <a:ln w="0">
              <a:solidFill>
                <a:srgbClr val="000000"/>
              </a:solidFill>
              <a:miter lim="800000"/>
              <a:headEnd/>
              <a:tailEnd/>
            </a:ln>
          </p:spPr>
          <p:txBody>
            <a:bodyPr/>
            <a:lstStyle/>
            <a:p>
              <a:endParaRPr lang="en-US"/>
            </a:p>
          </p:txBody>
        </p:sp>
        <p:sp>
          <p:nvSpPr>
            <p:cNvPr id="43" name="Rectangle 42"/>
            <p:cNvSpPr>
              <a:spLocks noChangeArrowheads="1"/>
            </p:cNvSpPr>
            <p:nvPr/>
          </p:nvSpPr>
          <p:spPr bwMode="auto">
            <a:xfrm>
              <a:off x="1867" y="1977"/>
              <a:ext cx="121" cy="120"/>
            </a:xfrm>
            <a:prstGeom prst="rect">
              <a:avLst/>
            </a:prstGeom>
            <a:solidFill>
              <a:srgbClr val="FFFF00"/>
            </a:solidFill>
            <a:ln w="0">
              <a:solidFill>
                <a:srgbClr val="000000"/>
              </a:solidFill>
              <a:miter lim="800000"/>
              <a:headEnd/>
              <a:tailEnd/>
            </a:ln>
          </p:spPr>
          <p:txBody>
            <a:bodyPr/>
            <a:lstStyle/>
            <a:p>
              <a:endParaRPr lang="en-US"/>
            </a:p>
          </p:txBody>
        </p:sp>
        <p:sp>
          <p:nvSpPr>
            <p:cNvPr id="44" name="Rectangle 43"/>
            <p:cNvSpPr>
              <a:spLocks noChangeArrowheads="1"/>
            </p:cNvSpPr>
            <p:nvPr/>
          </p:nvSpPr>
          <p:spPr bwMode="auto">
            <a:xfrm>
              <a:off x="940" y="1977"/>
              <a:ext cx="120" cy="120"/>
            </a:xfrm>
            <a:prstGeom prst="rect">
              <a:avLst/>
            </a:prstGeom>
            <a:solidFill>
              <a:srgbClr val="FFFF00"/>
            </a:solidFill>
            <a:ln w="0">
              <a:solidFill>
                <a:srgbClr val="000000"/>
              </a:solidFill>
              <a:miter lim="800000"/>
              <a:headEnd/>
              <a:tailEnd/>
            </a:ln>
          </p:spPr>
          <p:txBody>
            <a:bodyPr/>
            <a:lstStyle/>
            <a:p>
              <a:endParaRPr lang="en-US"/>
            </a:p>
          </p:txBody>
        </p:sp>
        <p:sp>
          <p:nvSpPr>
            <p:cNvPr id="45" name="Rectangle 44"/>
            <p:cNvSpPr>
              <a:spLocks noChangeArrowheads="1"/>
            </p:cNvSpPr>
            <p:nvPr/>
          </p:nvSpPr>
          <p:spPr bwMode="auto">
            <a:xfrm>
              <a:off x="1752" y="1977"/>
              <a:ext cx="121" cy="120"/>
            </a:xfrm>
            <a:prstGeom prst="rect">
              <a:avLst/>
            </a:prstGeom>
            <a:solidFill>
              <a:srgbClr val="FFFF00"/>
            </a:solidFill>
            <a:ln w="0">
              <a:solidFill>
                <a:srgbClr val="000000"/>
              </a:solidFill>
              <a:miter lim="800000"/>
              <a:headEnd/>
              <a:tailEnd/>
            </a:ln>
          </p:spPr>
          <p:txBody>
            <a:bodyPr/>
            <a:lstStyle/>
            <a:p>
              <a:endParaRPr lang="en-US"/>
            </a:p>
          </p:txBody>
        </p:sp>
        <p:sp>
          <p:nvSpPr>
            <p:cNvPr id="46" name="Rectangle 45"/>
            <p:cNvSpPr>
              <a:spLocks noChangeArrowheads="1"/>
            </p:cNvSpPr>
            <p:nvPr/>
          </p:nvSpPr>
          <p:spPr bwMode="auto">
            <a:xfrm>
              <a:off x="1170" y="1977"/>
              <a:ext cx="121" cy="120"/>
            </a:xfrm>
            <a:prstGeom prst="rect">
              <a:avLst/>
            </a:prstGeom>
            <a:solidFill>
              <a:srgbClr val="CCCC00"/>
            </a:solidFill>
            <a:ln w="0">
              <a:solidFill>
                <a:srgbClr val="000000"/>
              </a:solidFill>
              <a:miter lim="800000"/>
              <a:headEnd/>
              <a:tailEnd/>
            </a:ln>
          </p:spPr>
          <p:txBody>
            <a:bodyPr/>
            <a:lstStyle/>
            <a:p>
              <a:endParaRPr lang="en-US"/>
            </a:p>
          </p:txBody>
        </p:sp>
        <p:sp>
          <p:nvSpPr>
            <p:cNvPr id="47" name="Rectangle 46"/>
            <p:cNvSpPr>
              <a:spLocks noChangeArrowheads="1"/>
            </p:cNvSpPr>
            <p:nvPr/>
          </p:nvSpPr>
          <p:spPr bwMode="auto">
            <a:xfrm>
              <a:off x="1170" y="2092"/>
              <a:ext cx="121" cy="121"/>
            </a:xfrm>
            <a:prstGeom prst="rect">
              <a:avLst/>
            </a:prstGeom>
            <a:solidFill>
              <a:srgbClr val="CCCC00"/>
            </a:solidFill>
            <a:ln w="0">
              <a:solidFill>
                <a:srgbClr val="000000"/>
              </a:solidFill>
              <a:miter lim="800000"/>
              <a:headEnd/>
              <a:tailEnd/>
            </a:ln>
          </p:spPr>
          <p:txBody>
            <a:bodyPr/>
            <a:lstStyle/>
            <a:p>
              <a:endParaRPr lang="en-US"/>
            </a:p>
          </p:txBody>
        </p:sp>
        <p:sp>
          <p:nvSpPr>
            <p:cNvPr id="48" name="Rectangle 47"/>
            <p:cNvSpPr>
              <a:spLocks noChangeArrowheads="1"/>
            </p:cNvSpPr>
            <p:nvPr/>
          </p:nvSpPr>
          <p:spPr bwMode="auto">
            <a:xfrm>
              <a:off x="1285" y="2092"/>
              <a:ext cx="121" cy="121"/>
            </a:xfrm>
            <a:prstGeom prst="rect">
              <a:avLst/>
            </a:prstGeom>
            <a:solidFill>
              <a:srgbClr val="FFFF00"/>
            </a:solidFill>
            <a:ln w="0">
              <a:solidFill>
                <a:srgbClr val="000000"/>
              </a:solidFill>
              <a:miter lim="800000"/>
              <a:headEnd/>
              <a:tailEnd/>
            </a:ln>
          </p:spPr>
          <p:txBody>
            <a:bodyPr/>
            <a:lstStyle/>
            <a:p>
              <a:endParaRPr lang="en-US"/>
            </a:p>
          </p:txBody>
        </p:sp>
        <p:sp>
          <p:nvSpPr>
            <p:cNvPr id="49" name="Rectangle 48"/>
            <p:cNvSpPr>
              <a:spLocks noChangeArrowheads="1"/>
            </p:cNvSpPr>
            <p:nvPr/>
          </p:nvSpPr>
          <p:spPr bwMode="auto">
            <a:xfrm>
              <a:off x="1285" y="1977"/>
              <a:ext cx="121" cy="120"/>
            </a:xfrm>
            <a:prstGeom prst="rect">
              <a:avLst/>
            </a:prstGeom>
            <a:solidFill>
              <a:srgbClr val="FFFF00"/>
            </a:solidFill>
            <a:ln w="0">
              <a:solidFill>
                <a:srgbClr val="000000"/>
              </a:solidFill>
              <a:miter lim="800000"/>
              <a:headEnd/>
              <a:tailEnd/>
            </a:ln>
          </p:spPr>
          <p:txBody>
            <a:bodyPr/>
            <a:lstStyle/>
            <a:p>
              <a:endParaRPr lang="en-US"/>
            </a:p>
          </p:txBody>
        </p:sp>
        <p:sp>
          <p:nvSpPr>
            <p:cNvPr id="50" name="Rectangle 49"/>
            <p:cNvSpPr>
              <a:spLocks noChangeArrowheads="1"/>
            </p:cNvSpPr>
            <p:nvPr/>
          </p:nvSpPr>
          <p:spPr bwMode="auto">
            <a:xfrm>
              <a:off x="1401" y="1862"/>
              <a:ext cx="126" cy="120"/>
            </a:xfrm>
            <a:prstGeom prst="rect">
              <a:avLst/>
            </a:prstGeom>
            <a:solidFill>
              <a:srgbClr val="FFFF00"/>
            </a:solidFill>
            <a:ln w="0">
              <a:solidFill>
                <a:srgbClr val="000000"/>
              </a:solidFill>
              <a:miter lim="800000"/>
              <a:headEnd/>
              <a:tailEnd/>
            </a:ln>
          </p:spPr>
          <p:txBody>
            <a:bodyPr/>
            <a:lstStyle/>
            <a:p>
              <a:endParaRPr lang="en-US"/>
            </a:p>
          </p:txBody>
        </p:sp>
        <p:sp>
          <p:nvSpPr>
            <p:cNvPr id="51" name="Rectangle 50"/>
            <p:cNvSpPr>
              <a:spLocks noChangeArrowheads="1"/>
            </p:cNvSpPr>
            <p:nvPr/>
          </p:nvSpPr>
          <p:spPr bwMode="auto">
            <a:xfrm>
              <a:off x="824" y="1862"/>
              <a:ext cx="121" cy="120"/>
            </a:xfrm>
            <a:prstGeom prst="rect">
              <a:avLst/>
            </a:prstGeom>
            <a:solidFill>
              <a:srgbClr val="00E500"/>
            </a:solidFill>
            <a:ln w="0">
              <a:solidFill>
                <a:srgbClr val="000000"/>
              </a:solidFill>
              <a:miter lim="800000"/>
              <a:headEnd/>
              <a:tailEnd/>
            </a:ln>
          </p:spPr>
          <p:txBody>
            <a:bodyPr/>
            <a:lstStyle/>
            <a:p>
              <a:endParaRPr lang="en-US"/>
            </a:p>
          </p:txBody>
        </p:sp>
        <p:sp>
          <p:nvSpPr>
            <p:cNvPr id="52" name="Rectangle 51"/>
            <p:cNvSpPr>
              <a:spLocks noChangeArrowheads="1"/>
            </p:cNvSpPr>
            <p:nvPr/>
          </p:nvSpPr>
          <p:spPr bwMode="auto">
            <a:xfrm>
              <a:off x="824" y="1862"/>
              <a:ext cx="121" cy="120"/>
            </a:xfrm>
            <a:prstGeom prst="rect">
              <a:avLst/>
            </a:prstGeom>
            <a:solidFill>
              <a:srgbClr val="00E500"/>
            </a:solidFill>
            <a:ln w="0">
              <a:solidFill>
                <a:srgbClr val="000000"/>
              </a:solidFill>
              <a:miter lim="800000"/>
              <a:headEnd/>
              <a:tailEnd/>
            </a:ln>
          </p:spPr>
          <p:txBody>
            <a:bodyPr/>
            <a:lstStyle/>
            <a:p>
              <a:endParaRPr lang="en-US"/>
            </a:p>
          </p:txBody>
        </p:sp>
        <p:sp>
          <p:nvSpPr>
            <p:cNvPr id="53" name="Rectangle 52"/>
            <p:cNvSpPr>
              <a:spLocks noChangeArrowheads="1"/>
            </p:cNvSpPr>
            <p:nvPr/>
          </p:nvSpPr>
          <p:spPr bwMode="auto">
            <a:xfrm>
              <a:off x="1055" y="1862"/>
              <a:ext cx="121" cy="120"/>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54" name="Rectangle 53"/>
            <p:cNvSpPr>
              <a:spLocks noChangeArrowheads="1"/>
            </p:cNvSpPr>
            <p:nvPr/>
          </p:nvSpPr>
          <p:spPr bwMode="auto">
            <a:xfrm>
              <a:off x="709" y="1862"/>
              <a:ext cx="121" cy="120"/>
            </a:xfrm>
            <a:prstGeom prst="rect">
              <a:avLst/>
            </a:prstGeom>
            <a:solidFill>
              <a:srgbClr val="009900"/>
            </a:solidFill>
            <a:ln w="0">
              <a:solidFill>
                <a:srgbClr val="000000"/>
              </a:solidFill>
              <a:miter lim="800000"/>
              <a:headEnd/>
              <a:tailEnd/>
            </a:ln>
          </p:spPr>
          <p:txBody>
            <a:bodyPr/>
            <a:lstStyle/>
            <a:p>
              <a:endParaRPr lang="en-US"/>
            </a:p>
          </p:txBody>
        </p:sp>
        <p:sp>
          <p:nvSpPr>
            <p:cNvPr id="55" name="Rectangle 54"/>
            <p:cNvSpPr>
              <a:spLocks noChangeArrowheads="1"/>
            </p:cNvSpPr>
            <p:nvPr/>
          </p:nvSpPr>
          <p:spPr bwMode="auto">
            <a:xfrm>
              <a:off x="940" y="1862"/>
              <a:ext cx="120" cy="120"/>
            </a:xfrm>
            <a:prstGeom prst="rect">
              <a:avLst/>
            </a:prstGeom>
            <a:solidFill>
              <a:srgbClr val="009900"/>
            </a:solidFill>
            <a:ln w="0">
              <a:solidFill>
                <a:srgbClr val="000000"/>
              </a:solidFill>
              <a:miter lim="800000"/>
              <a:headEnd/>
              <a:tailEnd/>
            </a:ln>
          </p:spPr>
          <p:txBody>
            <a:bodyPr/>
            <a:lstStyle/>
            <a:p>
              <a:endParaRPr lang="en-US"/>
            </a:p>
          </p:txBody>
        </p:sp>
        <p:sp>
          <p:nvSpPr>
            <p:cNvPr id="56" name="Rectangle 55"/>
            <p:cNvSpPr>
              <a:spLocks noChangeArrowheads="1"/>
            </p:cNvSpPr>
            <p:nvPr/>
          </p:nvSpPr>
          <p:spPr bwMode="auto">
            <a:xfrm>
              <a:off x="1170" y="1862"/>
              <a:ext cx="121" cy="120"/>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57" name="Rectangle 56"/>
            <p:cNvSpPr>
              <a:spLocks noChangeArrowheads="1"/>
            </p:cNvSpPr>
            <p:nvPr/>
          </p:nvSpPr>
          <p:spPr bwMode="auto">
            <a:xfrm>
              <a:off x="1285" y="1862"/>
              <a:ext cx="121" cy="120"/>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58" name="Rectangle 57"/>
            <p:cNvSpPr>
              <a:spLocks noChangeArrowheads="1"/>
            </p:cNvSpPr>
            <p:nvPr/>
          </p:nvSpPr>
          <p:spPr bwMode="auto">
            <a:xfrm>
              <a:off x="1401" y="1862"/>
              <a:ext cx="126" cy="120"/>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59" name="Rectangle 58"/>
            <p:cNvSpPr>
              <a:spLocks noChangeArrowheads="1"/>
            </p:cNvSpPr>
            <p:nvPr/>
          </p:nvSpPr>
          <p:spPr bwMode="auto">
            <a:xfrm>
              <a:off x="1522" y="1862"/>
              <a:ext cx="120" cy="120"/>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60" name="Rectangle 59"/>
            <p:cNvSpPr>
              <a:spLocks noChangeArrowheads="1"/>
            </p:cNvSpPr>
            <p:nvPr/>
          </p:nvSpPr>
          <p:spPr bwMode="auto">
            <a:xfrm>
              <a:off x="1637" y="1862"/>
              <a:ext cx="121" cy="120"/>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61" name="Rectangle 60"/>
            <p:cNvSpPr>
              <a:spLocks noChangeArrowheads="1"/>
            </p:cNvSpPr>
            <p:nvPr/>
          </p:nvSpPr>
          <p:spPr bwMode="auto">
            <a:xfrm>
              <a:off x="1752" y="1862"/>
              <a:ext cx="121" cy="120"/>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62" name="Rectangle 61"/>
            <p:cNvSpPr>
              <a:spLocks noChangeArrowheads="1"/>
            </p:cNvSpPr>
            <p:nvPr/>
          </p:nvSpPr>
          <p:spPr bwMode="auto">
            <a:xfrm>
              <a:off x="1867" y="1862"/>
              <a:ext cx="121" cy="120"/>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63" name="Rectangle 62"/>
            <p:cNvSpPr>
              <a:spLocks noChangeArrowheads="1"/>
            </p:cNvSpPr>
            <p:nvPr/>
          </p:nvSpPr>
          <p:spPr bwMode="auto">
            <a:xfrm>
              <a:off x="1983" y="1862"/>
              <a:ext cx="121" cy="120"/>
            </a:xfrm>
            <a:prstGeom prst="rect">
              <a:avLst/>
            </a:prstGeom>
            <a:solidFill>
              <a:srgbClr val="00E500"/>
            </a:solidFill>
            <a:ln w="0">
              <a:solidFill>
                <a:srgbClr val="000000"/>
              </a:solidFill>
              <a:miter lim="800000"/>
              <a:headEnd/>
              <a:tailEnd/>
            </a:ln>
          </p:spPr>
          <p:txBody>
            <a:bodyPr/>
            <a:lstStyle/>
            <a:p>
              <a:endParaRPr lang="en-US"/>
            </a:p>
          </p:txBody>
        </p:sp>
        <p:sp>
          <p:nvSpPr>
            <p:cNvPr id="64" name="Rectangle 63"/>
            <p:cNvSpPr>
              <a:spLocks noChangeArrowheads="1"/>
            </p:cNvSpPr>
            <p:nvPr/>
          </p:nvSpPr>
          <p:spPr bwMode="auto">
            <a:xfrm>
              <a:off x="2098" y="1862"/>
              <a:ext cx="126" cy="120"/>
            </a:xfrm>
            <a:prstGeom prst="rect">
              <a:avLst/>
            </a:prstGeom>
            <a:solidFill>
              <a:srgbClr val="00E500"/>
            </a:solidFill>
            <a:ln w="0">
              <a:solidFill>
                <a:srgbClr val="000000"/>
              </a:solidFill>
              <a:miter lim="800000"/>
              <a:headEnd/>
              <a:tailEnd/>
            </a:ln>
          </p:spPr>
          <p:txBody>
            <a:bodyPr/>
            <a:lstStyle/>
            <a:p>
              <a:endParaRPr lang="en-US"/>
            </a:p>
          </p:txBody>
        </p:sp>
        <p:sp>
          <p:nvSpPr>
            <p:cNvPr id="65" name="Rectangle 64"/>
            <p:cNvSpPr>
              <a:spLocks noChangeArrowheads="1"/>
            </p:cNvSpPr>
            <p:nvPr/>
          </p:nvSpPr>
          <p:spPr bwMode="auto">
            <a:xfrm>
              <a:off x="824" y="1977"/>
              <a:ext cx="121" cy="120"/>
            </a:xfrm>
            <a:prstGeom prst="rect">
              <a:avLst/>
            </a:prstGeom>
            <a:solidFill>
              <a:srgbClr val="00E500"/>
            </a:solidFill>
            <a:ln w="0">
              <a:solidFill>
                <a:srgbClr val="000000"/>
              </a:solidFill>
              <a:miter lim="800000"/>
              <a:headEnd/>
              <a:tailEnd/>
            </a:ln>
          </p:spPr>
          <p:txBody>
            <a:bodyPr/>
            <a:lstStyle/>
            <a:p>
              <a:endParaRPr lang="en-US"/>
            </a:p>
          </p:txBody>
        </p:sp>
        <p:sp>
          <p:nvSpPr>
            <p:cNvPr id="66" name="Rectangle 65"/>
            <p:cNvSpPr>
              <a:spLocks noChangeArrowheads="1"/>
            </p:cNvSpPr>
            <p:nvPr/>
          </p:nvSpPr>
          <p:spPr bwMode="auto">
            <a:xfrm>
              <a:off x="824" y="1977"/>
              <a:ext cx="121" cy="120"/>
            </a:xfrm>
            <a:prstGeom prst="rect">
              <a:avLst/>
            </a:prstGeom>
            <a:solidFill>
              <a:srgbClr val="009900"/>
            </a:solidFill>
            <a:ln w="0">
              <a:solidFill>
                <a:srgbClr val="000000"/>
              </a:solidFill>
              <a:miter lim="800000"/>
              <a:headEnd/>
              <a:tailEnd/>
            </a:ln>
          </p:spPr>
          <p:txBody>
            <a:bodyPr/>
            <a:lstStyle/>
            <a:p>
              <a:endParaRPr lang="en-US"/>
            </a:p>
          </p:txBody>
        </p:sp>
        <p:sp>
          <p:nvSpPr>
            <p:cNvPr id="67" name="Rectangle 66"/>
            <p:cNvSpPr>
              <a:spLocks noChangeArrowheads="1"/>
            </p:cNvSpPr>
            <p:nvPr/>
          </p:nvSpPr>
          <p:spPr bwMode="auto">
            <a:xfrm>
              <a:off x="1055" y="1977"/>
              <a:ext cx="121" cy="120"/>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68" name="Rectangle 67"/>
            <p:cNvSpPr>
              <a:spLocks noChangeArrowheads="1"/>
            </p:cNvSpPr>
            <p:nvPr/>
          </p:nvSpPr>
          <p:spPr bwMode="auto">
            <a:xfrm>
              <a:off x="709" y="1977"/>
              <a:ext cx="121" cy="120"/>
            </a:xfrm>
            <a:prstGeom prst="rect">
              <a:avLst/>
            </a:prstGeom>
            <a:solidFill>
              <a:srgbClr val="00E500"/>
            </a:solidFill>
            <a:ln w="0">
              <a:solidFill>
                <a:srgbClr val="000000"/>
              </a:solidFill>
              <a:miter lim="800000"/>
              <a:headEnd/>
              <a:tailEnd/>
            </a:ln>
          </p:spPr>
          <p:txBody>
            <a:bodyPr/>
            <a:lstStyle/>
            <a:p>
              <a:endParaRPr lang="en-US"/>
            </a:p>
          </p:txBody>
        </p:sp>
        <p:sp>
          <p:nvSpPr>
            <p:cNvPr id="69" name="Rectangle 68"/>
            <p:cNvSpPr>
              <a:spLocks noChangeArrowheads="1"/>
            </p:cNvSpPr>
            <p:nvPr/>
          </p:nvSpPr>
          <p:spPr bwMode="auto">
            <a:xfrm>
              <a:off x="940" y="1977"/>
              <a:ext cx="120" cy="120"/>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70" name="Rectangle 69"/>
            <p:cNvSpPr>
              <a:spLocks noChangeArrowheads="1"/>
            </p:cNvSpPr>
            <p:nvPr/>
          </p:nvSpPr>
          <p:spPr bwMode="auto">
            <a:xfrm>
              <a:off x="1170" y="1977"/>
              <a:ext cx="121" cy="120"/>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71" name="Rectangle 70"/>
            <p:cNvSpPr>
              <a:spLocks noChangeArrowheads="1"/>
            </p:cNvSpPr>
            <p:nvPr/>
          </p:nvSpPr>
          <p:spPr bwMode="auto">
            <a:xfrm>
              <a:off x="1285" y="1977"/>
              <a:ext cx="121" cy="120"/>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72" name="Rectangle 71"/>
            <p:cNvSpPr>
              <a:spLocks noChangeArrowheads="1"/>
            </p:cNvSpPr>
            <p:nvPr/>
          </p:nvSpPr>
          <p:spPr bwMode="auto">
            <a:xfrm>
              <a:off x="1401" y="1977"/>
              <a:ext cx="126" cy="120"/>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73" name="Rectangle 72"/>
            <p:cNvSpPr>
              <a:spLocks noChangeArrowheads="1"/>
            </p:cNvSpPr>
            <p:nvPr/>
          </p:nvSpPr>
          <p:spPr bwMode="auto">
            <a:xfrm>
              <a:off x="1522" y="1977"/>
              <a:ext cx="120" cy="120"/>
            </a:xfrm>
            <a:prstGeom prst="rect">
              <a:avLst/>
            </a:prstGeom>
            <a:solidFill>
              <a:srgbClr val="009900"/>
            </a:solidFill>
            <a:ln w="0">
              <a:solidFill>
                <a:srgbClr val="000000"/>
              </a:solidFill>
              <a:miter lim="800000"/>
              <a:headEnd/>
              <a:tailEnd/>
            </a:ln>
          </p:spPr>
          <p:txBody>
            <a:bodyPr/>
            <a:lstStyle/>
            <a:p>
              <a:endParaRPr lang="en-US"/>
            </a:p>
          </p:txBody>
        </p:sp>
        <p:sp>
          <p:nvSpPr>
            <p:cNvPr id="74" name="Rectangle 73"/>
            <p:cNvSpPr>
              <a:spLocks noChangeArrowheads="1"/>
            </p:cNvSpPr>
            <p:nvPr/>
          </p:nvSpPr>
          <p:spPr bwMode="auto">
            <a:xfrm>
              <a:off x="1637" y="1977"/>
              <a:ext cx="121" cy="120"/>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75" name="Rectangle 74"/>
            <p:cNvSpPr>
              <a:spLocks noChangeArrowheads="1"/>
            </p:cNvSpPr>
            <p:nvPr/>
          </p:nvSpPr>
          <p:spPr bwMode="auto">
            <a:xfrm>
              <a:off x="1752" y="1977"/>
              <a:ext cx="121" cy="120"/>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76" name="Rectangle 75"/>
            <p:cNvSpPr>
              <a:spLocks noChangeArrowheads="1"/>
            </p:cNvSpPr>
            <p:nvPr/>
          </p:nvSpPr>
          <p:spPr bwMode="auto">
            <a:xfrm>
              <a:off x="1867" y="1977"/>
              <a:ext cx="121" cy="120"/>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77" name="Rectangle 76"/>
            <p:cNvSpPr>
              <a:spLocks noChangeArrowheads="1"/>
            </p:cNvSpPr>
            <p:nvPr/>
          </p:nvSpPr>
          <p:spPr bwMode="auto">
            <a:xfrm>
              <a:off x="1983" y="1977"/>
              <a:ext cx="121" cy="120"/>
            </a:xfrm>
            <a:prstGeom prst="rect">
              <a:avLst/>
            </a:prstGeom>
            <a:solidFill>
              <a:srgbClr val="009900"/>
            </a:solidFill>
            <a:ln w="0">
              <a:solidFill>
                <a:srgbClr val="000000"/>
              </a:solidFill>
              <a:miter lim="800000"/>
              <a:headEnd/>
              <a:tailEnd/>
            </a:ln>
          </p:spPr>
          <p:txBody>
            <a:bodyPr/>
            <a:lstStyle/>
            <a:p>
              <a:endParaRPr lang="en-US"/>
            </a:p>
          </p:txBody>
        </p:sp>
        <p:sp>
          <p:nvSpPr>
            <p:cNvPr id="78" name="Rectangle 77"/>
            <p:cNvSpPr>
              <a:spLocks noChangeArrowheads="1"/>
            </p:cNvSpPr>
            <p:nvPr/>
          </p:nvSpPr>
          <p:spPr bwMode="auto">
            <a:xfrm>
              <a:off x="2098" y="1977"/>
              <a:ext cx="126" cy="120"/>
            </a:xfrm>
            <a:prstGeom prst="rect">
              <a:avLst/>
            </a:prstGeom>
            <a:solidFill>
              <a:srgbClr val="00E500"/>
            </a:solidFill>
            <a:ln w="0">
              <a:solidFill>
                <a:srgbClr val="000000"/>
              </a:solidFill>
              <a:miter lim="800000"/>
              <a:headEnd/>
              <a:tailEnd/>
            </a:ln>
          </p:spPr>
          <p:txBody>
            <a:bodyPr/>
            <a:lstStyle/>
            <a:p>
              <a:endParaRPr lang="en-US"/>
            </a:p>
          </p:txBody>
        </p:sp>
        <p:sp>
          <p:nvSpPr>
            <p:cNvPr id="79" name="Rectangle 78"/>
            <p:cNvSpPr>
              <a:spLocks noChangeArrowheads="1"/>
            </p:cNvSpPr>
            <p:nvPr/>
          </p:nvSpPr>
          <p:spPr bwMode="auto">
            <a:xfrm>
              <a:off x="824" y="2092"/>
              <a:ext cx="121" cy="121"/>
            </a:xfrm>
            <a:prstGeom prst="rect">
              <a:avLst/>
            </a:prstGeom>
            <a:solidFill>
              <a:srgbClr val="00E500"/>
            </a:solidFill>
            <a:ln w="0">
              <a:solidFill>
                <a:srgbClr val="000000"/>
              </a:solidFill>
              <a:miter lim="800000"/>
              <a:headEnd/>
              <a:tailEnd/>
            </a:ln>
          </p:spPr>
          <p:txBody>
            <a:bodyPr/>
            <a:lstStyle/>
            <a:p>
              <a:endParaRPr lang="en-US"/>
            </a:p>
          </p:txBody>
        </p:sp>
        <p:sp>
          <p:nvSpPr>
            <p:cNvPr id="80" name="Rectangle 79"/>
            <p:cNvSpPr>
              <a:spLocks noChangeArrowheads="1"/>
            </p:cNvSpPr>
            <p:nvPr/>
          </p:nvSpPr>
          <p:spPr bwMode="auto">
            <a:xfrm>
              <a:off x="824" y="2092"/>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81" name="Rectangle 80"/>
            <p:cNvSpPr>
              <a:spLocks noChangeArrowheads="1"/>
            </p:cNvSpPr>
            <p:nvPr/>
          </p:nvSpPr>
          <p:spPr bwMode="auto">
            <a:xfrm>
              <a:off x="1055" y="2092"/>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82" name="Rectangle 81"/>
            <p:cNvSpPr>
              <a:spLocks noChangeArrowheads="1"/>
            </p:cNvSpPr>
            <p:nvPr/>
          </p:nvSpPr>
          <p:spPr bwMode="auto">
            <a:xfrm>
              <a:off x="709" y="2092"/>
              <a:ext cx="121" cy="121"/>
            </a:xfrm>
            <a:prstGeom prst="rect">
              <a:avLst/>
            </a:prstGeom>
            <a:solidFill>
              <a:srgbClr val="00E500"/>
            </a:solidFill>
            <a:ln w="0">
              <a:solidFill>
                <a:srgbClr val="000000"/>
              </a:solidFill>
              <a:miter lim="800000"/>
              <a:headEnd/>
              <a:tailEnd/>
            </a:ln>
          </p:spPr>
          <p:txBody>
            <a:bodyPr/>
            <a:lstStyle/>
            <a:p>
              <a:endParaRPr lang="en-US"/>
            </a:p>
          </p:txBody>
        </p:sp>
        <p:sp>
          <p:nvSpPr>
            <p:cNvPr id="83" name="Rectangle 82"/>
            <p:cNvSpPr>
              <a:spLocks noChangeArrowheads="1"/>
            </p:cNvSpPr>
            <p:nvPr/>
          </p:nvSpPr>
          <p:spPr bwMode="auto">
            <a:xfrm>
              <a:off x="940" y="2092"/>
              <a:ext cx="120" cy="121"/>
            </a:xfrm>
            <a:prstGeom prst="rect">
              <a:avLst/>
            </a:prstGeom>
            <a:solidFill>
              <a:srgbClr val="009900"/>
            </a:solidFill>
            <a:ln w="0">
              <a:solidFill>
                <a:srgbClr val="000000"/>
              </a:solidFill>
              <a:miter lim="800000"/>
              <a:headEnd/>
              <a:tailEnd/>
            </a:ln>
          </p:spPr>
          <p:txBody>
            <a:bodyPr/>
            <a:lstStyle/>
            <a:p>
              <a:endParaRPr lang="en-US"/>
            </a:p>
          </p:txBody>
        </p:sp>
        <p:sp>
          <p:nvSpPr>
            <p:cNvPr id="84" name="Rectangle 83"/>
            <p:cNvSpPr>
              <a:spLocks noChangeArrowheads="1"/>
            </p:cNvSpPr>
            <p:nvPr/>
          </p:nvSpPr>
          <p:spPr bwMode="auto">
            <a:xfrm>
              <a:off x="1170" y="2092"/>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85" name="Rectangle 84"/>
            <p:cNvSpPr>
              <a:spLocks noChangeArrowheads="1"/>
            </p:cNvSpPr>
            <p:nvPr/>
          </p:nvSpPr>
          <p:spPr bwMode="auto">
            <a:xfrm>
              <a:off x="1285" y="2092"/>
              <a:ext cx="121" cy="121"/>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86" name="Rectangle 85"/>
            <p:cNvSpPr>
              <a:spLocks noChangeArrowheads="1"/>
            </p:cNvSpPr>
            <p:nvPr/>
          </p:nvSpPr>
          <p:spPr bwMode="auto">
            <a:xfrm>
              <a:off x="1401" y="2092"/>
              <a:ext cx="126" cy="121"/>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87" name="Rectangle 86"/>
            <p:cNvSpPr>
              <a:spLocks noChangeArrowheads="1"/>
            </p:cNvSpPr>
            <p:nvPr/>
          </p:nvSpPr>
          <p:spPr bwMode="auto">
            <a:xfrm>
              <a:off x="1522" y="2092"/>
              <a:ext cx="120" cy="121"/>
            </a:xfrm>
            <a:prstGeom prst="rect">
              <a:avLst/>
            </a:prstGeom>
            <a:solidFill>
              <a:srgbClr val="00E500"/>
            </a:solidFill>
            <a:ln w="0">
              <a:solidFill>
                <a:srgbClr val="000000"/>
              </a:solidFill>
              <a:miter lim="800000"/>
              <a:headEnd/>
              <a:tailEnd/>
            </a:ln>
          </p:spPr>
          <p:txBody>
            <a:bodyPr/>
            <a:lstStyle/>
            <a:p>
              <a:endParaRPr lang="en-US"/>
            </a:p>
          </p:txBody>
        </p:sp>
        <p:sp>
          <p:nvSpPr>
            <p:cNvPr id="88" name="Rectangle 87"/>
            <p:cNvSpPr>
              <a:spLocks noChangeArrowheads="1"/>
            </p:cNvSpPr>
            <p:nvPr/>
          </p:nvSpPr>
          <p:spPr bwMode="auto">
            <a:xfrm>
              <a:off x="1637" y="2092"/>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89" name="Rectangle 88"/>
            <p:cNvSpPr>
              <a:spLocks noChangeArrowheads="1"/>
            </p:cNvSpPr>
            <p:nvPr/>
          </p:nvSpPr>
          <p:spPr bwMode="auto">
            <a:xfrm>
              <a:off x="1752" y="2092"/>
              <a:ext cx="121" cy="121"/>
            </a:xfrm>
            <a:prstGeom prst="rect">
              <a:avLst/>
            </a:prstGeom>
            <a:solidFill>
              <a:srgbClr val="00E500"/>
            </a:solidFill>
            <a:ln w="0">
              <a:solidFill>
                <a:srgbClr val="000000"/>
              </a:solidFill>
              <a:miter lim="800000"/>
              <a:headEnd/>
              <a:tailEnd/>
            </a:ln>
          </p:spPr>
          <p:txBody>
            <a:bodyPr/>
            <a:lstStyle/>
            <a:p>
              <a:endParaRPr lang="en-US"/>
            </a:p>
          </p:txBody>
        </p:sp>
        <p:sp>
          <p:nvSpPr>
            <p:cNvPr id="90" name="Rectangle 89"/>
            <p:cNvSpPr>
              <a:spLocks noChangeArrowheads="1"/>
            </p:cNvSpPr>
            <p:nvPr/>
          </p:nvSpPr>
          <p:spPr bwMode="auto">
            <a:xfrm>
              <a:off x="1867" y="2092"/>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91" name="Rectangle 90"/>
            <p:cNvSpPr>
              <a:spLocks noChangeArrowheads="1"/>
            </p:cNvSpPr>
            <p:nvPr/>
          </p:nvSpPr>
          <p:spPr bwMode="auto">
            <a:xfrm>
              <a:off x="1983" y="2092"/>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92" name="Rectangle 91"/>
            <p:cNvSpPr>
              <a:spLocks noChangeArrowheads="1"/>
            </p:cNvSpPr>
            <p:nvPr/>
          </p:nvSpPr>
          <p:spPr bwMode="auto">
            <a:xfrm>
              <a:off x="2098" y="2092"/>
              <a:ext cx="126" cy="121"/>
            </a:xfrm>
            <a:prstGeom prst="rect">
              <a:avLst/>
            </a:prstGeom>
            <a:solidFill>
              <a:srgbClr val="00E500"/>
            </a:solidFill>
            <a:ln w="0">
              <a:solidFill>
                <a:srgbClr val="000000"/>
              </a:solidFill>
              <a:miter lim="800000"/>
              <a:headEnd/>
              <a:tailEnd/>
            </a:ln>
          </p:spPr>
          <p:txBody>
            <a:bodyPr/>
            <a:lstStyle/>
            <a:p>
              <a:endParaRPr lang="en-US"/>
            </a:p>
          </p:txBody>
        </p:sp>
        <p:sp>
          <p:nvSpPr>
            <p:cNvPr id="93" name="Rectangle 92"/>
            <p:cNvSpPr>
              <a:spLocks noChangeArrowheads="1"/>
            </p:cNvSpPr>
            <p:nvPr/>
          </p:nvSpPr>
          <p:spPr bwMode="auto">
            <a:xfrm>
              <a:off x="824" y="2207"/>
              <a:ext cx="121" cy="121"/>
            </a:xfrm>
            <a:prstGeom prst="rect">
              <a:avLst/>
            </a:prstGeom>
            <a:solidFill>
              <a:srgbClr val="00E500"/>
            </a:solidFill>
            <a:ln w="0">
              <a:solidFill>
                <a:srgbClr val="000000"/>
              </a:solidFill>
              <a:miter lim="800000"/>
              <a:headEnd/>
              <a:tailEnd/>
            </a:ln>
          </p:spPr>
          <p:txBody>
            <a:bodyPr/>
            <a:lstStyle/>
            <a:p>
              <a:endParaRPr lang="en-US"/>
            </a:p>
          </p:txBody>
        </p:sp>
        <p:sp>
          <p:nvSpPr>
            <p:cNvPr id="94" name="Rectangle 93"/>
            <p:cNvSpPr>
              <a:spLocks noChangeArrowheads="1"/>
            </p:cNvSpPr>
            <p:nvPr/>
          </p:nvSpPr>
          <p:spPr bwMode="auto">
            <a:xfrm>
              <a:off x="824" y="2207"/>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95" name="Rectangle 94"/>
            <p:cNvSpPr>
              <a:spLocks noChangeArrowheads="1"/>
            </p:cNvSpPr>
            <p:nvPr/>
          </p:nvSpPr>
          <p:spPr bwMode="auto">
            <a:xfrm>
              <a:off x="1055" y="2207"/>
              <a:ext cx="121" cy="121"/>
            </a:xfrm>
            <a:prstGeom prst="rect">
              <a:avLst/>
            </a:prstGeom>
            <a:solidFill>
              <a:srgbClr val="00E500"/>
            </a:solidFill>
            <a:ln w="0">
              <a:solidFill>
                <a:srgbClr val="000000"/>
              </a:solidFill>
              <a:miter lim="800000"/>
              <a:headEnd/>
              <a:tailEnd/>
            </a:ln>
          </p:spPr>
          <p:txBody>
            <a:bodyPr/>
            <a:lstStyle/>
            <a:p>
              <a:endParaRPr lang="en-US"/>
            </a:p>
          </p:txBody>
        </p:sp>
        <p:sp>
          <p:nvSpPr>
            <p:cNvPr id="96" name="Rectangle 95"/>
            <p:cNvSpPr>
              <a:spLocks noChangeArrowheads="1"/>
            </p:cNvSpPr>
            <p:nvPr/>
          </p:nvSpPr>
          <p:spPr bwMode="auto">
            <a:xfrm>
              <a:off x="709" y="2207"/>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97" name="Rectangle 96"/>
            <p:cNvSpPr>
              <a:spLocks noChangeArrowheads="1"/>
            </p:cNvSpPr>
            <p:nvPr/>
          </p:nvSpPr>
          <p:spPr bwMode="auto">
            <a:xfrm>
              <a:off x="940" y="2207"/>
              <a:ext cx="120" cy="121"/>
            </a:xfrm>
            <a:prstGeom prst="rect">
              <a:avLst/>
            </a:prstGeom>
            <a:solidFill>
              <a:srgbClr val="00E500"/>
            </a:solidFill>
            <a:ln w="0">
              <a:solidFill>
                <a:srgbClr val="000000"/>
              </a:solidFill>
              <a:miter lim="800000"/>
              <a:headEnd/>
              <a:tailEnd/>
            </a:ln>
          </p:spPr>
          <p:txBody>
            <a:bodyPr/>
            <a:lstStyle/>
            <a:p>
              <a:endParaRPr lang="en-US"/>
            </a:p>
          </p:txBody>
        </p:sp>
        <p:sp>
          <p:nvSpPr>
            <p:cNvPr id="98" name="Rectangle 97"/>
            <p:cNvSpPr>
              <a:spLocks noChangeArrowheads="1"/>
            </p:cNvSpPr>
            <p:nvPr/>
          </p:nvSpPr>
          <p:spPr bwMode="auto">
            <a:xfrm>
              <a:off x="1170" y="2207"/>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99" name="Rectangle 98"/>
            <p:cNvSpPr>
              <a:spLocks noChangeArrowheads="1"/>
            </p:cNvSpPr>
            <p:nvPr/>
          </p:nvSpPr>
          <p:spPr bwMode="auto">
            <a:xfrm>
              <a:off x="1285" y="2207"/>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100" name="Rectangle 99"/>
            <p:cNvSpPr>
              <a:spLocks noChangeArrowheads="1"/>
            </p:cNvSpPr>
            <p:nvPr/>
          </p:nvSpPr>
          <p:spPr bwMode="auto">
            <a:xfrm>
              <a:off x="1401" y="2207"/>
              <a:ext cx="126" cy="121"/>
            </a:xfrm>
            <a:prstGeom prst="rect">
              <a:avLst/>
            </a:prstGeom>
            <a:solidFill>
              <a:srgbClr val="009900"/>
            </a:solidFill>
            <a:ln w="0">
              <a:solidFill>
                <a:srgbClr val="000000"/>
              </a:solidFill>
              <a:miter lim="800000"/>
              <a:headEnd/>
              <a:tailEnd/>
            </a:ln>
          </p:spPr>
          <p:txBody>
            <a:bodyPr/>
            <a:lstStyle/>
            <a:p>
              <a:endParaRPr lang="en-US"/>
            </a:p>
          </p:txBody>
        </p:sp>
        <p:sp>
          <p:nvSpPr>
            <p:cNvPr id="101" name="Rectangle 100"/>
            <p:cNvSpPr>
              <a:spLocks noChangeArrowheads="1"/>
            </p:cNvSpPr>
            <p:nvPr/>
          </p:nvSpPr>
          <p:spPr bwMode="auto">
            <a:xfrm>
              <a:off x="1522" y="2207"/>
              <a:ext cx="120" cy="121"/>
            </a:xfrm>
            <a:prstGeom prst="rect">
              <a:avLst/>
            </a:prstGeom>
            <a:solidFill>
              <a:srgbClr val="009900"/>
            </a:solidFill>
            <a:ln w="0">
              <a:solidFill>
                <a:srgbClr val="000000"/>
              </a:solidFill>
              <a:miter lim="800000"/>
              <a:headEnd/>
              <a:tailEnd/>
            </a:ln>
          </p:spPr>
          <p:txBody>
            <a:bodyPr/>
            <a:lstStyle/>
            <a:p>
              <a:endParaRPr lang="en-US"/>
            </a:p>
          </p:txBody>
        </p:sp>
        <p:sp>
          <p:nvSpPr>
            <p:cNvPr id="102" name="Rectangle 101"/>
            <p:cNvSpPr>
              <a:spLocks noChangeArrowheads="1"/>
            </p:cNvSpPr>
            <p:nvPr/>
          </p:nvSpPr>
          <p:spPr bwMode="auto">
            <a:xfrm>
              <a:off x="1637" y="2207"/>
              <a:ext cx="121" cy="121"/>
            </a:xfrm>
            <a:prstGeom prst="rect">
              <a:avLst/>
            </a:prstGeom>
            <a:solidFill>
              <a:srgbClr val="00E500"/>
            </a:solidFill>
            <a:ln w="0">
              <a:solidFill>
                <a:srgbClr val="000000"/>
              </a:solidFill>
              <a:miter lim="800000"/>
              <a:headEnd/>
              <a:tailEnd/>
            </a:ln>
          </p:spPr>
          <p:txBody>
            <a:bodyPr/>
            <a:lstStyle/>
            <a:p>
              <a:endParaRPr lang="en-US"/>
            </a:p>
          </p:txBody>
        </p:sp>
        <p:sp>
          <p:nvSpPr>
            <p:cNvPr id="103" name="Rectangle 102"/>
            <p:cNvSpPr>
              <a:spLocks noChangeArrowheads="1"/>
            </p:cNvSpPr>
            <p:nvPr/>
          </p:nvSpPr>
          <p:spPr bwMode="auto">
            <a:xfrm>
              <a:off x="1752" y="2207"/>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104" name="Rectangle 103"/>
            <p:cNvSpPr>
              <a:spLocks noChangeArrowheads="1"/>
            </p:cNvSpPr>
            <p:nvPr/>
          </p:nvSpPr>
          <p:spPr bwMode="auto">
            <a:xfrm>
              <a:off x="1867" y="2207"/>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105" name="Rectangle 104"/>
            <p:cNvSpPr>
              <a:spLocks noChangeArrowheads="1"/>
            </p:cNvSpPr>
            <p:nvPr/>
          </p:nvSpPr>
          <p:spPr bwMode="auto">
            <a:xfrm>
              <a:off x="1983" y="2207"/>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106" name="Rectangle 105"/>
            <p:cNvSpPr>
              <a:spLocks noChangeArrowheads="1"/>
            </p:cNvSpPr>
            <p:nvPr/>
          </p:nvSpPr>
          <p:spPr bwMode="auto">
            <a:xfrm>
              <a:off x="2098" y="2207"/>
              <a:ext cx="126" cy="121"/>
            </a:xfrm>
            <a:prstGeom prst="rect">
              <a:avLst/>
            </a:prstGeom>
            <a:solidFill>
              <a:srgbClr val="009900"/>
            </a:solidFill>
            <a:ln w="0">
              <a:solidFill>
                <a:srgbClr val="000000"/>
              </a:solidFill>
              <a:miter lim="800000"/>
              <a:headEnd/>
              <a:tailEnd/>
            </a:ln>
          </p:spPr>
          <p:txBody>
            <a:bodyPr/>
            <a:lstStyle/>
            <a:p>
              <a:endParaRPr lang="en-US"/>
            </a:p>
          </p:txBody>
        </p:sp>
        <p:sp>
          <p:nvSpPr>
            <p:cNvPr id="107" name="Rectangle 106"/>
            <p:cNvSpPr>
              <a:spLocks noChangeArrowheads="1"/>
            </p:cNvSpPr>
            <p:nvPr/>
          </p:nvSpPr>
          <p:spPr bwMode="auto">
            <a:xfrm>
              <a:off x="824" y="2322"/>
              <a:ext cx="121" cy="121"/>
            </a:xfrm>
            <a:prstGeom prst="rect">
              <a:avLst/>
            </a:prstGeom>
            <a:solidFill>
              <a:srgbClr val="00E500"/>
            </a:solidFill>
            <a:ln w="0">
              <a:solidFill>
                <a:srgbClr val="000000"/>
              </a:solidFill>
              <a:miter lim="800000"/>
              <a:headEnd/>
              <a:tailEnd/>
            </a:ln>
          </p:spPr>
          <p:txBody>
            <a:bodyPr/>
            <a:lstStyle/>
            <a:p>
              <a:endParaRPr lang="en-US"/>
            </a:p>
          </p:txBody>
        </p:sp>
        <p:sp>
          <p:nvSpPr>
            <p:cNvPr id="108" name="Rectangle 107"/>
            <p:cNvSpPr>
              <a:spLocks noChangeArrowheads="1"/>
            </p:cNvSpPr>
            <p:nvPr/>
          </p:nvSpPr>
          <p:spPr bwMode="auto">
            <a:xfrm>
              <a:off x="824" y="2322"/>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109" name="Rectangle 108"/>
            <p:cNvSpPr>
              <a:spLocks noChangeArrowheads="1"/>
            </p:cNvSpPr>
            <p:nvPr/>
          </p:nvSpPr>
          <p:spPr bwMode="auto">
            <a:xfrm>
              <a:off x="1055" y="2322"/>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110" name="Rectangle 109"/>
            <p:cNvSpPr>
              <a:spLocks noChangeArrowheads="1"/>
            </p:cNvSpPr>
            <p:nvPr/>
          </p:nvSpPr>
          <p:spPr bwMode="auto">
            <a:xfrm>
              <a:off x="709" y="2322"/>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111" name="Rectangle 110"/>
            <p:cNvSpPr>
              <a:spLocks noChangeArrowheads="1"/>
            </p:cNvSpPr>
            <p:nvPr/>
          </p:nvSpPr>
          <p:spPr bwMode="auto">
            <a:xfrm>
              <a:off x="940" y="2322"/>
              <a:ext cx="120" cy="121"/>
            </a:xfrm>
            <a:prstGeom prst="rect">
              <a:avLst/>
            </a:prstGeom>
            <a:solidFill>
              <a:srgbClr val="00E500"/>
            </a:solidFill>
            <a:ln w="0">
              <a:solidFill>
                <a:srgbClr val="000000"/>
              </a:solidFill>
              <a:miter lim="800000"/>
              <a:headEnd/>
              <a:tailEnd/>
            </a:ln>
          </p:spPr>
          <p:txBody>
            <a:bodyPr/>
            <a:lstStyle/>
            <a:p>
              <a:endParaRPr lang="en-US"/>
            </a:p>
          </p:txBody>
        </p:sp>
        <p:sp>
          <p:nvSpPr>
            <p:cNvPr id="112" name="Rectangle 111"/>
            <p:cNvSpPr>
              <a:spLocks noChangeArrowheads="1"/>
            </p:cNvSpPr>
            <p:nvPr/>
          </p:nvSpPr>
          <p:spPr bwMode="auto">
            <a:xfrm>
              <a:off x="1170" y="2322"/>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113" name="Rectangle 112"/>
            <p:cNvSpPr>
              <a:spLocks noChangeArrowheads="1"/>
            </p:cNvSpPr>
            <p:nvPr/>
          </p:nvSpPr>
          <p:spPr bwMode="auto">
            <a:xfrm>
              <a:off x="1285" y="2322"/>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114" name="Rectangle 113"/>
            <p:cNvSpPr>
              <a:spLocks noChangeArrowheads="1"/>
            </p:cNvSpPr>
            <p:nvPr/>
          </p:nvSpPr>
          <p:spPr bwMode="auto">
            <a:xfrm>
              <a:off x="1401" y="2322"/>
              <a:ext cx="126" cy="121"/>
            </a:xfrm>
            <a:prstGeom prst="rect">
              <a:avLst/>
            </a:prstGeom>
            <a:solidFill>
              <a:srgbClr val="009900"/>
            </a:solidFill>
            <a:ln w="0">
              <a:solidFill>
                <a:srgbClr val="000000"/>
              </a:solidFill>
              <a:miter lim="800000"/>
              <a:headEnd/>
              <a:tailEnd/>
            </a:ln>
          </p:spPr>
          <p:txBody>
            <a:bodyPr/>
            <a:lstStyle/>
            <a:p>
              <a:endParaRPr lang="en-US"/>
            </a:p>
          </p:txBody>
        </p:sp>
        <p:sp>
          <p:nvSpPr>
            <p:cNvPr id="115" name="Rectangle 114"/>
            <p:cNvSpPr>
              <a:spLocks noChangeArrowheads="1"/>
            </p:cNvSpPr>
            <p:nvPr/>
          </p:nvSpPr>
          <p:spPr bwMode="auto">
            <a:xfrm>
              <a:off x="1522" y="2322"/>
              <a:ext cx="120" cy="121"/>
            </a:xfrm>
            <a:prstGeom prst="rect">
              <a:avLst/>
            </a:prstGeom>
            <a:solidFill>
              <a:srgbClr val="00E500"/>
            </a:solidFill>
            <a:ln w="0">
              <a:solidFill>
                <a:srgbClr val="000000"/>
              </a:solidFill>
              <a:miter lim="800000"/>
              <a:headEnd/>
              <a:tailEnd/>
            </a:ln>
          </p:spPr>
          <p:txBody>
            <a:bodyPr/>
            <a:lstStyle/>
            <a:p>
              <a:endParaRPr lang="en-US"/>
            </a:p>
          </p:txBody>
        </p:sp>
        <p:sp>
          <p:nvSpPr>
            <p:cNvPr id="116" name="Rectangle 115"/>
            <p:cNvSpPr>
              <a:spLocks noChangeArrowheads="1"/>
            </p:cNvSpPr>
            <p:nvPr/>
          </p:nvSpPr>
          <p:spPr bwMode="auto">
            <a:xfrm>
              <a:off x="1637" y="2322"/>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117" name="Rectangle 116"/>
            <p:cNvSpPr>
              <a:spLocks noChangeArrowheads="1"/>
            </p:cNvSpPr>
            <p:nvPr/>
          </p:nvSpPr>
          <p:spPr bwMode="auto">
            <a:xfrm>
              <a:off x="1752" y="2322"/>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118" name="Rectangle 117"/>
            <p:cNvSpPr>
              <a:spLocks noChangeArrowheads="1"/>
            </p:cNvSpPr>
            <p:nvPr/>
          </p:nvSpPr>
          <p:spPr bwMode="auto">
            <a:xfrm>
              <a:off x="1867" y="2322"/>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119" name="Rectangle 118"/>
            <p:cNvSpPr>
              <a:spLocks noChangeArrowheads="1"/>
            </p:cNvSpPr>
            <p:nvPr/>
          </p:nvSpPr>
          <p:spPr bwMode="auto">
            <a:xfrm>
              <a:off x="1983" y="2322"/>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120" name="Rectangle 119"/>
            <p:cNvSpPr>
              <a:spLocks noChangeArrowheads="1"/>
            </p:cNvSpPr>
            <p:nvPr/>
          </p:nvSpPr>
          <p:spPr bwMode="auto">
            <a:xfrm>
              <a:off x="2098" y="2322"/>
              <a:ext cx="126" cy="121"/>
            </a:xfrm>
            <a:prstGeom prst="rect">
              <a:avLst/>
            </a:prstGeom>
            <a:solidFill>
              <a:srgbClr val="009900"/>
            </a:solidFill>
            <a:ln w="0">
              <a:solidFill>
                <a:srgbClr val="000000"/>
              </a:solidFill>
              <a:miter lim="800000"/>
              <a:headEnd/>
              <a:tailEnd/>
            </a:ln>
          </p:spPr>
          <p:txBody>
            <a:bodyPr/>
            <a:lstStyle/>
            <a:p>
              <a:endParaRPr lang="en-US"/>
            </a:p>
          </p:txBody>
        </p:sp>
        <p:sp>
          <p:nvSpPr>
            <p:cNvPr id="121" name="Rectangle 120"/>
            <p:cNvSpPr>
              <a:spLocks noChangeArrowheads="1"/>
            </p:cNvSpPr>
            <p:nvPr/>
          </p:nvSpPr>
          <p:spPr bwMode="auto">
            <a:xfrm>
              <a:off x="824" y="2437"/>
              <a:ext cx="121" cy="127"/>
            </a:xfrm>
            <a:prstGeom prst="rect">
              <a:avLst/>
            </a:prstGeom>
            <a:solidFill>
              <a:srgbClr val="00E500"/>
            </a:solidFill>
            <a:ln w="0">
              <a:solidFill>
                <a:srgbClr val="000000"/>
              </a:solidFill>
              <a:miter lim="800000"/>
              <a:headEnd/>
              <a:tailEnd/>
            </a:ln>
          </p:spPr>
          <p:txBody>
            <a:bodyPr/>
            <a:lstStyle/>
            <a:p>
              <a:endParaRPr lang="en-US"/>
            </a:p>
          </p:txBody>
        </p:sp>
        <p:sp>
          <p:nvSpPr>
            <p:cNvPr id="122" name="Rectangle 121"/>
            <p:cNvSpPr>
              <a:spLocks noChangeArrowheads="1"/>
            </p:cNvSpPr>
            <p:nvPr/>
          </p:nvSpPr>
          <p:spPr bwMode="auto">
            <a:xfrm>
              <a:off x="824" y="2437"/>
              <a:ext cx="121" cy="127"/>
            </a:xfrm>
            <a:prstGeom prst="rect">
              <a:avLst/>
            </a:prstGeom>
            <a:solidFill>
              <a:srgbClr val="0000FF"/>
            </a:solidFill>
            <a:ln w="0">
              <a:solidFill>
                <a:srgbClr val="000000"/>
              </a:solidFill>
              <a:miter lim="800000"/>
              <a:headEnd/>
              <a:tailEnd/>
            </a:ln>
          </p:spPr>
          <p:txBody>
            <a:bodyPr/>
            <a:lstStyle/>
            <a:p>
              <a:endParaRPr lang="en-US"/>
            </a:p>
          </p:txBody>
        </p:sp>
        <p:sp>
          <p:nvSpPr>
            <p:cNvPr id="123" name="Rectangle 122"/>
            <p:cNvSpPr>
              <a:spLocks noChangeArrowheads="1"/>
            </p:cNvSpPr>
            <p:nvPr/>
          </p:nvSpPr>
          <p:spPr bwMode="auto">
            <a:xfrm>
              <a:off x="1055" y="2437"/>
              <a:ext cx="121" cy="127"/>
            </a:xfrm>
            <a:prstGeom prst="rect">
              <a:avLst/>
            </a:prstGeom>
            <a:solidFill>
              <a:srgbClr val="009900"/>
            </a:solidFill>
            <a:ln w="0">
              <a:solidFill>
                <a:srgbClr val="000000"/>
              </a:solidFill>
              <a:miter lim="800000"/>
              <a:headEnd/>
              <a:tailEnd/>
            </a:ln>
          </p:spPr>
          <p:txBody>
            <a:bodyPr/>
            <a:lstStyle/>
            <a:p>
              <a:endParaRPr lang="en-US"/>
            </a:p>
          </p:txBody>
        </p:sp>
        <p:sp>
          <p:nvSpPr>
            <p:cNvPr id="124" name="Rectangle 123"/>
            <p:cNvSpPr>
              <a:spLocks noChangeArrowheads="1"/>
            </p:cNvSpPr>
            <p:nvPr/>
          </p:nvSpPr>
          <p:spPr bwMode="auto">
            <a:xfrm>
              <a:off x="709" y="2437"/>
              <a:ext cx="121" cy="127"/>
            </a:xfrm>
            <a:prstGeom prst="rect">
              <a:avLst/>
            </a:prstGeom>
            <a:solidFill>
              <a:srgbClr val="007FFF"/>
            </a:solidFill>
            <a:ln w="0">
              <a:solidFill>
                <a:srgbClr val="000000"/>
              </a:solidFill>
              <a:miter lim="800000"/>
              <a:headEnd/>
              <a:tailEnd/>
            </a:ln>
          </p:spPr>
          <p:txBody>
            <a:bodyPr/>
            <a:lstStyle/>
            <a:p>
              <a:endParaRPr lang="en-US"/>
            </a:p>
          </p:txBody>
        </p:sp>
        <p:sp>
          <p:nvSpPr>
            <p:cNvPr id="125" name="Rectangle 124"/>
            <p:cNvSpPr>
              <a:spLocks noChangeArrowheads="1"/>
            </p:cNvSpPr>
            <p:nvPr/>
          </p:nvSpPr>
          <p:spPr bwMode="auto">
            <a:xfrm>
              <a:off x="940" y="2437"/>
              <a:ext cx="120" cy="127"/>
            </a:xfrm>
            <a:prstGeom prst="rect">
              <a:avLst/>
            </a:prstGeom>
            <a:solidFill>
              <a:srgbClr val="007FFF"/>
            </a:solidFill>
            <a:ln w="0">
              <a:solidFill>
                <a:srgbClr val="000000"/>
              </a:solidFill>
              <a:miter lim="800000"/>
              <a:headEnd/>
              <a:tailEnd/>
            </a:ln>
          </p:spPr>
          <p:txBody>
            <a:bodyPr/>
            <a:lstStyle/>
            <a:p>
              <a:endParaRPr lang="en-US"/>
            </a:p>
          </p:txBody>
        </p:sp>
        <p:sp>
          <p:nvSpPr>
            <p:cNvPr id="126" name="Rectangle 125"/>
            <p:cNvSpPr>
              <a:spLocks noChangeArrowheads="1"/>
            </p:cNvSpPr>
            <p:nvPr/>
          </p:nvSpPr>
          <p:spPr bwMode="auto">
            <a:xfrm>
              <a:off x="1170" y="2437"/>
              <a:ext cx="121" cy="127"/>
            </a:xfrm>
            <a:prstGeom prst="rect">
              <a:avLst/>
            </a:prstGeom>
            <a:solidFill>
              <a:srgbClr val="009900"/>
            </a:solidFill>
            <a:ln w="0">
              <a:solidFill>
                <a:srgbClr val="000000"/>
              </a:solidFill>
              <a:miter lim="800000"/>
              <a:headEnd/>
              <a:tailEnd/>
            </a:ln>
          </p:spPr>
          <p:txBody>
            <a:bodyPr/>
            <a:lstStyle/>
            <a:p>
              <a:endParaRPr lang="en-US"/>
            </a:p>
          </p:txBody>
        </p:sp>
        <p:sp>
          <p:nvSpPr>
            <p:cNvPr id="127" name="Rectangle 126"/>
            <p:cNvSpPr>
              <a:spLocks noChangeArrowheads="1"/>
            </p:cNvSpPr>
            <p:nvPr/>
          </p:nvSpPr>
          <p:spPr bwMode="auto">
            <a:xfrm>
              <a:off x="1285" y="2437"/>
              <a:ext cx="121" cy="127"/>
            </a:xfrm>
            <a:prstGeom prst="rect">
              <a:avLst/>
            </a:prstGeom>
            <a:solidFill>
              <a:srgbClr val="00E500"/>
            </a:solidFill>
            <a:ln w="0">
              <a:solidFill>
                <a:srgbClr val="000000"/>
              </a:solidFill>
              <a:miter lim="800000"/>
              <a:headEnd/>
              <a:tailEnd/>
            </a:ln>
          </p:spPr>
          <p:txBody>
            <a:bodyPr/>
            <a:lstStyle/>
            <a:p>
              <a:endParaRPr lang="en-US"/>
            </a:p>
          </p:txBody>
        </p:sp>
        <p:sp>
          <p:nvSpPr>
            <p:cNvPr id="128" name="Rectangle 127"/>
            <p:cNvSpPr>
              <a:spLocks noChangeArrowheads="1"/>
            </p:cNvSpPr>
            <p:nvPr/>
          </p:nvSpPr>
          <p:spPr bwMode="auto">
            <a:xfrm>
              <a:off x="1401" y="2437"/>
              <a:ext cx="126" cy="127"/>
            </a:xfrm>
            <a:prstGeom prst="rect">
              <a:avLst/>
            </a:prstGeom>
            <a:solidFill>
              <a:srgbClr val="009900"/>
            </a:solidFill>
            <a:ln w="0">
              <a:solidFill>
                <a:srgbClr val="000000"/>
              </a:solidFill>
              <a:miter lim="800000"/>
              <a:headEnd/>
              <a:tailEnd/>
            </a:ln>
          </p:spPr>
          <p:txBody>
            <a:bodyPr/>
            <a:lstStyle/>
            <a:p>
              <a:endParaRPr lang="en-US"/>
            </a:p>
          </p:txBody>
        </p:sp>
        <p:sp>
          <p:nvSpPr>
            <p:cNvPr id="129" name="Rectangle 128"/>
            <p:cNvSpPr>
              <a:spLocks noChangeArrowheads="1"/>
            </p:cNvSpPr>
            <p:nvPr/>
          </p:nvSpPr>
          <p:spPr bwMode="auto">
            <a:xfrm>
              <a:off x="1522" y="2437"/>
              <a:ext cx="120" cy="127"/>
            </a:xfrm>
            <a:prstGeom prst="rect">
              <a:avLst/>
            </a:prstGeom>
            <a:solidFill>
              <a:srgbClr val="009900"/>
            </a:solidFill>
            <a:ln w="0">
              <a:solidFill>
                <a:srgbClr val="000000"/>
              </a:solidFill>
              <a:miter lim="800000"/>
              <a:headEnd/>
              <a:tailEnd/>
            </a:ln>
          </p:spPr>
          <p:txBody>
            <a:bodyPr/>
            <a:lstStyle/>
            <a:p>
              <a:endParaRPr lang="en-US"/>
            </a:p>
          </p:txBody>
        </p:sp>
        <p:sp>
          <p:nvSpPr>
            <p:cNvPr id="130" name="Rectangle 129"/>
            <p:cNvSpPr>
              <a:spLocks noChangeArrowheads="1"/>
            </p:cNvSpPr>
            <p:nvPr/>
          </p:nvSpPr>
          <p:spPr bwMode="auto">
            <a:xfrm>
              <a:off x="1637" y="2437"/>
              <a:ext cx="121" cy="127"/>
            </a:xfrm>
            <a:prstGeom prst="rect">
              <a:avLst/>
            </a:prstGeom>
            <a:solidFill>
              <a:srgbClr val="009900"/>
            </a:solidFill>
            <a:ln w="0">
              <a:solidFill>
                <a:srgbClr val="000000"/>
              </a:solidFill>
              <a:miter lim="800000"/>
              <a:headEnd/>
              <a:tailEnd/>
            </a:ln>
          </p:spPr>
          <p:txBody>
            <a:bodyPr/>
            <a:lstStyle/>
            <a:p>
              <a:endParaRPr lang="en-US"/>
            </a:p>
          </p:txBody>
        </p:sp>
        <p:sp>
          <p:nvSpPr>
            <p:cNvPr id="131" name="Rectangle 130"/>
            <p:cNvSpPr>
              <a:spLocks noChangeArrowheads="1"/>
            </p:cNvSpPr>
            <p:nvPr/>
          </p:nvSpPr>
          <p:spPr bwMode="auto">
            <a:xfrm>
              <a:off x="1752" y="2437"/>
              <a:ext cx="121" cy="127"/>
            </a:xfrm>
            <a:prstGeom prst="rect">
              <a:avLst/>
            </a:prstGeom>
            <a:solidFill>
              <a:srgbClr val="009900"/>
            </a:solidFill>
            <a:ln w="0">
              <a:solidFill>
                <a:srgbClr val="000000"/>
              </a:solidFill>
              <a:miter lim="800000"/>
              <a:headEnd/>
              <a:tailEnd/>
            </a:ln>
          </p:spPr>
          <p:txBody>
            <a:bodyPr/>
            <a:lstStyle/>
            <a:p>
              <a:endParaRPr lang="en-US"/>
            </a:p>
          </p:txBody>
        </p:sp>
        <p:sp>
          <p:nvSpPr>
            <p:cNvPr id="132" name="Rectangle 131"/>
            <p:cNvSpPr>
              <a:spLocks noChangeArrowheads="1"/>
            </p:cNvSpPr>
            <p:nvPr/>
          </p:nvSpPr>
          <p:spPr bwMode="auto">
            <a:xfrm>
              <a:off x="1867" y="2437"/>
              <a:ext cx="121" cy="127"/>
            </a:xfrm>
            <a:prstGeom prst="rect">
              <a:avLst/>
            </a:prstGeom>
            <a:solidFill>
              <a:srgbClr val="009900"/>
            </a:solidFill>
            <a:ln w="0">
              <a:solidFill>
                <a:srgbClr val="000000"/>
              </a:solidFill>
              <a:miter lim="800000"/>
              <a:headEnd/>
              <a:tailEnd/>
            </a:ln>
          </p:spPr>
          <p:txBody>
            <a:bodyPr/>
            <a:lstStyle/>
            <a:p>
              <a:endParaRPr lang="en-US"/>
            </a:p>
          </p:txBody>
        </p:sp>
        <p:sp>
          <p:nvSpPr>
            <p:cNvPr id="133" name="Rectangle 132"/>
            <p:cNvSpPr>
              <a:spLocks noChangeArrowheads="1"/>
            </p:cNvSpPr>
            <p:nvPr/>
          </p:nvSpPr>
          <p:spPr bwMode="auto">
            <a:xfrm>
              <a:off x="1983" y="2437"/>
              <a:ext cx="121" cy="127"/>
            </a:xfrm>
            <a:prstGeom prst="rect">
              <a:avLst/>
            </a:prstGeom>
            <a:solidFill>
              <a:srgbClr val="00E500"/>
            </a:solidFill>
            <a:ln w="0">
              <a:solidFill>
                <a:srgbClr val="000000"/>
              </a:solidFill>
              <a:miter lim="800000"/>
              <a:headEnd/>
              <a:tailEnd/>
            </a:ln>
          </p:spPr>
          <p:txBody>
            <a:bodyPr/>
            <a:lstStyle/>
            <a:p>
              <a:endParaRPr lang="en-US"/>
            </a:p>
          </p:txBody>
        </p:sp>
        <p:sp>
          <p:nvSpPr>
            <p:cNvPr id="134" name="Rectangle 133"/>
            <p:cNvSpPr>
              <a:spLocks noChangeArrowheads="1"/>
            </p:cNvSpPr>
            <p:nvPr/>
          </p:nvSpPr>
          <p:spPr bwMode="auto">
            <a:xfrm>
              <a:off x="2098" y="2437"/>
              <a:ext cx="126" cy="127"/>
            </a:xfrm>
            <a:prstGeom prst="rect">
              <a:avLst/>
            </a:prstGeom>
            <a:solidFill>
              <a:srgbClr val="009900"/>
            </a:solidFill>
            <a:ln w="0">
              <a:solidFill>
                <a:srgbClr val="000000"/>
              </a:solidFill>
              <a:miter lim="800000"/>
              <a:headEnd/>
              <a:tailEnd/>
            </a:ln>
          </p:spPr>
          <p:txBody>
            <a:bodyPr/>
            <a:lstStyle/>
            <a:p>
              <a:endParaRPr lang="en-US"/>
            </a:p>
          </p:txBody>
        </p:sp>
        <p:sp>
          <p:nvSpPr>
            <p:cNvPr id="135" name="Rectangle 134"/>
            <p:cNvSpPr>
              <a:spLocks noChangeArrowheads="1"/>
            </p:cNvSpPr>
            <p:nvPr/>
          </p:nvSpPr>
          <p:spPr bwMode="auto">
            <a:xfrm>
              <a:off x="824" y="2558"/>
              <a:ext cx="121" cy="121"/>
            </a:xfrm>
            <a:prstGeom prst="rect">
              <a:avLst/>
            </a:prstGeom>
            <a:solidFill>
              <a:srgbClr val="1A1AFF"/>
            </a:solidFill>
            <a:ln w="0">
              <a:solidFill>
                <a:srgbClr val="000000"/>
              </a:solidFill>
              <a:miter lim="800000"/>
              <a:headEnd/>
              <a:tailEnd/>
            </a:ln>
          </p:spPr>
          <p:txBody>
            <a:bodyPr/>
            <a:lstStyle/>
            <a:p>
              <a:endParaRPr lang="en-US"/>
            </a:p>
          </p:txBody>
        </p:sp>
        <p:sp>
          <p:nvSpPr>
            <p:cNvPr id="136" name="Rectangle 135"/>
            <p:cNvSpPr>
              <a:spLocks noChangeArrowheads="1"/>
            </p:cNvSpPr>
            <p:nvPr/>
          </p:nvSpPr>
          <p:spPr bwMode="auto">
            <a:xfrm>
              <a:off x="824" y="2558"/>
              <a:ext cx="121" cy="121"/>
            </a:xfrm>
            <a:prstGeom prst="rect">
              <a:avLst/>
            </a:prstGeom>
            <a:solidFill>
              <a:srgbClr val="1A1AFF"/>
            </a:solidFill>
            <a:ln w="0">
              <a:solidFill>
                <a:srgbClr val="000000"/>
              </a:solidFill>
              <a:miter lim="800000"/>
              <a:headEnd/>
              <a:tailEnd/>
            </a:ln>
          </p:spPr>
          <p:txBody>
            <a:bodyPr/>
            <a:lstStyle/>
            <a:p>
              <a:endParaRPr lang="en-US"/>
            </a:p>
          </p:txBody>
        </p:sp>
        <p:sp>
          <p:nvSpPr>
            <p:cNvPr id="137" name="Rectangle 136"/>
            <p:cNvSpPr>
              <a:spLocks noChangeArrowheads="1"/>
            </p:cNvSpPr>
            <p:nvPr/>
          </p:nvSpPr>
          <p:spPr bwMode="auto">
            <a:xfrm>
              <a:off x="1055" y="2558"/>
              <a:ext cx="121" cy="121"/>
            </a:xfrm>
            <a:prstGeom prst="rect">
              <a:avLst/>
            </a:prstGeom>
            <a:solidFill>
              <a:srgbClr val="007FFF"/>
            </a:solidFill>
            <a:ln w="0">
              <a:solidFill>
                <a:srgbClr val="000000"/>
              </a:solidFill>
              <a:miter lim="800000"/>
              <a:headEnd/>
              <a:tailEnd/>
            </a:ln>
          </p:spPr>
          <p:txBody>
            <a:bodyPr/>
            <a:lstStyle/>
            <a:p>
              <a:endParaRPr lang="en-US"/>
            </a:p>
          </p:txBody>
        </p:sp>
        <p:sp>
          <p:nvSpPr>
            <p:cNvPr id="138" name="Rectangle 137"/>
            <p:cNvSpPr>
              <a:spLocks noChangeArrowheads="1"/>
            </p:cNvSpPr>
            <p:nvPr/>
          </p:nvSpPr>
          <p:spPr bwMode="auto">
            <a:xfrm>
              <a:off x="709" y="2558"/>
              <a:ext cx="121" cy="121"/>
            </a:xfrm>
            <a:prstGeom prst="rect">
              <a:avLst/>
            </a:prstGeom>
            <a:solidFill>
              <a:srgbClr val="1A1AFF"/>
            </a:solidFill>
            <a:ln w="0">
              <a:solidFill>
                <a:srgbClr val="000000"/>
              </a:solidFill>
              <a:miter lim="800000"/>
              <a:headEnd/>
              <a:tailEnd/>
            </a:ln>
          </p:spPr>
          <p:txBody>
            <a:bodyPr/>
            <a:lstStyle/>
            <a:p>
              <a:endParaRPr lang="en-US"/>
            </a:p>
          </p:txBody>
        </p:sp>
        <p:sp>
          <p:nvSpPr>
            <p:cNvPr id="139" name="Rectangle 138"/>
            <p:cNvSpPr>
              <a:spLocks noChangeArrowheads="1"/>
            </p:cNvSpPr>
            <p:nvPr/>
          </p:nvSpPr>
          <p:spPr bwMode="auto">
            <a:xfrm>
              <a:off x="940" y="2558"/>
              <a:ext cx="120" cy="121"/>
            </a:xfrm>
            <a:prstGeom prst="rect">
              <a:avLst/>
            </a:prstGeom>
            <a:solidFill>
              <a:srgbClr val="007FFF"/>
            </a:solidFill>
            <a:ln w="0">
              <a:solidFill>
                <a:srgbClr val="000000"/>
              </a:solidFill>
              <a:miter lim="800000"/>
              <a:headEnd/>
              <a:tailEnd/>
            </a:ln>
          </p:spPr>
          <p:txBody>
            <a:bodyPr/>
            <a:lstStyle/>
            <a:p>
              <a:endParaRPr lang="en-US"/>
            </a:p>
          </p:txBody>
        </p:sp>
        <p:sp>
          <p:nvSpPr>
            <p:cNvPr id="140" name="Rectangle 139"/>
            <p:cNvSpPr>
              <a:spLocks noChangeArrowheads="1"/>
            </p:cNvSpPr>
            <p:nvPr/>
          </p:nvSpPr>
          <p:spPr bwMode="auto">
            <a:xfrm>
              <a:off x="1170" y="2558"/>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141" name="Rectangle 140"/>
            <p:cNvSpPr>
              <a:spLocks noChangeArrowheads="1"/>
            </p:cNvSpPr>
            <p:nvPr/>
          </p:nvSpPr>
          <p:spPr bwMode="auto">
            <a:xfrm>
              <a:off x="1285" y="2558"/>
              <a:ext cx="121" cy="121"/>
            </a:xfrm>
            <a:prstGeom prst="rect">
              <a:avLst/>
            </a:prstGeom>
            <a:solidFill>
              <a:srgbClr val="00E500"/>
            </a:solidFill>
            <a:ln w="0">
              <a:solidFill>
                <a:srgbClr val="000000"/>
              </a:solidFill>
              <a:miter lim="800000"/>
              <a:headEnd/>
              <a:tailEnd/>
            </a:ln>
          </p:spPr>
          <p:txBody>
            <a:bodyPr/>
            <a:lstStyle/>
            <a:p>
              <a:endParaRPr lang="en-US"/>
            </a:p>
          </p:txBody>
        </p:sp>
        <p:sp>
          <p:nvSpPr>
            <p:cNvPr id="142" name="Rectangle 141"/>
            <p:cNvSpPr>
              <a:spLocks noChangeArrowheads="1"/>
            </p:cNvSpPr>
            <p:nvPr/>
          </p:nvSpPr>
          <p:spPr bwMode="auto">
            <a:xfrm>
              <a:off x="1401" y="2558"/>
              <a:ext cx="126" cy="121"/>
            </a:xfrm>
            <a:prstGeom prst="rect">
              <a:avLst/>
            </a:prstGeom>
            <a:solidFill>
              <a:srgbClr val="009900"/>
            </a:solidFill>
            <a:ln w="0">
              <a:solidFill>
                <a:srgbClr val="000000"/>
              </a:solidFill>
              <a:miter lim="800000"/>
              <a:headEnd/>
              <a:tailEnd/>
            </a:ln>
          </p:spPr>
          <p:txBody>
            <a:bodyPr/>
            <a:lstStyle/>
            <a:p>
              <a:endParaRPr lang="en-US"/>
            </a:p>
          </p:txBody>
        </p:sp>
        <p:sp>
          <p:nvSpPr>
            <p:cNvPr id="143" name="Rectangle 142"/>
            <p:cNvSpPr>
              <a:spLocks noChangeArrowheads="1"/>
            </p:cNvSpPr>
            <p:nvPr/>
          </p:nvSpPr>
          <p:spPr bwMode="auto">
            <a:xfrm>
              <a:off x="1522" y="2558"/>
              <a:ext cx="120" cy="121"/>
            </a:xfrm>
            <a:prstGeom prst="rect">
              <a:avLst/>
            </a:prstGeom>
            <a:solidFill>
              <a:srgbClr val="009900"/>
            </a:solidFill>
            <a:ln w="0">
              <a:solidFill>
                <a:srgbClr val="000000"/>
              </a:solidFill>
              <a:miter lim="800000"/>
              <a:headEnd/>
              <a:tailEnd/>
            </a:ln>
          </p:spPr>
          <p:txBody>
            <a:bodyPr/>
            <a:lstStyle/>
            <a:p>
              <a:endParaRPr lang="en-US"/>
            </a:p>
          </p:txBody>
        </p:sp>
        <p:sp>
          <p:nvSpPr>
            <p:cNvPr id="144" name="Rectangle 143"/>
            <p:cNvSpPr>
              <a:spLocks noChangeArrowheads="1"/>
            </p:cNvSpPr>
            <p:nvPr/>
          </p:nvSpPr>
          <p:spPr bwMode="auto">
            <a:xfrm>
              <a:off x="1637" y="2558"/>
              <a:ext cx="121" cy="121"/>
            </a:xfrm>
            <a:prstGeom prst="rect">
              <a:avLst/>
            </a:prstGeom>
            <a:solidFill>
              <a:srgbClr val="00E500"/>
            </a:solidFill>
            <a:ln w="0">
              <a:solidFill>
                <a:srgbClr val="000000"/>
              </a:solidFill>
              <a:miter lim="800000"/>
              <a:headEnd/>
              <a:tailEnd/>
            </a:ln>
          </p:spPr>
          <p:txBody>
            <a:bodyPr/>
            <a:lstStyle/>
            <a:p>
              <a:endParaRPr lang="en-US"/>
            </a:p>
          </p:txBody>
        </p:sp>
        <p:sp>
          <p:nvSpPr>
            <p:cNvPr id="145" name="Rectangle 144"/>
            <p:cNvSpPr>
              <a:spLocks noChangeArrowheads="1"/>
            </p:cNvSpPr>
            <p:nvPr/>
          </p:nvSpPr>
          <p:spPr bwMode="auto">
            <a:xfrm>
              <a:off x="1752" y="2558"/>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146" name="Rectangle 145"/>
            <p:cNvSpPr>
              <a:spLocks noChangeArrowheads="1"/>
            </p:cNvSpPr>
            <p:nvPr/>
          </p:nvSpPr>
          <p:spPr bwMode="auto">
            <a:xfrm>
              <a:off x="1867" y="2558"/>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147" name="Rectangle 146"/>
            <p:cNvSpPr>
              <a:spLocks noChangeArrowheads="1"/>
            </p:cNvSpPr>
            <p:nvPr/>
          </p:nvSpPr>
          <p:spPr bwMode="auto">
            <a:xfrm>
              <a:off x="1983" y="2558"/>
              <a:ext cx="121" cy="121"/>
            </a:xfrm>
            <a:prstGeom prst="rect">
              <a:avLst/>
            </a:prstGeom>
            <a:solidFill>
              <a:srgbClr val="00E500"/>
            </a:solidFill>
            <a:ln w="0">
              <a:solidFill>
                <a:srgbClr val="000000"/>
              </a:solidFill>
              <a:miter lim="800000"/>
              <a:headEnd/>
              <a:tailEnd/>
            </a:ln>
          </p:spPr>
          <p:txBody>
            <a:bodyPr/>
            <a:lstStyle/>
            <a:p>
              <a:endParaRPr lang="en-US"/>
            </a:p>
          </p:txBody>
        </p:sp>
        <p:sp>
          <p:nvSpPr>
            <p:cNvPr id="148" name="Rectangle 147"/>
            <p:cNvSpPr>
              <a:spLocks noChangeArrowheads="1"/>
            </p:cNvSpPr>
            <p:nvPr/>
          </p:nvSpPr>
          <p:spPr bwMode="auto">
            <a:xfrm>
              <a:off x="2098" y="2558"/>
              <a:ext cx="126" cy="121"/>
            </a:xfrm>
            <a:prstGeom prst="rect">
              <a:avLst/>
            </a:prstGeom>
            <a:solidFill>
              <a:srgbClr val="009900"/>
            </a:solidFill>
            <a:ln w="0">
              <a:solidFill>
                <a:srgbClr val="000000"/>
              </a:solidFill>
              <a:miter lim="800000"/>
              <a:headEnd/>
              <a:tailEnd/>
            </a:ln>
          </p:spPr>
          <p:txBody>
            <a:bodyPr/>
            <a:lstStyle/>
            <a:p>
              <a:endParaRPr lang="en-US"/>
            </a:p>
          </p:txBody>
        </p:sp>
        <p:sp>
          <p:nvSpPr>
            <p:cNvPr id="149" name="Rectangle 148"/>
            <p:cNvSpPr>
              <a:spLocks noChangeArrowheads="1"/>
            </p:cNvSpPr>
            <p:nvPr/>
          </p:nvSpPr>
          <p:spPr bwMode="auto">
            <a:xfrm>
              <a:off x="824" y="2673"/>
              <a:ext cx="121" cy="121"/>
            </a:xfrm>
            <a:prstGeom prst="rect">
              <a:avLst/>
            </a:prstGeom>
            <a:solidFill>
              <a:srgbClr val="1A1AFF"/>
            </a:solidFill>
            <a:ln w="0">
              <a:solidFill>
                <a:srgbClr val="000000"/>
              </a:solidFill>
              <a:miter lim="800000"/>
              <a:headEnd/>
              <a:tailEnd/>
            </a:ln>
          </p:spPr>
          <p:txBody>
            <a:bodyPr/>
            <a:lstStyle/>
            <a:p>
              <a:endParaRPr lang="en-US"/>
            </a:p>
          </p:txBody>
        </p:sp>
        <p:sp>
          <p:nvSpPr>
            <p:cNvPr id="150" name="Rectangle 149"/>
            <p:cNvSpPr>
              <a:spLocks noChangeArrowheads="1"/>
            </p:cNvSpPr>
            <p:nvPr/>
          </p:nvSpPr>
          <p:spPr bwMode="auto">
            <a:xfrm>
              <a:off x="824" y="2673"/>
              <a:ext cx="121" cy="121"/>
            </a:xfrm>
            <a:prstGeom prst="rect">
              <a:avLst/>
            </a:prstGeom>
            <a:solidFill>
              <a:srgbClr val="1A1AFF"/>
            </a:solidFill>
            <a:ln w="0">
              <a:solidFill>
                <a:srgbClr val="000000"/>
              </a:solidFill>
              <a:miter lim="800000"/>
              <a:headEnd/>
              <a:tailEnd/>
            </a:ln>
          </p:spPr>
          <p:txBody>
            <a:bodyPr/>
            <a:lstStyle/>
            <a:p>
              <a:endParaRPr lang="en-US"/>
            </a:p>
          </p:txBody>
        </p:sp>
        <p:sp>
          <p:nvSpPr>
            <p:cNvPr id="151" name="Rectangle 150"/>
            <p:cNvSpPr>
              <a:spLocks noChangeArrowheads="1"/>
            </p:cNvSpPr>
            <p:nvPr/>
          </p:nvSpPr>
          <p:spPr bwMode="auto">
            <a:xfrm>
              <a:off x="1055" y="2673"/>
              <a:ext cx="121" cy="121"/>
            </a:xfrm>
            <a:prstGeom prst="rect">
              <a:avLst/>
            </a:prstGeom>
            <a:solidFill>
              <a:srgbClr val="0000FF"/>
            </a:solidFill>
            <a:ln w="0">
              <a:solidFill>
                <a:srgbClr val="000000"/>
              </a:solidFill>
              <a:miter lim="800000"/>
              <a:headEnd/>
              <a:tailEnd/>
            </a:ln>
          </p:spPr>
          <p:txBody>
            <a:bodyPr/>
            <a:lstStyle/>
            <a:p>
              <a:endParaRPr lang="en-US"/>
            </a:p>
          </p:txBody>
        </p:sp>
        <p:sp>
          <p:nvSpPr>
            <p:cNvPr id="152" name="Rectangle 151"/>
            <p:cNvSpPr>
              <a:spLocks noChangeArrowheads="1"/>
            </p:cNvSpPr>
            <p:nvPr/>
          </p:nvSpPr>
          <p:spPr bwMode="auto">
            <a:xfrm>
              <a:off x="709" y="2673"/>
              <a:ext cx="121" cy="121"/>
            </a:xfrm>
            <a:prstGeom prst="rect">
              <a:avLst/>
            </a:prstGeom>
            <a:solidFill>
              <a:srgbClr val="1A1AFF"/>
            </a:solidFill>
            <a:ln w="0">
              <a:solidFill>
                <a:srgbClr val="000000"/>
              </a:solidFill>
              <a:miter lim="800000"/>
              <a:headEnd/>
              <a:tailEnd/>
            </a:ln>
          </p:spPr>
          <p:txBody>
            <a:bodyPr/>
            <a:lstStyle/>
            <a:p>
              <a:endParaRPr lang="en-US"/>
            </a:p>
          </p:txBody>
        </p:sp>
        <p:sp>
          <p:nvSpPr>
            <p:cNvPr id="153" name="Rectangle 152"/>
            <p:cNvSpPr>
              <a:spLocks noChangeArrowheads="1"/>
            </p:cNvSpPr>
            <p:nvPr/>
          </p:nvSpPr>
          <p:spPr bwMode="auto">
            <a:xfrm>
              <a:off x="940" y="2673"/>
              <a:ext cx="120" cy="121"/>
            </a:xfrm>
            <a:prstGeom prst="rect">
              <a:avLst/>
            </a:prstGeom>
            <a:solidFill>
              <a:srgbClr val="0000FF"/>
            </a:solidFill>
            <a:ln w="0">
              <a:solidFill>
                <a:srgbClr val="000000"/>
              </a:solidFill>
              <a:miter lim="800000"/>
              <a:headEnd/>
              <a:tailEnd/>
            </a:ln>
          </p:spPr>
          <p:txBody>
            <a:bodyPr/>
            <a:lstStyle/>
            <a:p>
              <a:endParaRPr lang="en-US"/>
            </a:p>
          </p:txBody>
        </p:sp>
        <p:sp>
          <p:nvSpPr>
            <p:cNvPr id="154" name="Rectangle 153"/>
            <p:cNvSpPr>
              <a:spLocks noChangeArrowheads="1"/>
            </p:cNvSpPr>
            <p:nvPr/>
          </p:nvSpPr>
          <p:spPr bwMode="auto">
            <a:xfrm>
              <a:off x="1170" y="2673"/>
              <a:ext cx="121" cy="121"/>
            </a:xfrm>
            <a:prstGeom prst="rect">
              <a:avLst/>
            </a:prstGeom>
            <a:solidFill>
              <a:srgbClr val="007FFF"/>
            </a:solidFill>
            <a:ln w="0">
              <a:solidFill>
                <a:srgbClr val="000000"/>
              </a:solidFill>
              <a:miter lim="800000"/>
              <a:headEnd/>
              <a:tailEnd/>
            </a:ln>
          </p:spPr>
          <p:txBody>
            <a:bodyPr/>
            <a:lstStyle/>
            <a:p>
              <a:endParaRPr lang="en-US"/>
            </a:p>
          </p:txBody>
        </p:sp>
        <p:sp>
          <p:nvSpPr>
            <p:cNvPr id="155" name="Rectangle 154"/>
            <p:cNvSpPr>
              <a:spLocks noChangeArrowheads="1"/>
            </p:cNvSpPr>
            <p:nvPr/>
          </p:nvSpPr>
          <p:spPr bwMode="auto">
            <a:xfrm>
              <a:off x="1285" y="2673"/>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156" name="Rectangle 155"/>
            <p:cNvSpPr>
              <a:spLocks noChangeArrowheads="1"/>
            </p:cNvSpPr>
            <p:nvPr/>
          </p:nvSpPr>
          <p:spPr bwMode="auto">
            <a:xfrm>
              <a:off x="1401" y="2673"/>
              <a:ext cx="126" cy="121"/>
            </a:xfrm>
            <a:prstGeom prst="rect">
              <a:avLst/>
            </a:prstGeom>
            <a:solidFill>
              <a:srgbClr val="009900"/>
            </a:solidFill>
            <a:ln w="0">
              <a:solidFill>
                <a:srgbClr val="000000"/>
              </a:solidFill>
              <a:miter lim="800000"/>
              <a:headEnd/>
              <a:tailEnd/>
            </a:ln>
          </p:spPr>
          <p:txBody>
            <a:bodyPr/>
            <a:lstStyle/>
            <a:p>
              <a:endParaRPr lang="en-US"/>
            </a:p>
          </p:txBody>
        </p:sp>
        <p:sp>
          <p:nvSpPr>
            <p:cNvPr id="157" name="Rectangle 156"/>
            <p:cNvSpPr>
              <a:spLocks noChangeArrowheads="1"/>
            </p:cNvSpPr>
            <p:nvPr/>
          </p:nvSpPr>
          <p:spPr bwMode="auto">
            <a:xfrm>
              <a:off x="1522" y="2673"/>
              <a:ext cx="120" cy="121"/>
            </a:xfrm>
            <a:prstGeom prst="rect">
              <a:avLst/>
            </a:prstGeom>
            <a:solidFill>
              <a:srgbClr val="009900"/>
            </a:solidFill>
            <a:ln w="0">
              <a:solidFill>
                <a:srgbClr val="000000"/>
              </a:solidFill>
              <a:miter lim="800000"/>
              <a:headEnd/>
              <a:tailEnd/>
            </a:ln>
          </p:spPr>
          <p:txBody>
            <a:bodyPr/>
            <a:lstStyle/>
            <a:p>
              <a:endParaRPr lang="en-US"/>
            </a:p>
          </p:txBody>
        </p:sp>
        <p:sp>
          <p:nvSpPr>
            <p:cNvPr id="158" name="Rectangle 157"/>
            <p:cNvSpPr>
              <a:spLocks noChangeArrowheads="1"/>
            </p:cNvSpPr>
            <p:nvPr/>
          </p:nvSpPr>
          <p:spPr bwMode="auto">
            <a:xfrm>
              <a:off x="1637" y="2673"/>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159" name="Rectangle 158"/>
            <p:cNvSpPr>
              <a:spLocks noChangeArrowheads="1"/>
            </p:cNvSpPr>
            <p:nvPr/>
          </p:nvSpPr>
          <p:spPr bwMode="auto">
            <a:xfrm>
              <a:off x="1752" y="2673"/>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160" name="Rectangle 159"/>
            <p:cNvSpPr>
              <a:spLocks noChangeArrowheads="1"/>
            </p:cNvSpPr>
            <p:nvPr/>
          </p:nvSpPr>
          <p:spPr bwMode="auto">
            <a:xfrm>
              <a:off x="1867" y="2673"/>
              <a:ext cx="121" cy="121"/>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161" name="Rectangle 160"/>
            <p:cNvSpPr>
              <a:spLocks noChangeArrowheads="1"/>
            </p:cNvSpPr>
            <p:nvPr/>
          </p:nvSpPr>
          <p:spPr bwMode="auto">
            <a:xfrm>
              <a:off x="1983" y="2673"/>
              <a:ext cx="121" cy="121"/>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162" name="Rectangle 161"/>
            <p:cNvSpPr>
              <a:spLocks noChangeArrowheads="1"/>
            </p:cNvSpPr>
            <p:nvPr/>
          </p:nvSpPr>
          <p:spPr bwMode="auto">
            <a:xfrm>
              <a:off x="2098" y="2673"/>
              <a:ext cx="126" cy="121"/>
            </a:xfrm>
            <a:prstGeom prst="rect">
              <a:avLst/>
            </a:prstGeom>
            <a:solidFill>
              <a:srgbClr val="009900"/>
            </a:solidFill>
            <a:ln w="0">
              <a:solidFill>
                <a:srgbClr val="000000"/>
              </a:solidFill>
              <a:miter lim="800000"/>
              <a:headEnd/>
              <a:tailEnd/>
            </a:ln>
          </p:spPr>
          <p:txBody>
            <a:bodyPr/>
            <a:lstStyle/>
            <a:p>
              <a:endParaRPr lang="en-US"/>
            </a:p>
          </p:txBody>
        </p:sp>
        <p:sp>
          <p:nvSpPr>
            <p:cNvPr id="163" name="Rectangle 162"/>
            <p:cNvSpPr>
              <a:spLocks noChangeArrowheads="1"/>
            </p:cNvSpPr>
            <p:nvPr/>
          </p:nvSpPr>
          <p:spPr bwMode="auto">
            <a:xfrm>
              <a:off x="824" y="2788"/>
              <a:ext cx="121" cy="121"/>
            </a:xfrm>
            <a:prstGeom prst="rect">
              <a:avLst/>
            </a:prstGeom>
            <a:solidFill>
              <a:srgbClr val="1A1AFF"/>
            </a:solidFill>
            <a:ln w="0">
              <a:solidFill>
                <a:srgbClr val="000000"/>
              </a:solidFill>
              <a:miter lim="800000"/>
              <a:headEnd/>
              <a:tailEnd/>
            </a:ln>
          </p:spPr>
          <p:txBody>
            <a:bodyPr/>
            <a:lstStyle/>
            <a:p>
              <a:endParaRPr lang="en-US"/>
            </a:p>
          </p:txBody>
        </p:sp>
        <p:sp>
          <p:nvSpPr>
            <p:cNvPr id="164" name="Rectangle 163"/>
            <p:cNvSpPr>
              <a:spLocks noChangeArrowheads="1"/>
            </p:cNvSpPr>
            <p:nvPr/>
          </p:nvSpPr>
          <p:spPr bwMode="auto">
            <a:xfrm>
              <a:off x="824" y="2788"/>
              <a:ext cx="121" cy="121"/>
            </a:xfrm>
            <a:prstGeom prst="rect">
              <a:avLst/>
            </a:prstGeom>
            <a:solidFill>
              <a:srgbClr val="1A1AFF"/>
            </a:solidFill>
            <a:ln w="0">
              <a:solidFill>
                <a:srgbClr val="000000"/>
              </a:solidFill>
              <a:miter lim="800000"/>
              <a:headEnd/>
              <a:tailEnd/>
            </a:ln>
          </p:spPr>
          <p:txBody>
            <a:bodyPr/>
            <a:lstStyle/>
            <a:p>
              <a:endParaRPr lang="en-US"/>
            </a:p>
          </p:txBody>
        </p:sp>
        <p:sp>
          <p:nvSpPr>
            <p:cNvPr id="165" name="Rectangle 164"/>
            <p:cNvSpPr>
              <a:spLocks noChangeArrowheads="1"/>
            </p:cNvSpPr>
            <p:nvPr/>
          </p:nvSpPr>
          <p:spPr bwMode="auto">
            <a:xfrm>
              <a:off x="1055" y="2788"/>
              <a:ext cx="121" cy="121"/>
            </a:xfrm>
            <a:prstGeom prst="rect">
              <a:avLst/>
            </a:prstGeom>
            <a:solidFill>
              <a:srgbClr val="0000FF"/>
            </a:solidFill>
            <a:ln w="0">
              <a:solidFill>
                <a:srgbClr val="000000"/>
              </a:solidFill>
              <a:miter lim="800000"/>
              <a:headEnd/>
              <a:tailEnd/>
            </a:ln>
          </p:spPr>
          <p:txBody>
            <a:bodyPr/>
            <a:lstStyle/>
            <a:p>
              <a:endParaRPr lang="en-US"/>
            </a:p>
          </p:txBody>
        </p:sp>
        <p:sp>
          <p:nvSpPr>
            <p:cNvPr id="166" name="Rectangle 165"/>
            <p:cNvSpPr>
              <a:spLocks noChangeArrowheads="1"/>
            </p:cNvSpPr>
            <p:nvPr/>
          </p:nvSpPr>
          <p:spPr bwMode="auto">
            <a:xfrm>
              <a:off x="709" y="2788"/>
              <a:ext cx="121" cy="121"/>
            </a:xfrm>
            <a:prstGeom prst="rect">
              <a:avLst/>
            </a:prstGeom>
            <a:solidFill>
              <a:srgbClr val="1A1AFF"/>
            </a:solidFill>
            <a:ln w="0">
              <a:solidFill>
                <a:srgbClr val="000000"/>
              </a:solidFill>
              <a:miter lim="800000"/>
              <a:headEnd/>
              <a:tailEnd/>
            </a:ln>
          </p:spPr>
          <p:txBody>
            <a:bodyPr/>
            <a:lstStyle/>
            <a:p>
              <a:endParaRPr lang="en-US"/>
            </a:p>
          </p:txBody>
        </p:sp>
        <p:sp>
          <p:nvSpPr>
            <p:cNvPr id="167" name="Rectangle 166"/>
            <p:cNvSpPr>
              <a:spLocks noChangeArrowheads="1"/>
            </p:cNvSpPr>
            <p:nvPr/>
          </p:nvSpPr>
          <p:spPr bwMode="auto">
            <a:xfrm>
              <a:off x="940" y="2788"/>
              <a:ext cx="120" cy="121"/>
            </a:xfrm>
            <a:prstGeom prst="rect">
              <a:avLst/>
            </a:prstGeom>
            <a:solidFill>
              <a:srgbClr val="0000FF"/>
            </a:solidFill>
            <a:ln w="0">
              <a:solidFill>
                <a:srgbClr val="000000"/>
              </a:solidFill>
              <a:miter lim="800000"/>
              <a:headEnd/>
              <a:tailEnd/>
            </a:ln>
          </p:spPr>
          <p:txBody>
            <a:bodyPr/>
            <a:lstStyle/>
            <a:p>
              <a:endParaRPr lang="en-US"/>
            </a:p>
          </p:txBody>
        </p:sp>
        <p:sp>
          <p:nvSpPr>
            <p:cNvPr id="168" name="Rectangle 167"/>
            <p:cNvSpPr>
              <a:spLocks noChangeArrowheads="1"/>
            </p:cNvSpPr>
            <p:nvPr/>
          </p:nvSpPr>
          <p:spPr bwMode="auto">
            <a:xfrm>
              <a:off x="1170" y="2788"/>
              <a:ext cx="121" cy="121"/>
            </a:xfrm>
            <a:prstGeom prst="rect">
              <a:avLst/>
            </a:prstGeom>
            <a:solidFill>
              <a:srgbClr val="007FFF"/>
            </a:solidFill>
            <a:ln w="0">
              <a:solidFill>
                <a:srgbClr val="000000"/>
              </a:solidFill>
              <a:miter lim="800000"/>
              <a:headEnd/>
              <a:tailEnd/>
            </a:ln>
          </p:spPr>
          <p:txBody>
            <a:bodyPr/>
            <a:lstStyle/>
            <a:p>
              <a:endParaRPr lang="en-US"/>
            </a:p>
          </p:txBody>
        </p:sp>
        <p:sp>
          <p:nvSpPr>
            <p:cNvPr id="169" name="Rectangle 168"/>
            <p:cNvSpPr>
              <a:spLocks noChangeArrowheads="1"/>
            </p:cNvSpPr>
            <p:nvPr/>
          </p:nvSpPr>
          <p:spPr bwMode="auto">
            <a:xfrm>
              <a:off x="1285" y="2788"/>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170" name="Rectangle 169"/>
            <p:cNvSpPr>
              <a:spLocks noChangeArrowheads="1"/>
            </p:cNvSpPr>
            <p:nvPr/>
          </p:nvSpPr>
          <p:spPr bwMode="auto">
            <a:xfrm>
              <a:off x="1401" y="2788"/>
              <a:ext cx="126" cy="121"/>
            </a:xfrm>
            <a:prstGeom prst="rect">
              <a:avLst/>
            </a:prstGeom>
            <a:solidFill>
              <a:srgbClr val="00E500"/>
            </a:solidFill>
            <a:ln w="0">
              <a:solidFill>
                <a:srgbClr val="000000"/>
              </a:solidFill>
              <a:miter lim="800000"/>
              <a:headEnd/>
              <a:tailEnd/>
            </a:ln>
          </p:spPr>
          <p:txBody>
            <a:bodyPr/>
            <a:lstStyle/>
            <a:p>
              <a:endParaRPr lang="en-US"/>
            </a:p>
          </p:txBody>
        </p:sp>
        <p:sp>
          <p:nvSpPr>
            <p:cNvPr id="171" name="Rectangle 170"/>
            <p:cNvSpPr>
              <a:spLocks noChangeArrowheads="1"/>
            </p:cNvSpPr>
            <p:nvPr/>
          </p:nvSpPr>
          <p:spPr bwMode="auto">
            <a:xfrm>
              <a:off x="1522" y="2788"/>
              <a:ext cx="120" cy="121"/>
            </a:xfrm>
            <a:prstGeom prst="rect">
              <a:avLst/>
            </a:prstGeom>
            <a:solidFill>
              <a:srgbClr val="009900"/>
            </a:solidFill>
            <a:ln w="0">
              <a:solidFill>
                <a:srgbClr val="000000"/>
              </a:solidFill>
              <a:miter lim="800000"/>
              <a:headEnd/>
              <a:tailEnd/>
            </a:ln>
          </p:spPr>
          <p:txBody>
            <a:bodyPr/>
            <a:lstStyle/>
            <a:p>
              <a:endParaRPr lang="en-US"/>
            </a:p>
          </p:txBody>
        </p:sp>
        <p:sp>
          <p:nvSpPr>
            <p:cNvPr id="172" name="Rectangle 171"/>
            <p:cNvSpPr>
              <a:spLocks noChangeArrowheads="1"/>
            </p:cNvSpPr>
            <p:nvPr/>
          </p:nvSpPr>
          <p:spPr bwMode="auto">
            <a:xfrm>
              <a:off x="1637" y="2788"/>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173" name="Rectangle 172"/>
            <p:cNvSpPr>
              <a:spLocks noChangeArrowheads="1"/>
            </p:cNvSpPr>
            <p:nvPr/>
          </p:nvSpPr>
          <p:spPr bwMode="auto">
            <a:xfrm>
              <a:off x="1752" y="2788"/>
              <a:ext cx="121" cy="121"/>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174" name="Rectangle 173"/>
            <p:cNvSpPr>
              <a:spLocks noChangeArrowheads="1"/>
            </p:cNvSpPr>
            <p:nvPr/>
          </p:nvSpPr>
          <p:spPr bwMode="auto">
            <a:xfrm>
              <a:off x="1867" y="2788"/>
              <a:ext cx="121" cy="121"/>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175" name="Rectangle 174"/>
            <p:cNvSpPr>
              <a:spLocks noChangeArrowheads="1"/>
            </p:cNvSpPr>
            <p:nvPr/>
          </p:nvSpPr>
          <p:spPr bwMode="auto">
            <a:xfrm>
              <a:off x="1983" y="2788"/>
              <a:ext cx="121" cy="121"/>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176" name="Rectangle 175"/>
            <p:cNvSpPr>
              <a:spLocks noChangeArrowheads="1"/>
            </p:cNvSpPr>
            <p:nvPr/>
          </p:nvSpPr>
          <p:spPr bwMode="auto">
            <a:xfrm>
              <a:off x="2098" y="2788"/>
              <a:ext cx="126" cy="121"/>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177" name="Rectangle 176"/>
            <p:cNvSpPr>
              <a:spLocks noChangeArrowheads="1"/>
            </p:cNvSpPr>
            <p:nvPr/>
          </p:nvSpPr>
          <p:spPr bwMode="auto">
            <a:xfrm>
              <a:off x="824" y="2904"/>
              <a:ext cx="121" cy="120"/>
            </a:xfrm>
            <a:prstGeom prst="rect">
              <a:avLst/>
            </a:prstGeom>
            <a:solidFill>
              <a:srgbClr val="1A1AFF"/>
            </a:solidFill>
            <a:ln w="0">
              <a:solidFill>
                <a:srgbClr val="000000"/>
              </a:solidFill>
              <a:miter lim="800000"/>
              <a:headEnd/>
              <a:tailEnd/>
            </a:ln>
          </p:spPr>
          <p:txBody>
            <a:bodyPr/>
            <a:lstStyle/>
            <a:p>
              <a:endParaRPr lang="en-US"/>
            </a:p>
          </p:txBody>
        </p:sp>
        <p:sp>
          <p:nvSpPr>
            <p:cNvPr id="178" name="Rectangle 177"/>
            <p:cNvSpPr>
              <a:spLocks noChangeArrowheads="1"/>
            </p:cNvSpPr>
            <p:nvPr/>
          </p:nvSpPr>
          <p:spPr bwMode="auto">
            <a:xfrm>
              <a:off x="824" y="2904"/>
              <a:ext cx="121" cy="120"/>
            </a:xfrm>
            <a:prstGeom prst="rect">
              <a:avLst/>
            </a:prstGeom>
            <a:solidFill>
              <a:srgbClr val="1A1AFF"/>
            </a:solidFill>
            <a:ln w="0">
              <a:solidFill>
                <a:srgbClr val="000000"/>
              </a:solidFill>
              <a:miter lim="800000"/>
              <a:headEnd/>
              <a:tailEnd/>
            </a:ln>
          </p:spPr>
          <p:txBody>
            <a:bodyPr/>
            <a:lstStyle/>
            <a:p>
              <a:endParaRPr lang="en-US"/>
            </a:p>
          </p:txBody>
        </p:sp>
        <p:sp>
          <p:nvSpPr>
            <p:cNvPr id="179" name="Rectangle 178"/>
            <p:cNvSpPr>
              <a:spLocks noChangeArrowheads="1"/>
            </p:cNvSpPr>
            <p:nvPr/>
          </p:nvSpPr>
          <p:spPr bwMode="auto">
            <a:xfrm>
              <a:off x="1055" y="2904"/>
              <a:ext cx="121" cy="120"/>
            </a:xfrm>
            <a:prstGeom prst="rect">
              <a:avLst/>
            </a:prstGeom>
            <a:solidFill>
              <a:srgbClr val="0000FF"/>
            </a:solidFill>
            <a:ln w="0">
              <a:solidFill>
                <a:srgbClr val="000000"/>
              </a:solidFill>
              <a:miter lim="800000"/>
              <a:headEnd/>
              <a:tailEnd/>
            </a:ln>
          </p:spPr>
          <p:txBody>
            <a:bodyPr/>
            <a:lstStyle/>
            <a:p>
              <a:endParaRPr lang="en-US"/>
            </a:p>
          </p:txBody>
        </p:sp>
        <p:sp>
          <p:nvSpPr>
            <p:cNvPr id="180" name="Rectangle 179"/>
            <p:cNvSpPr>
              <a:spLocks noChangeArrowheads="1"/>
            </p:cNvSpPr>
            <p:nvPr/>
          </p:nvSpPr>
          <p:spPr bwMode="auto">
            <a:xfrm>
              <a:off x="709" y="2904"/>
              <a:ext cx="121" cy="120"/>
            </a:xfrm>
            <a:prstGeom prst="rect">
              <a:avLst/>
            </a:prstGeom>
            <a:solidFill>
              <a:srgbClr val="1A1AFF"/>
            </a:solidFill>
            <a:ln w="0">
              <a:solidFill>
                <a:srgbClr val="000000"/>
              </a:solidFill>
              <a:miter lim="800000"/>
              <a:headEnd/>
              <a:tailEnd/>
            </a:ln>
          </p:spPr>
          <p:txBody>
            <a:bodyPr/>
            <a:lstStyle/>
            <a:p>
              <a:endParaRPr lang="en-US"/>
            </a:p>
          </p:txBody>
        </p:sp>
        <p:sp>
          <p:nvSpPr>
            <p:cNvPr id="181" name="Rectangle 180"/>
            <p:cNvSpPr>
              <a:spLocks noChangeArrowheads="1"/>
            </p:cNvSpPr>
            <p:nvPr/>
          </p:nvSpPr>
          <p:spPr bwMode="auto">
            <a:xfrm>
              <a:off x="940" y="2904"/>
              <a:ext cx="120" cy="120"/>
            </a:xfrm>
            <a:prstGeom prst="rect">
              <a:avLst/>
            </a:prstGeom>
            <a:solidFill>
              <a:srgbClr val="0000FF"/>
            </a:solidFill>
            <a:ln w="0">
              <a:solidFill>
                <a:srgbClr val="000000"/>
              </a:solidFill>
              <a:miter lim="800000"/>
              <a:headEnd/>
              <a:tailEnd/>
            </a:ln>
          </p:spPr>
          <p:txBody>
            <a:bodyPr/>
            <a:lstStyle/>
            <a:p>
              <a:endParaRPr lang="en-US"/>
            </a:p>
          </p:txBody>
        </p:sp>
        <p:sp>
          <p:nvSpPr>
            <p:cNvPr id="182" name="Rectangle 181"/>
            <p:cNvSpPr>
              <a:spLocks noChangeArrowheads="1"/>
            </p:cNvSpPr>
            <p:nvPr/>
          </p:nvSpPr>
          <p:spPr bwMode="auto">
            <a:xfrm>
              <a:off x="1170" y="2904"/>
              <a:ext cx="121" cy="120"/>
            </a:xfrm>
            <a:prstGeom prst="rect">
              <a:avLst/>
            </a:prstGeom>
            <a:solidFill>
              <a:srgbClr val="009900"/>
            </a:solidFill>
            <a:ln w="0">
              <a:solidFill>
                <a:srgbClr val="000000"/>
              </a:solidFill>
              <a:miter lim="800000"/>
              <a:headEnd/>
              <a:tailEnd/>
            </a:ln>
          </p:spPr>
          <p:txBody>
            <a:bodyPr/>
            <a:lstStyle/>
            <a:p>
              <a:endParaRPr lang="en-US"/>
            </a:p>
          </p:txBody>
        </p:sp>
        <p:sp>
          <p:nvSpPr>
            <p:cNvPr id="183" name="Rectangle 182"/>
            <p:cNvSpPr>
              <a:spLocks noChangeArrowheads="1"/>
            </p:cNvSpPr>
            <p:nvPr/>
          </p:nvSpPr>
          <p:spPr bwMode="auto">
            <a:xfrm>
              <a:off x="1285" y="2904"/>
              <a:ext cx="121" cy="120"/>
            </a:xfrm>
            <a:prstGeom prst="rect">
              <a:avLst/>
            </a:prstGeom>
            <a:solidFill>
              <a:srgbClr val="009900"/>
            </a:solidFill>
            <a:ln w="0">
              <a:solidFill>
                <a:srgbClr val="000000"/>
              </a:solidFill>
              <a:miter lim="800000"/>
              <a:headEnd/>
              <a:tailEnd/>
            </a:ln>
          </p:spPr>
          <p:txBody>
            <a:bodyPr/>
            <a:lstStyle/>
            <a:p>
              <a:endParaRPr lang="en-US"/>
            </a:p>
          </p:txBody>
        </p:sp>
        <p:sp>
          <p:nvSpPr>
            <p:cNvPr id="184" name="Rectangle 183"/>
            <p:cNvSpPr>
              <a:spLocks noChangeArrowheads="1"/>
            </p:cNvSpPr>
            <p:nvPr/>
          </p:nvSpPr>
          <p:spPr bwMode="auto">
            <a:xfrm>
              <a:off x="1401" y="2904"/>
              <a:ext cx="126" cy="120"/>
            </a:xfrm>
            <a:prstGeom prst="rect">
              <a:avLst/>
            </a:prstGeom>
            <a:solidFill>
              <a:srgbClr val="00E500"/>
            </a:solidFill>
            <a:ln w="0">
              <a:solidFill>
                <a:srgbClr val="000000"/>
              </a:solidFill>
              <a:miter lim="800000"/>
              <a:headEnd/>
              <a:tailEnd/>
            </a:ln>
          </p:spPr>
          <p:txBody>
            <a:bodyPr/>
            <a:lstStyle/>
            <a:p>
              <a:endParaRPr lang="en-US"/>
            </a:p>
          </p:txBody>
        </p:sp>
        <p:sp>
          <p:nvSpPr>
            <p:cNvPr id="185" name="Rectangle 184"/>
            <p:cNvSpPr>
              <a:spLocks noChangeArrowheads="1"/>
            </p:cNvSpPr>
            <p:nvPr/>
          </p:nvSpPr>
          <p:spPr bwMode="auto">
            <a:xfrm>
              <a:off x="1522" y="2904"/>
              <a:ext cx="120" cy="120"/>
            </a:xfrm>
            <a:prstGeom prst="rect">
              <a:avLst/>
            </a:prstGeom>
            <a:solidFill>
              <a:srgbClr val="009900"/>
            </a:solidFill>
            <a:ln w="0">
              <a:solidFill>
                <a:srgbClr val="000000"/>
              </a:solidFill>
              <a:miter lim="800000"/>
              <a:headEnd/>
              <a:tailEnd/>
            </a:ln>
          </p:spPr>
          <p:txBody>
            <a:bodyPr/>
            <a:lstStyle/>
            <a:p>
              <a:endParaRPr lang="en-US"/>
            </a:p>
          </p:txBody>
        </p:sp>
        <p:sp>
          <p:nvSpPr>
            <p:cNvPr id="186" name="Rectangle 185"/>
            <p:cNvSpPr>
              <a:spLocks noChangeArrowheads="1"/>
            </p:cNvSpPr>
            <p:nvPr/>
          </p:nvSpPr>
          <p:spPr bwMode="auto">
            <a:xfrm>
              <a:off x="1637" y="2904"/>
              <a:ext cx="121" cy="120"/>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187" name="Rectangle 186"/>
            <p:cNvSpPr>
              <a:spLocks noChangeArrowheads="1"/>
            </p:cNvSpPr>
            <p:nvPr/>
          </p:nvSpPr>
          <p:spPr bwMode="auto">
            <a:xfrm>
              <a:off x="1752" y="2904"/>
              <a:ext cx="121" cy="120"/>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188" name="Rectangle 187"/>
            <p:cNvSpPr>
              <a:spLocks noChangeArrowheads="1"/>
            </p:cNvSpPr>
            <p:nvPr/>
          </p:nvSpPr>
          <p:spPr bwMode="auto">
            <a:xfrm>
              <a:off x="1867" y="2904"/>
              <a:ext cx="121" cy="120"/>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189" name="Rectangle 188"/>
            <p:cNvSpPr>
              <a:spLocks noChangeArrowheads="1"/>
            </p:cNvSpPr>
            <p:nvPr/>
          </p:nvSpPr>
          <p:spPr bwMode="auto">
            <a:xfrm>
              <a:off x="1983" y="2904"/>
              <a:ext cx="121" cy="120"/>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190" name="Rectangle 189"/>
            <p:cNvSpPr>
              <a:spLocks noChangeArrowheads="1"/>
            </p:cNvSpPr>
            <p:nvPr/>
          </p:nvSpPr>
          <p:spPr bwMode="auto">
            <a:xfrm>
              <a:off x="2098" y="2904"/>
              <a:ext cx="126" cy="120"/>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191" name="Rectangle 190"/>
            <p:cNvSpPr>
              <a:spLocks noChangeArrowheads="1"/>
            </p:cNvSpPr>
            <p:nvPr/>
          </p:nvSpPr>
          <p:spPr bwMode="auto">
            <a:xfrm>
              <a:off x="824" y="3019"/>
              <a:ext cx="121" cy="120"/>
            </a:xfrm>
            <a:prstGeom prst="rect">
              <a:avLst/>
            </a:prstGeom>
            <a:solidFill>
              <a:srgbClr val="1A1AFF"/>
            </a:solidFill>
            <a:ln w="0">
              <a:solidFill>
                <a:srgbClr val="000000"/>
              </a:solidFill>
              <a:miter lim="800000"/>
              <a:headEnd/>
              <a:tailEnd/>
            </a:ln>
          </p:spPr>
          <p:txBody>
            <a:bodyPr/>
            <a:lstStyle/>
            <a:p>
              <a:endParaRPr lang="en-US"/>
            </a:p>
          </p:txBody>
        </p:sp>
        <p:sp>
          <p:nvSpPr>
            <p:cNvPr id="192" name="Rectangle 191"/>
            <p:cNvSpPr>
              <a:spLocks noChangeArrowheads="1"/>
            </p:cNvSpPr>
            <p:nvPr/>
          </p:nvSpPr>
          <p:spPr bwMode="auto">
            <a:xfrm>
              <a:off x="824" y="3019"/>
              <a:ext cx="121" cy="120"/>
            </a:xfrm>
            <a:prstGeom prst="rect">
              <a:avLst/>
            </a:prstGeom>
            <a:solidFill>
              <a:srgbClr val="1A1AFF"/>
            </a:solidFill>
            <a:ln w="0">
              <a:solidFill>
                <a:srgbClr val="000000"/>
              </a:solidFill>
              <a:miter lim="800000"/>
              <a:headEnd/>
              <a:tailEnd/>
            </a:ln>
          </p:spPr>
          <p:txBody>
            <a:bodyPr/>
            <a:lstStyle/>
            <a:p>
              <a:endParaRPr lang="en-US"/>
            </a:p>
          </p:txBody>
        </p:sp>
        <p:sp>
          <p:nvSpPr>
            <p:cNvPr id="193" name="Rectangle 192"/>
            <p:cNvSpPr>
              <a:spLocks noChangeArrowheads="1"/>
            </p:cNvSpPr>
            <p:nvPr/>
          </p:nvSpPr>
          <p:spPr bwMode="auto">
            <a:xfrm>
              <a:off x="1055" y="3019"/>
              <a:ext cx="121" cy="120"/>
            </a:xfrm>
            <a:prstGeom prst="rect">
              <a:avLst/>
            </a:prstGeom>
            <a:solidFill>
              <a:srgbClr val="007FFF"/>
            </a:solidFill>
            <a:ln w="0">
              <a:solidFill>
                <a:srgbClr val="000000"/>
              </a:solidFill>
              <a:miter lim="800000"/>
              <a:headEnd/>
              <a:tailEnd/>
            </a:ln>
          </p:spPr>
          <p:txBody>
            <a:bodyPr/>
            <a:lstStyle/>
            <a:p>
              <a:endParaRPr lang="en-US"/>
            </a:p>
          </p:txBody>
        </p:sp>
        <p:sp>
          <p:nvSpPr>
            <p:cNvPr id="194" name="Rectangle 193"/>
            <p:cNvSpPr>
              <a:spLocks noChangeArrowheads="1"/>
            </p:cNvSpPr>
            <p:nvPr/>
          </p:nvSpPr>
          <p:spPr bwMode="auto">
            <a:xfrm>
              <a:off x="709" y="3019"/>
              <a:ext cx="121" cy="120"/>
            </a:xfrm>
            <a:prstGeom prst="rect">
              <a:avLst/>
            </a:prstGeom>
            <a:solidFill>
              <a:srgbClr val="1A1AFF"/>
            </a:solidFill>
            <a:ln w="0">
              <a:solidFill>
                <a:srgbClr val="000000"/>
              </a:solidFill>
              <a:miter lim="800000"/>
              <a:headEnd/>
              <a:tailEnd/>
            </a:ln>
          </p:spPr>
          <p:txBody>
            <a:bodyPr/>
            <a:lstStyle/>
            <a:p>
              <a:endParaRPr lang="en-US"/>
            </a:p>
          </p:txBody>
        </p:sp>
        <p:sp>
          <p:nvSpPr>
            <p:cNvPr id="195" name="Rectangle 194"/>
            <p:cNvSpPr>
              <a:spLocks noChangeArrowheads="1"/>
            </p:cNvSpPr>
            <p:nvPr/>
          </p:nvSpPr>
          <p:spPr bwMode="auto">
            <a:xfrm>
              <a:off x="940" y="3019"/>
              <a:ext cx="120" cy="120"/>
            </a:xfrm>
            <a:prstGeom prst="rect">
              <a:avLst/>
            </a:prstGeom>
            <a:solidFill>
              <a:srgbClr val="0000FF"/>
            </a:solidFill>
            <a:ln w="0">
              <a:solidFill>
                <a:srgbClr val="000000"/>
              </a:solidFill>
              <a:miter lim="800000"/>
              <a:headEnd/>
              <a:tailEnd/>
            </a:ln>
          </p:spPr>
          <p:txBody>
            <a:bodyPr/>
            <a:lstStyle/>
            <a:p>
              <a:endParaRPr lang="en-US"/>
            </a:p>
          </p:txBody>
        </p:sp>
        <p:sp>
          <p:nvSpPr>
            <p:cNvPr id="196" name="Rectangle 195"/>
            <p:cNvSpPr>
              <a:spLocks noChangeArrowheads="1"/>
            </p:cNvSpPr>
            <p:nvPr/>
          </p:nvSpPr>
          <p:spPr bwMode="auto">
            <a:xfrm>
              <a:off x="1170" y="3019"/>
              <a:ext cx="121" cy="120"/>
            </a:xfrm>
            <a:prstGeom prst="rect">
              <a:avLst/>
            </a:prstGeom>
            <a:solidFill>
              <a:srgbClr val="009900"/>
            </a:solidFill>
            <a:ln w="0">
              <a:solidFill>
                <a:srgbClr val="000000"/>
              </a:solidFill>
              <a:miter lim="800000"/>
              <a:headEnd/>
              <a:tailEnd/>
            </a:ln>
          </p:spPr>
          <p:txBody>
            <a:bodyPr/>
            <a:lstStyle/>
            <a:p>
              <a:endParaRPr lang="en-US"/>
            </a:p>
          </p:txBody>
        </p:sp>
        <p:sp>
          <p:nvSpPr>
            <p:cNvPr id="197" name="Rectangle 196"/>
            <p:cNvSpPr>
              <a:spLocks noChangeArrowheads="1"/>
            </p:cNvSpPr>
            <p:nvPr/>
          </p:nvSpPr>
          <p:spPr bwMode="auto">
            <a:xfrm>
              <a:off x="1285" y="3019"/>
              <a:ext cx="121" cy="120"/>
            </a:xfrm>
            <a:prstGeom prst="rect">
              <a:avLst/>
            </a:prstGeom>
            <a:solidFill>
              <a:srgbClr val="00E500"/>
            </a:solidFill>
            <a:ln w="0">
              <a:solidFill>
                <a:srgbClr val="000000"/>
              </a:solidFill>
              <a:miter lim="800000"/>
              <a:headEnd/>
              <a:tailEnd/>
            </a:ln>
          </p:spPr>
          <p:txBody>
            <a:bodyPr/>
            <a:lstStyle/>
            <a:p>
              <a:endParaRPr lang="en-US"/>
            </a:p>
          </p:txBody>
        </p:sp>
        <p:sp>
          <p:nvSpPr>
            <p:cNvPr id="198" name="Rectangle 197"/>
            <p:cNvSpPr>
              <a:spLocks noChangeArrowheads="1"/>
            </p:cNvSpPr>
            <p:nvPr/>
          </p:nvSpPr>
          <p:spPr bwMode="auto">
            <a:xfrm>
              <a:off x="1401" y="3019"/>
              <a:ext cx="126" cy="120"/>
            </a:xfrm>
            <a:prstGeom prst="rect">
              <a:avLst/>
            </a:prstGeom>
            <a:solidFill>
              <a:srgbClr val="009900"/>
            </a:solidFill>
            <a:ln w="0">
              <a:solidFill>
                <a:srgbClr val="000000"/>
              </a:solidFill>
              <a:miter lim="800000"/>
              <a:headEnd/>
              <a:tailEnd/>
            </a:ln>
          </p:spPr>
          <p:txBody>
            <a:bodyPr/>
            <a:lstStyle/>
            <a:p>
              <a:endParaRPr lang="en-US"/>
            </a:p>
          </p:txBody>
        </p:sp>
        <p:sp>
          <p:nvSpPr>
            <p:cNvPr id="199" name="Rectangle 198"/>
            <p:cNvSpPr>
              <a:spLocks noChangeArrowheads="1"/>
            </p:cNvSpPr>
            <p:nvPr/>
          </p:nvSpPr>
          <p:spPr bwMode="auto">
            <a:xfrm>
              <a:off x="1522" y="3019"/>
              <a:ext cx="120" cy="120"/>
            </a:xfrm>
            <a:prstGeom prst="rect">
              <a:avLst/>
            </a:prstGeom>
            <a:solidFill>
              <a:srgbClr val="009900"/>
            </a:solidFill>
            <a:ln w="0">
              <a:solidFill>
                <a:srgbClr val="000000"/>
              </a:solidFill>
              <a:miter lim="800000"/>
              <a:headEnd/>
              <a:tailEnd/>
            </a:ln>
          </p:spPr>
          <p:txBody>
            <a:bodyPr/>
            <a:lstStyle/>
            <a:p>
              <a:endParaRPr lang="en-US"/>
            </a:p>
          </p:txBody>
        </p:sp>
        <p:sp>
          <p:nvSpPr>
            <p:cNvPr id="200" name="Rectangle 199"/>
            <p:cNvSpPr>
              <a:spLocks noChangeArrowheads="1"/>
            </p:cNvSpPr>
            <p:nvPr/>
          </p:nvSpPr>
          <p:spPr bwMode="auto">
            <a:xfrm>
              <a:off x="1637" y="3019"/>
              <a:ext cx="121" cy="120"/>
            </a:xfrm>
            <a:prstGeom prst="rect">
              <a:avLst/>
            </a:prstGeom>
            <a:solidFill>
              <a:srgbClr val="009900"/>
            </a:solidFill>
            <a:ln w="0">
              <a:solidFill>
                <a:srgbClr val="000000"/>
              </a:solidFill>
              <a:miter lim="800000"/>
              <a:headEnd/>
              <a:tailEnd/>
            </a:ln>
          </p:spPr>
          <p:txBody>
            <a:bodyPr/>
            <a:lstStyle/>
            <a:p>
              <a:endParaRPr lang="en-US"/>
            </a:p>
          </p:txBody>
        </p:sp>
        <p:sp>
          <p:nvSpPr>
            <p:cNvPr id="201" name="Rectangle 200"/>
            <p:cNvSpPr>
              <a:spLocks noChangeArrowheads="1"/>
            </p:cNvSpPr>
            <p:nvPr/>
          </p:nvSpPr>
          <p:spPr bwMode="auto">
            <a:xfrm>
              <a:off x="1752" y="3019"/>
              <a:ext cx="121" cy="120"/>
            </a:xfrm>
            <a:prstGeom prst="rect">
              <a:avLst/>
            </a:prstGeom>
            <a:solidFill>
              <a:srgbClr val="009900"/>
            </a:solidFill>
            <a:ln w="0">
              <a:solidFill>
                <a:srgbClr val="000000"/>
              </a:solidFill>
              <a:miter lim="800000"/>
              <a:headEnd/>
              <a:tailEnd/>
            </a:ln>
          </p:spPr>
          <p:txBody>
            <a:bodyPr/>
            <a:lstStyle/>
            <a:p>
              <a:endParaRPr lang="en-US"/>
            </a:p>
          </p:txBody>
        </p:sp>
        <p:sp>
          <p:nvSpPr>
            <p:cNvPr id="202" name="Rectangle 201"/>
            <p:cNvSpPr>
              <a:spLocks noChangeArrowheads="1"/>
            </p:cNvSpPr>
            <p:nvPr/>
          </p:nvSpPr>
          <p:spPr bwMode="auto">
            <a:xfrm>
              <a:off x="1867" y="3019"/>
              <a:ext cx="121" cy="120"/>
            </a:xfrm>
            <a:prstGeom prst="rect">
              <a:avLst/>
            </a:prstGeom>
            <a:solidFill>
              <a:srgbClr val="00E500"/>
            </a:solidFill>
            <a:ln w="0">
              <a:solidFill>
                <a:srgbClr val="000000"/>
              </a:solidFill>
              <a:miter lim="800000"/>
              <a:headEnd/>
              <a:tailEnd/>
            </a:ln>
          </p:spPr>
          <p:txBody>
            <a:bodyPr/>
            <a:lstStyle/>
            <a:p>
              <a:endParaRPr lang="en-US"/>
            </a:p>
          </p:txBody>
        </p:sp>
        <p:sp>
          <p:nvSpPr>
            <p:cNvPr id="203" name="Rectangle 202"/>
            <p:cNvSpPr>
              <a:spLocks noChangeArrowheads="1"/>
            </p:cNvSpPr>
            <p:nvPr/>
          </p:nvSpPr>
          <p:spPr bwMode="auto">
            <a:xfrm>
              <a:off x="1983" y="3019"/>
              <a:ext cx="121" cy="120"/>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204" name="Rectangle 203"/>
            <p:cNvSpPr>
              <a:spLocks noChangeArrowheads="1"/>
            </p:cNvSpPr>
            <p:nvPr/>
          </p:nvSpPr>
          <p:spPr bwMode="auto">
            <a:xfrm>
              <a:off x="2098" y="3019"/>
              <a:ext cx="126" cy="120"/>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205" name="Rectangle 204"/>
            <p:cNvSpPr>
              <a:spLocks noChangeArrowheads="1"/>
            </p:cNvSpPr>
            <p:nvPr/>
          </p:nvSpPr>
          <p:spPr bwMode="auto">
            <a:xfrm>
              <a:off x="824" y="3134"/>
              <a:ext cx="121" cy="121"/>
            </a:xfrm>
            <a:prstGeom prst="rect">
              <a:avLst/>
            </a:prstGeom>
            <a:solidFill>
              <a:srgbClr val="1A1AFF"/>
            </a:solidFill>
            <a:ln w="0">
              <a:solidFill>
                <a:srgbClr val="000000"/>
              </a:solidFill>
              <a:miter lim="800000"/>
              <a:headEnd/>
              <a:tailEnd/>
            </a:ln>
          </p:spPr>
          <p:txBody>
            <a:bodyPr/>
            <a:lstStyle/>
            <a:p>
              <a:endParaRPr lang="en-US"/>
            </a:p>
          </p:txBody>
        </p:sp>
        <p:grpSp>
          <p:nvGrpSpPr>
            <p:cNvPr id="206" name="Group 205"/>
            <p:cNvGrpSpPr>
              <a:grpSpLocks/>
            </p:cNvGrpSpPr>
            <p:nvPr/>
          </p:nvGrpSpPr>
          <p:grpSpPr bwMode="auto">
            <a:xfrm>
              <a:off x="709" y="3134"/>
              <a:ext cx="1515" cy="472"/>
              <a:chOff x="709" y="3134"/>
              <a:chExt cx="1515" cy="472"/>
            </a:xfrm>
          </p:grpSpPr>
          <p:sp>
            <p:nvSpPr>
              <p:cNvPr id="207" name="Rectangle 206"/>
              <p:cNvSpPr>
                <a:spLocks noChangeArrowheads="1"/>
              </p:cNvSpPr>
              <p:nvPr/>
            </p:nvSpPr>
            <p:spPr bwMode="auto">
              <a:xfrm>
                <a:off x="824" y="3134"/>
                <a:ext cx="121" cy="121"/>
              </a:xfrm>
              <a:prstGeom prst="rect">
                <a:avLst/>
              </a:prstGeom>
              <a:solidFill>
                <a:srgbClr val="1A1AFF"/>
              </a:solidFill>
              <a:ln w="0">
                <a:solidFill>
                  <a:srgbClr val="000000"/>
                </a:solidFill>
                <a:miter lim="800000"/>
                <a:headEnd/>
                <a:tailEnd/>
              </a:ln>
            </p:spPr>
            <p:txBody>
              <a:bodyPr/>
              <a:lstStyle/>
              <a:p>
                <a:endParaRPr lang="en-US"/>
              </a:p>
            </p:txBody>
          </p:sp>
          <p:sp>
            <p:nvSpPr>
              <p:cNvPr id="208" name="Rectangle 207"/>
              <p:cNvSpPr>
                <a:spLocks noChangeArrowheads="1"/>
              </p:cNvSpPr>
              <p:nvPr/>
            </p:nvSpPr>
            <p:spPr bwMode="auto">
              <a:xfrm>
                <a:off x="1055" y="3134"/>
                <a:ext cx="121" cy="121"/>
              </a:xfrm>
              <a:prstGeom prst="rect">
                <a:avLst/>
              </a:prstGeom>
              <a:solidFill>
                <a:srgbClr val="007FFF"/>
              </a:solidFill>
              <a:ln w="0">
                <a:solidFill>
                  <a:srgbClr val="000000"/>
                </a:solidFill>
                <a:miter lim="800000"/>
                <a:headEnd/>
                <a:tailEnd/>
              </a:ln>
            </p:spPr>
            <p:txBody>
              <a:bodyPr/>
              <a:lstStyle/>
              <a:p>
                <a:endParaRPr lang="en-US"/>
              </a:p>
            </p:txBody>
          </p:sp>
          <p:sp>
            <p:nvSpPr>
              <p:cNvPr id="209" name="Rectangle 208"/>
              <p:cNvSpPr>
                <a:spLocks noChangeArrowheads="1"/>
              </p:cNvSpPr>
              <p:nvPr/>
            </p:nvSpPr>
            <p:spPr bwMode="auto">
              <a:xfrm>
                <a:off x="709" y="3134"/>
                <a:ext cx="121" cy="121"/>
              </a:xfrm>
              <a:prstGeom prst="rect">
                <a:avLst/>
              </a:prstGeom>
              <a:solidFill>
                <a:srgbClr val="1A1AFF"/>
              </a:solidFill>
              <a:ln w="0">
                <a:solidFill>
                  <a:srgbClr val="000000"/>
                </a:solidFill>
                <a:miter lim="800000"/>
                <a:headEnd/>
                <a:tailEnd/>
              </a:ln>
            </p:spPr>
            <p:txBody>
              <a:bodyPr/>
              <a:lstStyle/>
              <a:p>
                <a:endParaRPr lang="en-US"/>
              </a:p>
            </p:txBody>
          </p:sp>
          <p:sp>
            <p:nvSpPr>
              <p:cNvPr id="210" name="Rectangle 209"/>
              <p:cNvSpPr>
                <a:spLocks noChangeArrowheads="1"/>
              </p:cNvSpPr>
              <p:nvPr/>
            </p:nvSpPr>
            <p:spPr bwMode="auto">
              <a:xfrm>
                <a:off x="940" y="3134"/>
                <a:ext cx="120" cy="121"/>
              </a:xfrm>
              <a:prstGeom prst="rect">
                <a:avLst/>
              </a:prstGeom>
              <a:solidFill>
                <a:srgbClr val="0000FF"/>
              </a:solidFill>
              <a:ln w="0">
                <a:solidFill>
                  <a:srgbClr val="000000"/>
                </a:solidFill>
                <a:miter lim="800000"/>
                <a:headEnd/>
                <a:tailEnd/>
              </a:ln>
            </p:spPr>
            <p:txBody>
              <a:bodyPr/>
              <a:lstStyle/>
              <a:p>
                <a:endParaRPr lang="en-US"/>
              </a:p>
            </p:txBody>
          </p:sp>
          <p:sp>
            <p:nvSpPr>
              <p:cNvPr id="211" name="Rectangle 210"/>
              <p:cNvSpPr>
                <a:spLocks noChangeArrowheads="1"/>
              </p:cNvSpPr>
              <p:nvPr/>
            </p:nvSpPr>
            <p:spPr bwMode="auto">
              <a:xfrm>
                <a:off x="1170" y="3134"/>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212" name="Rectangle 211"/>
              <p:cNvSpPr>
                <a:spLocks noChangeArrowheads="1"/>
              </p:cNvSpPr>
              <p:nvPr/>
            </p:nvSpPr>
            <p:spPr bwMode="auto">
              <a:xfrm>
                <a:off x="1285" y="3134"/>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213" name="Rectangle 212"/>
              <p:cNvSpPr>
                <a:spLocks noChangeArrowheads="1"/>
              </p:cNvSpPr>
              <p:nvPr/>
            </p:nvSpPr>
            <p:spPr bwMode="auto">
              <a:xfrm>
                <a:off x="1401" y="3134"/>
                <a:ext cx="126" cy="121"/>
              </a:xfrm>
              <a:prstGeom prst="rect">
                <a:avLst/>
              </a:prstGeom>
              <a:solidFill>
                <a:srgbClr val="009900"/>
              </a:solidFill>
              <a:ln w="0">
                <a:solidFill>
                  <a:srgbClr val="000000"/>
                </a:solidFill>
                <a:miter lim="800000"/>
                <a:headEnd/>
                <a:tailEnd/>
              </a:ln>
            </p:spPr>
            <p:txBody>
              <a:bodyPr/>
              <a:lstStyle/>
              <a:p>
                <a:endParaRPr lang="en-US"/>
              </a:p>
            </p:txBody>
          </p:sp>
          <p:sp>
            <p:nvSpPr>
              <p:cNvPr id="214" name="Rectangle 213"/>
              <p:cNvSpPr>
                <a:spLocks noChangeArrowheads="1"/>
              </p:cNvSpPr>
              <p:nvPr/>
            </p:nvSpPr>
            <p:spPr bwMode="auto">
              <a:xfrm>
                <a:off x="1522" y="3134"/>
                <a:ext cx="120" cy="121"/>
              </a:xfrm>
              <a:prstGeom prst="rect">
                <a:avLst/>
              </a:prstGeom>
              <a:solidFill>
                <a:srgbClr val="00E500"/>
              </a:solidFill>
              <a:ln w="0">
                <a:solidFill>
                  <a:srgbClr val="000000"/>
                </a:solidFill>
                <a:miter lim="800000"/>
                <a:headEnd/>
                <a:tailEnd/>
              </a:ln>
            </p:spPr>
            <p:txBody>
              <a:bodyPr/>
              <a:lstStyle/>
              <a:p>
                <a:endParaRPr lang="en-US"/>
              </a:p>
            </p:txBody>
          </p:sp>
          <p:sp>
            <p:nvSpPr>
              <p:cNvPr id="215" name="Rectangle 214"/>
              <p:cNvSpPr>
                <a:spLocks noChangeArrowheads="1"/>
              </p:cNvSpPr>
              <p:nvPr/>
            </p:nvSpPr>
            <p:spPr bwMode="auto">
              <a:xfrm>
                <a:off x="1637" y="3134"/>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216" name="Rectangle 215"/>
              <p:cNvSpPr>
                <a:spLocks noChangeArrowheads="1"/>
              </p:cNvSpPr>
              <p:nvPr/>
            </p:nvSpPr>
            <p:spPr bwMode="auto">
              <a:xfrm>
                <a:off x="1752" y="3134"/>
                <a:ext cx="121" cy="121"/>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217" name="Rectangle 216"/>
              <p:cNvSpPr>
                <a:spLocks noChangeArrowheads="1"/>
              </p:cNvSpPr>
              <p:nvPr/>
            </p:nvSpPr>
            <p:spPr bwMode="auto">
              <a:xfrm>
                <a:off x="1867" y="3134"/>
                <a:ext cx="121" cy="121"/>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218" name="Rectangle 217"/>
              <p:cNvSpPr>
                <a:spLocks noChangeArrowheads="1"/>
              </p:cNvSpPr>
              <p:nvPr/>
            </p:nvSpPr>
            <p:spPr bwMode="auto">
              <a:xfrm>
                <a:off x="1983" y="3134"/>
                <a:ext cx="121" cy="121"/>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219" name="Rectangle 218"/>
              <p:cNvSpPr>
                <a:spLocks noChangeArrowheads="1"/>
              </p:cNvSpPr>
              <p:nvPr/>
            </p:nvSpPr>
            <p:spPr bwMode="auto">
              <a:xfrm>
                <a:off x="2098" y="3134"/>
                <a:ext cx="126" cy="121"/>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220" name="Rectangle 219"/>
              <p:cNvSpPr>
                <a:spLocks noChangeArrowheads="1"/>
              </p:cNvSpPr>
              <p:nvPr/>
            </p:nvSpPr>
            <p:spPr bwMode="auto">
              <a:xfrm>
                <a:off x="824" y="3249"/>
                <a:ext cx="121" cy="126"/>
              </a:xfrm>
              <a:prstGeom prst="rect">
                <a:avLst/>
              </a:prstGeom>
              <a:solidFill>
                <a:srgbClr val="1A1AFF"/>
              </a:solidFill>
              <a:ln w="0">
                <a:solidFill>
                  <a:srgbClr val="000000"/>
                </a:solidFill>
                <a:miter lim="800000"/>
                <a:headEnd/>
                <a:tailEnd/>
              </a:ln>
            </p:spPr>
            <p:txBody>
              <a:bodyPr/>
              <a:lstStyle/>
              <a:p>
                <a:endParaRPr lang="en-US"/>
              </a:p>
            </p:txBody>
          </p:sp>
          <p:sp>
            <p:nvSpPr>
              <p:cNvPr id="221" name="Rectangle 220"/>
              <p:cNvSpPr>
                <a:spLocks noChangeArrowheads="1"/>
              </p:cNvSpPr>
              <p:nvPr/>
            </p:nvSpPr>
            <p:spPr bwMode="auto">
              <a:xfrm>
                <a:off x="824" y="3249"/>
                <a:ext cx="121" cy="126"/>
              </a:xfrm>
              <a:prstGeom prst="rect">
                <a:avLst/>
              </a:prstGeom>
              <a:solidFill>
                <a:srgbClr val="007FFF"/>
              </a:solidFill>
              <a:ln w="0">
                <a:solidFill>
                  <a:srgbClr val="000000"/>
                </a:solidFill>
                <a:miter lim="800000"/>
                <a:headEnd/>
                <a:tailEnd/>
              </a:ln>
            </p:spPr>
            <p:txBody>
              <a:bodyPr/>
              <a:lstStyle/>
              <a:p>
                <a:endParaRPr lang="en-US"/>
              </a:p>
            </p:txBody>
          </p:sp>
          <p:sp>
            <p:nvSpPr>
              <p:cNvPr id="222" name="Rectangle 221"/>
              <p:cNvSpPr>
                <a:spLocks noChangeArrowheads="1"/>
              </p:cNvSpPr>
              <p:nvPr/>
            </p:nvSpPr>
            <p:spPr bwMode="auto">
              <a:xfrm>
                <a:off x="1055" y="3249"/>
                <a:ext cx="121" cy="126"/>
              </a:xfrm>
              <a:prstGeom prst="rect">
                <a:avLst/>
              </a:prstGeom>
              <a:solidFill>
                <a:srgbClr val="009900"/>
              </a:solidFill>
              <a:ln w="0">
                <a:solidFill>
                  <a:srgbClr val="000000"/>
                </a:solidFill>
                <a:miter lim="800000"/>
                <a:headEnd/>
                <a:tailEnd/>
              </a:ln>
            </p:spPr>
            <p:txBody>
              <a:bodyPr/>
              <a:lstStyle/>
              <a:p>
                <a:endParaRPr lang="en-US"/>
              </a:p>
            </p:txBody>
          </p:sp>
          <p:sp>
            <p:nvSpPr>
              <p:cNvPr id="223" name="Rectangle 222"/>
              <p:cNvSpPr>
                <a:spLocks noChangeArrowheads="1"/>
              </p:cNvSpPr>
              <p:nvPr/>
            </p:nvSpPr>
            <p:spPr bwMode="auto">
              <a:xfrm>
                <a:off x="709" y="3249"/>
                <a:ext cx="121" cy="126"/>
              </a:xfrm>
              <a:prstGeom prst="rect">
                <a:avLst/>
              </a:prstGeom>
              <a:solidFill>
                <a:srgbClr val="1A1AFF"/>
              </a:solidFill>
              <a:ln w="0">
                <a:solidFill>
                  <a:srgbClr val="000000"/>
                </a:solidFill>
                <a:miter lim="800000"/>
                <a:headEnd/>
                <a:tailEnd/>
              </a:ln>
            </p:spPr>
            <p:txBody>
              <a:bodyPr/>
              <a:lstStyle/>
              <a:p>
                <a:endParaRPr lang="en-US"/>
              </a:p>
            </p:txBody>
          </p:sp>
          <p:sp>
            <p:nvSpPr>
              <p:cNvPr id="224" name="Rectangle 223"/>
              <p:cNvSpPr>
                <a:spLocks noChangeArrowheads="1"/>
              </p:cNvSpPr>
              <p:nvPr/>
            </p:nvSpPr>
            <p:spPr bwMode="auto">
              <a:xfrm>
                <a:off x="1170" y="3249"/>
                <a:ext cx="121" cy="126"/>
              </a:xfrm>
              <a:prstGeom prst="rect">
                <a:avLst/>
              </a:prstGeom>
              <a:solidFill>
                <a:srgbClr val="009900"/>
              </a:solidFill>
              <a:ln w="0">
                <a:solidFill>
                  <a:srgbClr val="000000"/>
                </a:solidFill>
                <a:miter lim="800000"/>
                <a:headEnd/>
                <a:tailEnd/>
              </a:ln>
            </p:spPr>
            <p:txBody>
              <a:bodyPr/>
              <a:lstStyle/>
              <a:p>
                <a:endParaRPr lang="en-US"/>
              </a:p>
            </p:txBody>
          </p:sp>
          <p:sp>
            <p:nvSpPr>
              <p:cNvPr id="225" name="Rectangle 224"/>
              <p:cNvSpPr>
                <a:spLocks noChangeArrowheads="1"/>
              </p:cNvSpPr>
              <p:nvPr/>
            </p:nvSpPr>
            <p:spPr bwMode="auto">
              <a:xfrm>
                <a:off x="1285" y="3249"/>
                <a:ext cx="121" cy="126"/>
              </a:xfrm>
              <a:prstGeom prst="rect">
                <a:avLst/>
              </a:prstGeom>
              <a:solidFill>
                <a:srgbClr val="00E500"/>
              </a:solidFill>
              <a:ln w="0">
                <a:solidFill>
                  <a:srgbClr val="000000"/>
                </a:solidFill>
                <a:miter lim="800000"/>
                <a:headEnd/>
                <a:tailEnd/>
              </a:ln>
            </p:spPr>
            <p:txBody>
              <a:bodyPr/>
              <a:lstStyle/>
              <a:p>
                <a:endParaRPr lang="en-US"/>
              </a:p>
            </p:txBody>
          </p:sp>
          <p:sp>
            <p:nvSpPr>
              <p:cNvPr id="226" name="Rectangle 225"/>
              <p:cNvSpPr>
                <a:spLocks noChangeArrowheads="1"/>
              </p:cNvSpPr>
              <p:nvPr/>
            </p:nvSpPr>
            <p:spPr bwMode="auto">
              <a:xfrm>
                <a:off x="1401" y="3249"/>
                <a:ext cx="126" cy="126"/>
              </a:xfrm>
              <a:prstGeom prst="rect">
                <a:avLst/>
              </a:prstGeom>
              <a:solidFill>
                <a:srgbClr val="009900"/>
              </a:solidFill>
              <a:ln w="0">
                <a:solidFill>
                  <a:srgbClr val="000000"/>
                </a:solidFill>
                <a:miter lim="800000"/>
                <a:headEnd/>
                <a:tailEnd/>
              </a:ln>
            </p:spPr>
            <p:txBody>
              <a:bodyPr/>
              <a:lstStyle/>
              <a:p>
                <a:endParaRPr lang="en-US"/>
              </a:p>
            </p:txBody>
          </p:sp>
          <p:sp>
            <p:nvSpPr>
              <p:cNvPr id="227" name="Rectangle 226"/>
              <p:cNvSpPr>
                <a:spLocks noChangeArrowheads="1"/>
              </p:cNvSpPr>
              <p:nvPr/>
            </p:nvSpPr>
            <p:spPr bwMode="auto">
              <a:xfrm>
                <a:off x="1522" y="3249"/>
                <a:ext cx="120" cy="126"/>
              </a:xfrm>
              <a:prstGeom prst="rect">
                <a:avLst/>
              </a:prstGeom>
              <a:solidFill>
                <a:srgbClr val="009900"/>
              </a:solidFill>
              <a:ln w="0">
                <a:solidFill>
                  <a:srgbClr val="000000"/>
                </a:solidFill>
                <a:miter lim="800000"/>
                <a:headEnd/>
                <a:tailEnd/>
              </a:ln>
            </p:spPr>
            <p:txBody>
              <a:bodyPr/>
              <a:lstStyle/>
              <a:p>
                <a:endParaRPr lang="en-US"/>
              </a:p>
            </p:txBody>
          </p:sp>
          <p:sp>
            <p:nvSpPr>
              <p:cNvPr id="228" name="Rectangle 227"/>
              <p:cNvSpPr>
                <a:spLocks noChangeArrowheads="1"/>
              </p:cNvSpPr>
              <p:nvPr/>
            </p:nvSpPr>
            <p:spPr bwMode="auto">
              <a:xfrm>
                <a:off x="1637" y="3249"/>
                <a:ext cx="121" cy="126"/>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229" name="Rectangle 228"/>
              <p:cNvSpPr>
                <a:spLocks noChangeArrowheads="1"/>
              </p:cNvSpPr>
              <p:nvPr/>
            </p:nvSpPr>
            <p:spPr bwMode="auto">
              <a:xfrm>
                <a:off x="1752" y="3249"/>
                <a:ext cx="121" cy="126"/>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230" name="Rectangle 229"/>
              <p:cNvSpPr>
                <a:spLocks noChangeArrowheads="1"/>
              </p:cNvSpPr>
              <p:nvPr/>
            </p:nvSpPr>
            <p:spPr bwMode="auto">
              <a:xfrm>
                <a:off x="1867" y="3249"/>
                <a:ext cx="121" cy="126"/>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231" name="Rectangle 230"/>
              <p:cNvSpPr>
                <a:spLocks noChangeArrowheads="1"/>
              </p:cNvSpPr>
              <p:nvPr/>
            </p:nvSpPr>
            <p:spPr bwMode="auto">
              <a:xfrm>
                <a:off x="1983" y="3249"/>
                <a:ext cx="121" cy="126"/>
              </a:xfrm>
              <a:prstGeom prst="rect">
                <a:avLst/>
              </a:prstGeom>
              <a:solidFill>
                <a:srgbClr val="009900"/>
              </a:solidFill>
              <a:ln w="0">
                <a:solidFill>
                  <a:srgbClr val="000000"/>
                </a:solidFill>
                <a:miter lim="800000"/>
                <a:headEnd/>
                <a:tailEnd/>
              </a:ln>
            </p:spPr>
            <p:txBody>
              <a:bodyPr/>
              <a:lstStyle/>
              <a:p>
                <a:endParaRPr lang="en-US"/>
              </a:p>
            </p:txBody>
          </p:sp>
          <p:sp>
            <p:nvSpPr>
              <p:cNvPr id="232" name="Rectangle 231"/>
              <p:cNvSpPr>
                <a:spLocks noChangeArrowheads="1"/>
              </p:cNvSpPr>
              <p:nvPr/>
            </p:nvSpPr>
            <p:spPr bwMode="auto">
              <a:xfrm>
                <a:off x="2098" y="3249"/>
                <a:ext cx="126" cy="126"/>
              </a:xfrm>
              <a:prstGeom prst="rect">
                <a:avLst/>
              </a:prstGeom>
              <a:solidFill>
                <a:srgbClr val="009900"/>
              </a:solidFill>
              <a:ln w="0">
                <a:solidFill>
                  <a:srgbClr val="000000"/>
                </a:solidFill>
                <a:miter lim="800000"/>
                <a:headEnd/>
                <a:tailEnd/>
              </a:ln>
            </p:spPr>
            <p:txBody>
              <a:bodyPr/>
              <a:lstStyle/>
              <a:p>
                <a:endParaRPr lang="en-US"/>
              </a:p>
            </p:txBody>
          </p:sp>
          <p:sp>
            <p:nvSpPr>
              <p:cNvPr id="233" name="Rectangle 232"/>
              <p:cNvSpPr>
                <a:spLocks noChangeArrowheads="1"/>
              </p:cNvSpPr>
              <p:nvPr/>
            </p:nvSpPr>
            <p:spPr bwMode="auto">
              <a:xfrm>
                <a:off x="824" y="3370"/>
                <a:ext cx="121" cy="120"/>
              </a:xfrm>
              <a:prstGeom prst="rect">
                <a:avLst/>
              </a:prstGeom>
              <a:solidFill>
                <a:srgbClr val="00E500"/>
              </a:solidFill>
              <a:ln w="0">
                <a:solidFill>
                  <a:srgbClr val="000000"/>
                </a:solidFill>
                <a:miter lim="800000"/>
                <a:headEnd/>
                <a:tailEnd/>
              </a:ln>
            </p:spPr>
            <p:txBody>
              <a:bodyPr/>
              <a:lstStyle/>
              <a:p>
                <a:endParaRPr lang="en-US"/>
              </a:p>
            </p:txBody>
          </p:sp>
          <p:sp>
            <p:nvSpPr>
              <p:cNvPr id="234" name="Rectangle 233"/>
              <p:cNvSpPr>
                <a:spLocks noChangeArrowheads="1"/>
              </p:cNvSpPr>
              <p:nvPr/>
            </p:nvSpPr>
            <p:spPr bwMode="auto">
              <a:xfrm>
                <a:off x="824" y="3370"/>
                <a:ext cx="121" cy="120"/>
              </a:xfrm>
              <a:prstGeom prst="rect">
                <a:avLst/>
              </a:prstGeom>
              <a:solidFill>
                <a:srgbClr val="00E500"/>
              </a:solidFill>
              <a:ln w="0">
                <a:solidFill>
                  <a:srgbClr val="000000"/>
                </a:solidFill>
                <a:miter lim="800000"/>
                <a:headEnd/>
                <a:tailEnd/>
              </a:ln>
            </p:spPr>
            <p:txBody>
              <a:bodyPr/>
              <a:lstStyle/>
              <a:p>
                <a:endParaRPr lang="en-US"/>
              </a:p>
            </p:txBody>
          </p:sp>
          <p:sp>
            <p:nvSpPr>
              <p:cNvPr id="235" name="Rectangle 234"/>
              <p:cNvSpPr>
                <a:spLocks noChangeArrowheads="1"/>
              </p:cNvSpPr>
              <p:nvPr/>
            </p:nvSpPr>
            <p:spPr bwMode="auto">
              <a:xfrm>
                <a:off x="1055" y="3370"/>
                <a:ext cx="121" cy="120"/>
              </a:xfrm>
              <a:prstGeom prst="rect">
                <a:avLst/>
              </a:prstGeom>
              <a:solidFill>
                <a:srgbClr val="00E500"/>
              </a:solidFill>
              <a:ln w="0">
                <a:solidFill>
                  <a:srgbClr val="000000"/>
                </a:solidFill>
                <a:miter lim="800000"/>
                <a:headEnd/>
                <a:tailEnd/>
              </a:ln>
            </p:spPr>
            <p:txBody>
              <a:bodyPr/>
              <a:lstStyle/>
              <a:p>
                <a:endParaRPr lang="en-US"/>
              </a:p>
            </p:txBody>
          </p:sp>
          <p:sp>
            <p:nvSpPr>
              <p:cNvPr id="236" name="Rectangle 235"/>
              <p:cNvSpPr>
                <a:spLocks noChangeArrowheads="1"/>
              </p:cNvSpPr>
              <p:nvPr/>
            </p:nvSpPr>
            <p:spPr bwMode="auto">
              <a:xfrm>
                <a:off x="709" y="3370"/>
                <a:ext cx="121" cy="120"/>
              </a:xfrm>
              <a:prstGeom prst="rect">
                <a:avLst/>
              </a:prstGeom>
              <a:solidFill>
                <a:srgbClr val="007FFF"/>
              </a:solidFill>
              <a:ln w="0">
                <a:solidFill>
                  <a:srgbClr val="000000"/>
                </a:solidFill>
                <a:miter lim="800000"/>
                <a:headEnd/>
                <a:tailEnd/>
              </a:ln>
            </p:spPr>
            <p:txBody>
              <a:bodyPr/>
              <a:lstStyle/>
              <a:p>
                <a:endParaRPr lang="en-US"/>
              </a:p>
            </p:txBody>
          </p:sp>
          <p:sp>
            <p:nvSpPr>
              <p:cNvPr id="237" name="Rectangle 236"/>
              <p:cNvSpPr>
                <a:spLocks noChangeArrowheads="1"/>
              </p:cNvSpPr>
              <p:nvPr/>
            </p:nvSpPr>
            <p:spPr bwMode="auto">
              <a:xfrm>
                <a:off x="940" y="3370"/>
                <a:ext cx="120" cy="120"/>
              </a:xfrm>
              <a:prstGeom prst="rect">
                <a:avLst/>
              </a:prstGeom>
              <a:solidFill>
                <a:srgbClr val="009900"/>
              </a:solidFill>
              <a:ln w="0">
                <a:solidFill>
                  <a:srgbClr val="000000"/>
                </a:solidFill>
                <a:miter lim="800000"/>
                <a:headEnd/>
                <a:tailEnd/>
              </a:ln>
            </p:spPr>
            <p:txBody>
              <a:bodyPr/>
              <a:lstStyle/>
              <a:p>
                <a:endParaRPr lang="en-US"/>
              </a:p>
            </p:txBody>
          </p:sp>
          <p:sp>
            <p:nvSpPr>
              <p:cNvPr id="238" name="Rectangle 237"/>
              <p:cNvSpPr>
                <a:spLocks noChangeArrowheads="1"/>
              </p:cNvSpPr>
              <p:nvPr/>
            </p:nvSpPr>
            <p:spPr bwMode="auto">
              <a:xfrm>
                <a:off x="1170" y="3370"/>
                <a:ext cx="121" cy="120"/>
              </a:xfrm>
              <a:prstGeom prst="rect">
                <a:avLst/>
              </a:prstGeom>
              <a:solidFill>
                <a:srgbClr val="00E500"/>
              </a:solidFill>
              <a:ln w="0">
                <a:solidFill>
                  <a:srgbClr val="000000"/>
                </a:solidFill>
                <a:miter lim="800000"/>
                <a:headEnd/>
                <a:tailEnd/>
              </a:ln>
            </p:spPr>
            <p:txBody>
              <a:bodyPr/>
              <a:lstStyle/>
              <a:p>
                <a:endParaRPr lang="en-US"/>
              </a:p>
            </p:txBody>
          </p:sp>
          <p:sp>
            <p:nvSpPr>
              <p:cNvPr id="239" name="Rectangle 238"/>
              <p:cNvSpPr>
                <a:spLocks noChangeArrowheads="1"/>
              </p:cNvSpPr>
              <p:nvPr/>
            </p:nvSpPr>
            <p:spPr bwMode="auto">
              <a:xfrm>
                <a:off x="1285" y="3370"/>
                <a:ext cx="121" cy="120"/>
              </a:xfrm>
              <a:prstGeom prst="rect">
                <a:avLst/>
              </a:prstGeom>
              <a:solidFill>
                <a:srgbClr val="009900"/>
              </a:solidFill>
              <a:ln w="0">
                <a:solidFill>
                  <a:srgbClr val="000000"/>
                </a:solidFill>
                <a:miter lim="800000"/>
                <a:headEnd/>
                <a:tailEnd/>
              </a:ln>
            </p:spPr>
            <p:txBody>
              <a:bodyPr/>
              <a:lstStyle/>
              <a:p>
                <a:endParaRPr lang="en-US"/>
              </a:p>
            </p:txBody>
          </p:sp>
          <p:sp>
            <p:nvSpPr>
              <p:cNvPr id="240" name="Rectangle 239"/>
              <p:cNvSpPr>
                <a:spLocks noChangeArrowheads="1"/>
              </p:cNvSpPr>
              <p:nvPr/>
            </p:nvSpPr>
            <p:spPr bwMode="auto">
              <a:xfrm>
                <a:off x="1401" y="3370"/>
                <a:ext cx="126" cy="120"/>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241" name="Rectangle 240"/>
              <p:cNvSpPr>
                <a:spLocks noChangeArrowheads="1"/>
              </p:cNvSpPr>
              <p:nvPr/>
            </p:nvSpPr>
            <p:spPr bwMode="auto">
              <a:xfrm>
                <a:off x="1522" y="3370"/>
                <a:ext cx="120" cy="120"/>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242" name="Rectangle 241"/>
              <p:cNvSpPr>
                <a:spLocks noChangeArrowheads="1"/>
              </p:cNvSpPr>
              <p:nvPr/>
            </p:nvSpPr>
            <p:spPr bwMode="auto">
              <a:xfrm>
                <a:off x="1637" y="3370"/>
                <a:ext cx="121" cy="120"/>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243" name="Rectangle 242"/>
              <p:cNvSpPr>
                <a:spLocks noChangeArrowheads="1"/>
              </p:cNvSpPr>
              <p:nvPr/>
            </p:nvSpPr>
            <p:spPr bwMode="auto">
              <a:xfrm>
                <a:off x="1752" y="3370"/>
                <a:ext cx="121" cy="120"/>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244" name="Rectangle 243"/>
              <p:cNvSpPr>
                <a:spLocks noChangeArrowheads="1"/>
              </p:cNvSpPr>
              <p:nvPr/>
            </p:nvSpPr>
            <p:spPr bwMode="auto">
              <a:xfrm>
                <a:off x="1867" y="3370"/>
                <a:ext cx="121" cy="120"/>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245" name="Rectangle 244"/>
              <p:cNvSpPr>
                <a:spLocks noChangeArrowheads="1"/>
              </p:cNvSpPr>
              <p:nvPr/>
            </p:nvSpPr>
            <p:spPr bwMode="auto">
              <a:xfrm>
                <a:off x="1983" y="3370"/>
                <a:ext cx="121" cy="120"/>
              </a:xfrm>
              <a:prstGeom prst="rect">
                <a:avLst/>
              </a:prstGeom>
              <a:solidFill>
                <a:schemeClr val="bg1">
                  <a:lumMod val="65000"/>
                </a:schemeClr>
              </a:solidFill>
              <a:ln w="0">
                <a:solidFill>
                  <a:srgbClr val="000000"/>
                </a:solidFill>
                <a:miter lim="800000"/>
                <a:headEnd/>
                <a:tailEnd/>
              </a:ln>
            </p:spPr>
            <p:txBody>
              <a:bodyPr/>
              <a:lstStyle/>
              <a:p>
                <a:endParaRPr lang="en-US"/>
              </a:p>
            </p:txBody>
          </p:sp>
          <p:sp>
            <p:nvSpPr>
              <p:cNvPr id="246" name="Rectangle 245"/>
              <p:cNvSpPr>
                <a:spLocks noChangeArrowheads="1"/>
              </p:cNvSpPr>
              <p:nvPr/>
            </p:nvSpPr>
            <p:spPr bwMode="auto">
              <a:xfrm>
                <a:off x="2098" y="3370"/>
                <a:ext cx="126" cy="120"/>
              </a:xfrm>
              <a:prstGeom prst="rect">
                <a:avLst/>
              </a:prstGeom>
              <a:solidFill>
                <a:srgbClr val="009900"/>
              </a:solidFill>
              <a:ln w="0">
                <a:solidFill>
                  <a:srgbClr val="000000"/>
                </a:solidFill>
                <a:miter lim="800000"/>
                <a:headEnd/>
                <a:tailEnd/>
              </a:ln>
            </p:spPr>
            <p:txBody>
              <a:bodyPr/>
              <a:lstStyle/>
              <a:p>
                <a:endParaRPr lang="en-US"/>
              </a:p>
            </p:txBody>
          </p:sp>
          <p:sp>
            <p:nvSpPr>
              <p:cNvPr id="247" name="Rectangle 246"/>
              <p:cNvSpPr>
                <a:spLocks noChangeArrowheads="1"/>
              </p:cNvSpPr>
              <p:nvPr/>
            </p:nvSpPr>
            <p:spPr bwMode="auto">
              <a:xfrm>
                <a:off x="824" y="3485"/>
                <a:ext cx="121" cy="121"/>
              </a:xfrm>
              <a:prstGeom prst="rect">
                <a:avLst/>
              </a:prstGeom>
              <a:solidFill>
                <a:srgbClr val="00E500"/>
              </a:solidFill>
              <a:ln w="0">
                <a:solidFill>
                  <a:srgbClr val="000000"/>
                </a:solidFill>
                <a:miter lim="800000"/>
                <a:headEnd/>
                <a:tailEnd/>
              </a:ln>
            </p:spPr>
            <p:txBody>
              <a:bodyPr/>
              <a:lstStyle/>
              <a:p>
                <a:endParaRPr lang="en-US"/>
              </a:p>
            </p:txBody>
          </p:sp>
          <p:sp>
            <p:nvSpPr>
              <p:cNvPr id="248" name="Rectangle 247"/>
              <p:cNvSpPr>
                <a:spLocks noChangeArrowheads="1"/>
              </p:cNvSpPr>
              <p:nvPr/>
            </p:nvSpPr>
            <p:spPr bwMode="auto">
              <a:xfrm>
                <a:off x="824" y="3485"/>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249" name="Rectangle 248"/>
              <p:cNvSpPr>
                <a:spLocks noChangeArrowheads="1"/>
              </p:cNvSpPr>
              <p:nvPr/>
            </p:nvSpPr>
            <p:spPr bwMode="auto">
              <a:xfrm>
                <a:off x="1055" y="3485"/>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250" name="Rectangle 249"/>
              <p:cNvSpPr>
                <a:spLocks noChangeArrowheads="1"/>
              </p:cNvSpPr>
              <p:nvPr/>
            </p:nvSpPr>
            <p:spPr bwMode="auto">
              <a:xfrm>
                <a:off x="709" y="3485"/>
                <a:ext cx="121" cy="121"/>
              </a:xfrm>
              <a:prstGeom prst="rect">
                <a:avLst/>
              </a:prstGeom>
              <a:solidFill>
                <a:srgbClr val="007FFF"/>
              </a:solidFill>
              <a:ln w="0">
                <a:solidFill>
                  <a:srgbClr val="000000"/>
                </a:solidFill>
                <a:miter lim="800000"/>
                <a:headEnd/>
                <a:tailEnd/>
              </a:ln>
            </p:spPr>
            <p:txBody>
              <a:bodyPr/>
              <a:lstStyle/>
              <a:p>
                <a:endParaRPr lang="en-US"/>
              </a:p>
            </p:txBody>
          </p:sp>
          <p:sp>
            <p:nvSpPr>
              <p:cNvPr id="251" name="Rectangle 250"/>
              <p:cNvSpPr>
                <a:spLocks noChangeArrowheads="1"/>
              </p:cNvSpPr>
              <p:nvPr/>
            </p:nvSpPr>
            <p:spPr bwMode="auto">
              <a:xfrm>
                <a:off x="940" y="3485"/>
                <a:ext cx="120" cy="121"/>
              </a:xfrm>
              <a:prstGeom prst="rect">
                <a:avLst/>
              </a:prstGeom>
              <a:solidFill>
                <a:srgbClr val="009900"/>
              </a:solidFill>
              <a:ln w="0">
                <a:solidFill>
                  <a:srgbClr val="000000"/>
                </a:solidFill>
                <a:miter lim="800000"/>
                <a:headEnd/>
                <a:tailEnd/>
              </a:ln>
            </p:spPr>
            <p:txBody>
              <a:bodyPr/>
              <a:lstStyle/>
              <a:p>
                <a:endParaRPr lang="en-US"/>
              </a:p>
            </p:txBody>
          </p:sp>
          <p:sp>
            <p:nvSpPr>
              <p:cNvPr id="252" name="Rectangle 251"/>
              <p:cNvSpPr>
                <a:spLocks noChangeArrowheads="1"/>
              </p:cNvSpPr>
              <p:nvPr/>
            </p:nvSpPr>
            <p:spPr bwMode="auto">
              <a:xfrm>
                <a:off x="1170" y="3485"/>
                <a:ext cx="121" cy="121"/>
              </a:xfrm>
              <a:prstGeom prst="rect">
                <a:avLst/>
              </a:prstGeom>
              <a:solidFill>
                <a:srgbClr val="00E500"/>
              </a:solidFill>
              <a:ln w="0">
                <a:solidFill>
                  <a:srgbClr val="000000"/>
                </a:solidFill>
                <a:miter lim="800000"/>
                <a:headEnd/>
                <a:tailEnd/>
              </a:ln>
            </p:spPr>
            <p:txBody>
              <a:bodyPr/>
              <a:lstStyle/>
              <a:p>
                <a:endParaRPr lang="en-US"/>
              </a:p>
            </p:txBody>
          </p:sp>
          <p:sp>
            <p:nvSpPr>
              <p:cNvPr id="253" name="Rectangle 252"/>
              <p:cNvSpPr>
                <a:spLocks noChangeArrowheads="1"/>
              </p:cNvSpPr>
              <p:nvPr/>
            </p:nvSpPr>
            <p:spPr bwMode="auto">
              <a:xfrm>
                <a:off x="1285" y="3485"/>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254" name="Rectangle 253"/>
              <p:cNvSpPr>
                <a:spLocks noChangeArrowheads="1"/>
              </p:cNvSpPr>
              <p:nvPr/>
            </p:nvSpPr>
            <p:spPr bwMode="auto">
              <a:xfrm>
                <a:off x="1401" y="3485"/>
                <a:ext cx="126" cy="121"/>
              </a:xfrm>
              <a:prstGeom prst="rect">
                <a:avLst/>
              </a:prstGeom>
              <a:solidFill>
                <a:srgbClr val="00E500"/>
              </a:solidFill>
              <a:ln w="0">
                <a:solidFill>
                  <a:srgbClr val="000000"/>
                </a:solidFill>
                <a:miter lim="800000"/>
                <a:headEnd/>
                <a:tailEnd/>
              </a:ln>
            </p:spPr>
            <p:txBody>
              <a:bodyPr/>
              <a:lstStyle/>
              <a:p>
                <a:endParaRPr lang="en-US"/>
              </a:p>
            </p:txBody>
          </p:sp>
          <p:sp>
            <p:nvSpPr>
              <p:cNvPr id="255" name="Rectangle 254"/>
              <p:cNvSpPr>
                <a:spLocks noChangeArrowheads="1"/>
              </p:cNvSpPr>
              <p:nvPr/>
            </p:nvSpPr>
            <p:spPr bwMode="auto">
              <a:xfrm>
                <a:off x="1522" y="3485"/>
                <a:ext cx="120" cy="121"/>
              </a:xfrm>
              <a:prstGeom prst="rect">
                <a:avLst/>
              </a:prstGeom>
              <a:solidFill>
                <a:srgbClr val="009900"/>
              </a:solidFill>
              <a:ln w="0">
                <a:solidFill>
                  <a:srgbClr val="000000"/>
                </a:solidFill>
                <a:miter lim="800000"/>
                <a:headEnd/>
                <a:tailEnd/>
              </a:ln>
            </p:spPr>
            <p:txBody>
              <a:bodyPr/>
              <a:lstStyle/>
              <a:p>
                <a:endParaRPr lang="en-US"/>
              </a:p>
            </p:txBody>
          </p:sp>
          <p:sp>
            <p:nvSpPr>
              <p:cNvPr id="256" name="Rectangle 255"/>
              <p:cNvSpPr>
                <a:spLocks noChangeArrowheads="1"/>
              </p:cNvSpPr>
              <p:nvPr/>
            </p:nvSpPr>
            <p:spPr bwMode="auto">
              <a:xfrm>
                <a:off x="1637" y="3485"/>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257" name="Rectangle 256"/>
              <p:cNvSpPr>
                <a:spLocks noChangeArrowheads="1"/>
              </p:cNvSpPr>
              <p:nvPr/>
            </p:nvSpPr>
            <p:spPr bwMode="auto">
              <a:xfrm>
                <a:off x="1752" y="3485"/>
                <a:ext cx="121" cy="121"/>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258" name="Rectangle 257"/>
              <p:cNvSpPr>
                <a:spLocks noChangeArrowheads="1"/>
              </p:cNvSpPr>
              <p:nvPr/>
            </p:nvSpPr>
            <p:spPr bwMode="auto">
              <a:xfrm>
                <a:off x="1867" y="3485"/>
                <a:ext cx="121" cy="121"/>
              </a:xfrm>
              <a:prstGeom prst="rect">
                <a:avLst/>
              </a:prstGeom>
              <a:solidFill>
                <a:schemeClr val="tx1">
                  <a:lumMod val="65000"/>
                  <a:lumOff val="35000"/>
                </a:schemeClr>
              </a:solidFill>
              <a:ln w="0">
                <a:solidFill>
                  <a:srgbClr val="000000"/>
                </a:solidFill>
                <a:miter lim="800000"/>
                <a:headEnd/>
                <a:tailEnd/>
              </a:ln>
            </p:spPr>
            <p:txBody>
              <a:bodyPr/>
              <a:lstStyle/>
              <a:p>
                <a:endParaRPr lang="en-US"/>
              </a:p>
            </p:txBody>
          </p:sp>
          <p:sp>
            <p:nvSpPr>
              <p:cNvPr id="259" name="Rectangle 258"/>
              <p:cNvSpPr>
                <a:spLocks noChangeArrowheads="1"/>
              </p:cNvSpPr>
              <p:nvPr/>
            </p:nvSpPr>
            <p:spPr bwMode="auto">
              <a:xfrm>
                <a:off x="1983" y="3485"/>
                <a:ext cx="121" cy="121"/>
              </a:xfrm>
              <a:prstGeom prst="rect">
                <a:avLst/>
              </a:prstGeom>
              <a:solidFill>
                <a:srgbClr val="009900"/>
              </a:solidFill>
              <a:ln w="0">
                <a:solidFill>
                  <a:srgbClr val="000000"/>
                </a:solidFill>
                <a:miter lim="800000"/>
                <a:headEnd/>
                <a:tailEnd/>
              </a:ln>
            </p:spPr>
            <p:txBody>
              <a:bodyPr/>
              <a:lstStyle/>
              <a:p>
                <a:endParaRPr lang="en-US"/>
              </a:p>
            </p:txBody>
          </p:sp>
          <p:sp>
            <p:nvSpPr>
              <p:cNvPr id="260" name="Rectangle 259"/>
              <p:cNvSpPr>
                <a:spLocks noChangeArrowheads="1"/>
              </p:cNvSpPr>
              <p:nvPr/>
            </p:nvSpPr>
            <p:spPr bwMode="auto">
              <a:xfrm>
                <a:off x="2098" y="3485"/>
                <a:ext cx="126" cy="121"/>
              </a:xfrm>
              <a:prstGeom prst="rect">
                <a:avLst/>
              </a:prstGeom>
              <a:solidFill>
                <a:srgbClr val="00E500"/>
              </a:solidFill>
              <a:ln w="0">
                <a:solidFill>
                  <a:srgbClr val="000000"/>
                </a:solidFill>
                <a:miter lim="800000"/>
                <a:headEnd/>
                <a:tailEnd/>
              </a:ln>
            </p:spPr>
            <p:txBody>
              <a:bodyPr/>
              <a:lstStyle/>
              <a:p>
                <a:endParaRPr lang="en-US"/>
              </a:p>
            </p:txBody>
          </p:sp>
        </p:grpSp>
      </p:grpSp>
      <p:grpSp>
        <p:nvGrpSpPr>
          <p:cNvPr id="261" name="Group 277"/>
          <p:cNvGrpSpPr>
            <a:grpSpLocks/>
          </p:cNvGrpSpPr>
          <p:nvPr/>
        </p:nvGrpSpPr>
        <p:grpSpPr bwMode="auto">
          <a:xfrm>
            <a:off x="3667127" y="2754313"/>
            <a:ext cx="912813" cy="2949574"/>
            <a:chOff x="2342" y="1807"/>
            <a:chExt cx="575" cy="1858"/>
          </a:xfrm>
        </p:grpSpPr>
        <p:grpSp>
          <p:nvGrpSpPr>
            <p:cNvPr id="262" name="Group 261"/>
            <p:cNvGrpSpPr>
              <a:grpSpLocks/>
            </p:cNvGrpSpPr>
            <p:nvPr/>
          </p:nvGrpSpPr>
          <p:grpSpPr bwMode="auto">
            <a:xfrm>
              <a:off x="2342" y="2102"/>
              <a:ext cx="126" cy="1530"/>
              <a:chOff x="2318" y="2070"/>
              <a:chExt cx="126" cy="1530"/>
            </a:xfrm>
          </p:grpSpPr>
          <p:sp>
            <p:nvSpPr>
              <p:cNvPr id="270" name="Rectangle 262"/>
              <p:cNvSpPr>
                <a:spLocks noChangeArrowheads="1"/>
              </p:cNvSpPr>
              <p:nvPr/>
            </p:nvSpPr>
            <p:spPr bwMode="auto">
              <a:xfrm>
                <a:off x="2318" y="2070"/>
                <a:ext cx="126" cy="126"/>
              </a:xfrm>
              <a:prstGeom prst="rect">
                <a:avLst/>
              </a:prstGeom>
              <a:solidFill>
                <a:srgbClr val="1A1AFF"/>
              </a:solidFill>
              <a:ln w="0">
                <a:solidFill>
                  <a:srgbClr val="000000"/>
                </a:solidFill>
                <a:miter lim="800000"/>
                <a:headEnd/>
                <a:tailEnd/>
              </a:ln>
            </p:spPr>
            <p:txBody>
              <a:bodyPr/>
              <a:lstStyle/>
              <a:p>
                <a:endParaRPr lang="en-US">
                  <a:solidFill>
                    <a:schemeClr val="bg1"/>
                  </a:solidFill>
                </a:endParaRPr>
              </a:p>
            </p:txBody>
          </p:sp>
          <p:sp>
            <p:nvSpPr>
              <p:cNvPr id="271" name="Rectangle 263"/>
              <p:cNvSpPr>
                <a:spLocks noChangeArrowheads="1"/>
              </p:cNvSpPr>
              <p:nvPr/>
            </p:nvSpPr>
            <p:spPr bwMode="auto">
              <a:xfrm>
                <a:off x="2318" y="2350"/>
                <a:ext cx="126" cy="126"/>
              </a:xfrm>
              <a:prstGeom prst="rect">
                <a:avLst/>
              </a:prstGeom>
              <a:solidFill>
                <a:srgbClr val="007FFF"/>
              </a:solidFill>
              <a:ln w="0">
                <a:solidFill>
                  <a:srgbClr val="000000"/>
                </a:solidFill>
                <a:miter lim="800000"/>
                <a:headEnd/>
                <a:tailEnd/>
              </a:ln>
            </p:spPr>
            <p:txBody>
              <a:bodyPr/>
              <a:lstStyle/>
              <a:p>
                <a:endParaRPr lang="en-US">
                  <a:solidFill>
                    <a:schemeClr val="bg1"/>
                  </a:solidFill>
                </a:endParaRPr>
              </a:p>
            </p:txBody>
          </p:sp>
          <p:sp>
            <p:nvSpPr>
              <p:cNvPr id="272" name="Rectangle 264"/>
              <p:cNvSpPr>
                <a:spLocks noChangeArrowheads="1"/>
              </p:cNvSpPr>
              <p:nvPr/>
            </p:nvSpPr>
            <p:spPr bwMode="auto">
              <a:xfrm>
                <a:off x="2318" y="2635"/>
                <a:ext cx="126" cy="121"/>
              </a:xfrm>
              <a:prstGeom prst="rect">
                <a:avLst/>
              </a:prstGeom>
              <a:solidFill>
                <a:srgbClr val="009900"/>
              </a:solidFill>
              <a:ln w="0">
                <a:solidFill>
                  <a:srgbClr val="000000"/>
                </a:solidFill>
                <a:miter lim="800000"/>
                <a:headEnd/>
                <a:tailEnd/>
              </a:ln>
            </p:spPr>
            <p:txBody>
              <a:bodyPr/>
              <a:lstStyle/>
              <a:p>
                <a:endParaRPr lang="en-US">
                  <a:solidFill>
                    <a:schemeClr val="bg1"/>
                  </a:solidFill>
                </a:endParaRPr>
              </a:p>
            </p:txBody>
          </p:sp>
          <p:sp>
            <p:nvSpPr>
              <p:cNvPr id="273" name="Rectangle 265"/>
              <p:cNvSpPr>
                <a:spLocks noChangeArrowheads="1"/>
              </p:cNvSpPr>
              <p:nvPr/>
            </p:nvSpPr>
            <p:spPr bwMode="auto">
              <a:xfrm>
                <a:off x="2318" y="2915"/>
                <a:ext cx="126" cy="126"/>
              </a:xfrm>
              <a:prstGeom prst="rect">
                <a:avLst/>
              </a:prstGeom>
              <a:solidFill>
                <a:srgbClr val="00E500"/>
              </a:solidFill>
              <a:ln w="0">
                <a:solidFill>
                  <a:srgbClr val="000000"/>
                </a:solidFill>
                <a:miter lim="800000"/>
                <a:headEnd/>
                <a:tailEnd/>
              </a:ln>
            </p:spPr>
            <p:txBody>
              <a:bodyPr/>
              <a:lstStyle/>
              <a:p>
                <a:endParaRPr lang="en-US">
                  <a:solidFill>
                    <a:schemeClr val="bg1"/>
                  </a:solidFill>
                </a:endParaRPr>
              </a:p>
            </p:txBody>
          </p:sp>
          <p:sp>
            <p:nvSpPr>
              <p:cNvPr id="274" name="Rectangle 266"/>
              <p:cNvSpPr>
                <a:spLocks noChangeArrowheads="1"/>
              </p:cNvSpPr>
              <p:nvPr/>
            </p:nvSpPr>
            <p:spPr bwMode="auto">
              <a:xfrm>
                <a:off x="2318" y="3194"/>
                <a:ext cx="126" cy="126"/>
              </a:xfrm>
              <a:prstGeom prst="rect">
                <a:avLst/>
              </a:prstGeom>
              <a:solidFill>
                <a:schemeClr val="bg1">
                  <a:lumMod val="65000"/>
                </a:schemeClr>
              </a:solidFill>
              <a:ln w="0">
                <a:solidFill>
                  <a:srgbClr val="000000"/>
                </a:solidFill>
                <a:miter lim="800000"/>
                <a:headEnd/>
                <a:tailEnd/>
              </a:ln>
            </p:spPr>
            <p:txBody>
              <a:bodyPr/>
              <a:lstStyle/>
              <a:p>
                <a:endParaRPr lang="en-US">
                  <a:solidFill>
                    <a:schemeClr val="bg1"/>
                  </a:solidFill>
                </a:endParaRPr>
              </a:p>
            </p:txBody>
          </p:sp>
          <p:sp>
            <p:nvSpPr>
              <p:cNvPr id="275" name="Rectangle 267"/>
              <p:cNvSpPr>
                <a:spLocks noChangeArrowheads="1"/>
              </p:cNvSpPr>
              <p:nvPr/>
            </p:nvSpPr>
            <p:spPr bwMode="auto">
              <a:xfrm>
                <a:off x="2318" y="3480"/>
                <a:ext cx="126" cy="120"/>
              </a:xfrm>
              <a:prstGeom prst="rect">
                <a:avLst/>
              </a:prstGeom>
              <a:solidFill>
                <a:schemeClr val="tx1">
                  <a:lumMod val="65000"/>
                  <a:lumOff val="35000"/>
                </a:schemeClr>
              </a:solidFill>
              <a:ln w="0">
                <a:solidFill>
                  <a:schemeClr val="tx1">
                    <a:lumMod val="65000"/>
                    <a:lumOff val="35000"/>
                  </a:schemeClr>
                </a:solidFill>
                <a:miter lim="800000"/>
                <a:headEnd/>
                <a:tailEnd/>
              </a:ln>
            </p:spPr>
            <p:txBody>
              <a:bodyPr/>
              <a:lstStyle/>
              <a:p>
                <a:endParaRPr lang="en-US">
                  <a:solidFill>
                    <a:schemeClr val="bg1"/>
                  </a:solidFill>
                </a:endParaRPr>
              </a:p>
            </p:txBody>
          </p:sp>
        </p:grpSp>
        <p:sp>
          <p:nvSpPr>
            <p:cNvPr id="263" name="Rectangle 268"/>
            <p:cNvSpPr>
              <a:spLocks noChangeArrowheads="1"/>
            </p:cNvSpPr>
            <p:nvPr/>
          </p:nvSpPr>
          <p:spPr bwMode="auto">
            <a:xfrm>
              <a:off x="2535" y="2081"/>
              <a:ext cx="3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dirty="0">
                  <a:latin typeface="+mn-lt"/>
                </a:rPr>
                <a:t>Water</a:t>
              </a:r>
            </a:p>
          </p:txBody>
        </p:sp>
        <p:sp>
          <p:nvSpPr>
            <p:cNvPr id="264" name="Rectangle 269"/>
            <p:cNvSpPr>
              <a:spLocks noChangeArrowheads="1"/>
            </p:cNvSpPr>
            <p:nvPr/>
          </p:nvSpPr>
          <p:spPr bwMode="auto">
            <a:xfrm>
              <a:off x="2535" y="2366"/>
              <a:ext cx="3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dirty="0">
                  <a:latin typeface="+mn-lt"/>
                </a:rPr>
                <a:t>Water</a:t>
              </a:r>
            </a:p>
          </p:txBody>
        </p:sp>
        <p:sp>
          <p:nvSpPr>
            <p:cNvPr id="265" name="Rectangle 270"/>
            <p:cNvSpPr>
              <a:spLocks noChangeArrowheads="1"/>
            </p:cNvSpPr>
            <p:nvPr/>
          </p:nvSpPr>
          <p:spPr bwMode="auto">
            <a:xfrm>
              <a:off x="2528" y="2646"/>
              <a:ext cx="29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dirty="0" smtClean="0">
                  <a:latin typeface="+mn-lt"/>
                </a:rPr>
                <a:t>Tree</a:t>
              </a:r>
              <a:endParaRPr lang="en-US" dirty="0">
                <a:latin typeface="+mn-lt"/>
              </a:endParaRPr>
            </a:p>
          </p:txBody>
        </p:sp>
        <p:sp>
          <p:nvSpPr>
            <p:cNvPr id="266" name="Rectangle 271"/>
            <p:cNvSpPr>
              <a:spLocks noChangeArrowheads="1"/>
            </p:cNvSpPr>
            <p:nvPr/>
          </p:nvSpPr>
          <p:spPr bwMode="auto">
            <a:xfrm>
              <a:off x="2528" y="2926"/>
              <a:ext cx="29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dirty="0" smtClean="0">
                  <a:latin typeface="+mn-lt"/>
                </a:rPr>
                <a:t>Tree</a:t>
              </a:r>
              <a:endParaRPr lang="en-US" dirty="0">
                <a:latin typeface="+mn-lt"/>
              </a:endParaRPr>
            </a:p>
          </p:txBody>
        </p:sp>
        <p:sp>
          <p:nvSpPr>
            <p:cNvPr id="267" name="Rectangle 272"/>
            <p:cNvSpPr>
              <a:spLocks noChangeArrowheads="1"/>
            </p:cNvSpPr>
            <p:nvPr/>
          </p:nvSpPr>
          <p:spPr bwMode="auto">
            <a:xfrm>
              <a:off x="2528" y="3206"/>
              <a:ext cx="28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dirty="0" smtClean="0">
                  <a:latin typeface="+mn-lt"/>
                </a:rPr>
                <a:t>Built</a:t>
              </a:r>
              <a:endParaRPr lang="en-US" dirty="0">
                <a:latin typeface="+mn-lt"/>
              </a:endParaRPr>
            </a:p>
          </p:txBody>
        </p:sp>
        <p:sp>
          <p:nvSpPr>
            <p:cNvPr id="268" name="Rectangle 273"/>
            <p:cNvSpPr>
              <a:spLocks noChangeArrowheads="1"/>
            </p:cNvSpPr>
            <p:nvPr/>
          </p:nvSpPr>
          <p:spPr bwMode="auto">
            <a:xfrm>
              <a:off x="2528" y="3491"/>
              <a:ext cx="28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dirty="0" smtClean="0">
                  <a:latin typeface="+mn-lt"/>
                </a:rPr>
                <a:t>Built</a:t>
              </a:r>
              <a:endParaRPr lang="en-US" dirty="0">
                <a:latin typeface="+mn-lt"/>
              </a:endParaRPr>
            </a:p>
          </p:txBody>
        </p:sp>
        <p:sp>
          <p:nvSpPr>
            <p:cNvPr id="269" name="Rectangle 274"/>
            <p:cNvSpPr>
              <a:spLocks noChangeArrowheads="1"/>
            </p:cNvSpPr>
            <p:nvPr/>
          </p:nvSpPr>
          <p:spPr bwMode="auto">
            <a:xfrm>
              <a:off x="2402" y="1807"/>
              <a:ext cx="42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u="sng" dirty="0">
                  <a:latin typeface="+mn-lt"/>
                </a:rPr>
                <a:t>Labels</a:t>
              </a:r>
              <a:endParaRPr lang="en-US" dirty="0">
                <a:latin typeface="+mn-lt"/>
              </a:endParaRPr>
            </a:p>
          </p:txBody>
        </p:sp>
      </p:grpSp>
      <p:sp>
        <p:nvSpPr>
          <p:cNvPr id="276" name="Text Box 275"/>
          <p:cNvSpPr txBox="1">
            <a:spLocks noChangeArrowheads="1"/>
          </p:cNvSpPr>
          <p:nvPr/>
        </p:nvSpPr>
        <p:spPr bwMode="auto">
          <a:xfrm>
            <a:off x="787160" y="1600750"/>
            <a:ext cx="3433762" cy="10156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00" dirty="0" smtClean="0">
                <a:latin typeface="Calibri" panose="020F0502020204030204" pitchFamily="34" charset="0"/>
              </a:rPr>
              <a:t>After the computer finishes processing, the analyst then attempts to assign these spectral classes into informational classes. It </a:t>
            </a:r>
            <a:r>
              <a:rPr lang="en-US" sz="1200" dirty="0">
                <a:latin typeface="Calibri" panose="020F0502020204030204" pitchFamily="34" charset="0"/>
              </a:rPr>
              <a:t>is a simple process to regroup (recode) the clusters into meaningful information classes (the legend).</a:t>
            </a:r>
          </a:p>
        </p:txBody>
      </p:sp>
      <p:sp>
        <p:nvSpPr>
          <p:cNvPr id="277" name="Text Box 276"/>
          <p:cNvSpPr txBox="1">
            <a:spLocks noChangeArrowheads="1"/>
          </p:cNvSpPr>
          <p:nvPr/>
        </p:nvSpPr>
        <p:spPr bwMode="auto">
          <a:xfrm>
            <a:off x="5195888" y="1625600"/>
            <a:ext cx="2095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latin typeface="Calibri" panose="020F0502020204030204" pitchFamily="34" charset="0"/>
              </a:rPr>
              <a:t>The result is a </a:t>
            </a:r>
            <a:r>
              <a:rPr lang="en-US" dirty="0" smtClean="0">
                <a:latin typeface="Calibri" panose="020F0502020204030204" pitchFamily="34" charset="0"/>
              </a:rPr>
              <a:t>land cover layer</a:t>
            </a:r>
            <a:endParaRPr lang="en-US" dirty="0">
              <a:latin typeface="Calibri" panose="020F0502020204030204" pitchFamily="34" charset="0"/>
            </a:endParaRPr>
          </a:p>
        </p:txBody>
      </p:sp>
    </p:spTree>
    <p:extLst>
      <p:ext uri="{BB962C8B-B14F-4D97-AF65-F5344CB8AC3E}">
        <p14:creationId xmlns:p14="http://schemas.microsoft.com/office/powerpoint/2010/main" val="63783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77"/>
                                        </p:tgtEl>
                                        <p:attrNameLst>
                                          <p:attrName>style.visibility</p:attrName>
                                        </p:attrNameLst>
                                      </p:cBhvr>
                                      <p:to>
                                        <p:strVal val="visible"/>
                                      </p:to>
                                    </p:set>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Instructor: Brenna Schwert</a:t>
            </a:r>
          </a:p>
          <a:p>
            <a:pPr lvl="1"/>
            <a:r>
              <a:rPr lang="en-US" dirty="0" smtClean="0"/>
              <a:t>Onsite contractor at Geospatial Technology and Applications Center (GTAC) in Salt Lake City, UT</a:t>
            </a:r>
          </a:p>
          <a:p>
            <a:pPr lvl="1"/>
            <a:r>
              <a:rPr lang="en-US" dirty="0" smtClean="0"/>
              <a:t>Remote Sensing Analyst </a:t>
            </a:r>
            <a:r>
              <a:rPr lang="en-US" dirty="0" smtClean="0"/>
              <a:t>&amp; </a:t>
            </a:r>
            <a:r>
              <a:rPr lang="en-US" dirty="0" smtClean="0"/>
              <a:t>Senior Trainer</a:t>
            </a:r>
          </a:p>
          <a:p>
            <a:r>
              <a:rPr lang="en-US" dirty="0" smtClean="0"/>
              <a:t>Course</a:t>
            </a:r>
          </a:p>
          <a:p>
            <a:pPr lvl="1"/>
            <a:r>
              <a:rPr lang="en-US" dirty="0" smtClean="0"/>
              <a:t>Random Forests gaining in popularity</a:t>
            </a:r>
          </a:p>
          <a:p>
            <a:pPr lvl="1"/>
            <a:r>
              <a:rPr lang="en-US" dirty="0" smtClean="0"/>
              <a:t>Hard to learn on your own</a:t>
            </a:r>
            <a:endParaRPr lang="en-US" dirty="0"/>
          </a:p>
        </p:txBody>
      </p:sp>
    </p:spTree>
    <p:extLst>
      <p:ext uri="{BB962C8B-B14F-4D97-AF65-F5344CB8AC3E}">
        <p14:creationId xmlns:p14="http://schemas.microsoft.com/office/powerpoint/2010/main" val="2020528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1371600" y="1549406"/>
            <a:ext cx="0" cy="457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6114479"/>
            <a:ext cx="457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1907299" y="5204694"/>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156677" y="500147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999668" y="463664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309089" y="555105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2396823" y="52046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2433776" y="474749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870364" y="553258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738579" y="55141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2369127" y="1967351"/>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184395" y="2267532"/>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2516902" y="2382986"/>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2572319" y="2780152"/>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3047999" y="2306781"/>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2309079" y="3325091"/>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500582" y="2279074"/>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2863272" y="3126515"/>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2207478" y="2895606"/>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2863272" y="2692401"/>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2701636" y="3472879"/>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3426691" y="3011061"/>
            <a:ext cx="230909" cy="23090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2115122" y="403860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4770579"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964540" y="312651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5477155" y="265776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5006103" y="366683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5560281" y="32488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4160971" y="438725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4539670" y="320963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5084615"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4391880" y="369454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4775194"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5195449"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2821709" y="50569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6200000">
            <a:off x="203199" y="3519122"/>
            <a:ext cx="1616363" cy="369332"/>
          </a:xfrm>
          <a:prstGeom prst="rect">
            <a:avLst/>
          </a:prstGeom>
          <a:noFill/>
        </p:spPr>
        <p:txBody>
          <a:bodyPr wrap="square" rtlCol="0">
            <a:spAutoFit/>
          </a:bodyPr>
          <a:lstStyle/>
          <a:p>
            <a:pPr algn="ctr"/>
            <a:r>
              <a:rPr lang="en-US" b="1" dirty="0" smtClean="0"/>
              <a:t>Near infrared</a:t>
            </a:r>
            <a:endParaRPr lang="en-US" b="1" dirty="0"/>
          </a:p>
        </p:txBody>
      </p:sp>
      <p:sp>
        <p:nvSpPr>
          <p:cNvPr id="46" name="TextBox 45"/>
          <p:cNvSpPr txBox="1"/>
          <p:nvPr/>
        </p:nvSpPr>
        <p:spPr>
          <a:xfrm>
            <a:off x="2863272" y="6183868"/>
            <a:ext cx="1616363" cy="369332"/>
          </a:xfrm>
          <a:prstGeom prst="rect">
            <a:avLst/>
          </a:prstGeom>
          <a:noFill/>
        </p:spPr>
        <p:txBody>
          <a:bodyPr wrap="square" rtlCol="0">
            <a:spAutoFit/>
          </a:bodyPr>
          <a:lstStyle/>
          <a:p>
            <a:pPr algn="ctr"/>
            <a:r>
              <a:rPr lang="en-US" b="1" dirty="0" smtClean="0"/>
              <a:t>Red</a:t>
            </a:r>
            <a:endParaRPr lang="en-US" b="1" dirty="0"/>
          </a:p>
        </p:txBody>
      </p:sp>
      <p:sp>
        <p:nvSpPr>
          <p:cNvPr id="2" name="Title 1"/>
          <p:cNvSpPr>
            <a:spLocks noGrp="1"/>
          </p:cNvSpPr>
          <p:nvPr>
            <p:ph type="title"/>
          </p:nvPr>
        </p:nvSpPr>
        <p:spPr/>
        <p:txBody>
          <a:bodyPr/>
          <a:lstStyle/>
          <a:p>
            <a:r>
              <a:rPr lang="en-US" dirty="0" smtClean="0"/>
              <a:t>Supervised Classification</a:t>
            </a:r>
            <a:endParaRPr lang="en-US" dirty="0"/>
          </a:p>
        </p:txBody>
      </p:sp>
    </p:spTree>
    <p:extLst>
      <p:ext uri="{BB962C8B-B14F-4D97-AF65-F5344CB8AC3E}">
        <p14:creationId xmlns:p14="http://schemas.microsoft.com/office/powerpoint/2010/main" val="1321878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1371600" y="1549406"/>
            <a:ext cx="0" cy="457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6114479"/>
            <a:ext cx="457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1907299" y="5204694"/>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999668" y="463664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309089" y="555105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2396823" y="52046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2433776" y="474749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870364" y="553258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738579" y="55141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2369127" y="196735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184395" y="226753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2516902" y="238298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2572319" y="2780152"/>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3047999" y="230678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2309079" y="332509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500582" y="2279074"/>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2863272" y="312651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2207478" y="289560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2863272" y="269240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2701636" y="347287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3426691" y="301106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2115122" y="403860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4770579"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964540" y="312651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5477155" y="265776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5006103" y="366683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5560281" y="32488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4160971" y="438725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4539670" y="320963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5084615"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4391880" y="369454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4775194"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5195449"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2821709" y="50569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6200000">
            <a:off x="203199" y="3519122"/>
            <a:ext cx="1616363" cy="369332"/>
          </a:xfrm>
          <a:prstGeom prst="rect">
            <a:avLst/>
          </a:prstGeom>
          <a:noFill/>
        </p:spPr>
        <p:txBody>
          <a:bodyPr wrap="square" rtlCol="0">
            <a:spAutoFit/>
          </a:bodyPr>
          <a:lstStyle/>
          <a:p>
            <a:pPr algn="ctr"/>
            <a:r>
              <a:rPr lang="en-US" b="1" dirty="0" smtClean="0"/>
              <a:t>Near infrared</a:t>
            </a:r>
            <a:endParaRPr lang="en-US" b="1" dirty="0"/>
          </a:p>
        </p:txBody>
      </p:sp>
      <p:sp>
        <p:nvSpPr>
          <p:cNvPr id="46" name="TextBox 45"/>
          <p:cNvSpPr txBox="1"/>
          <p:nvPr/>
        </p:nvSpPr>
        <p:spPr>
          <a:xfrm>
            <a:off x="2863272" y="6183868"/>
            <a:ext cx="1616363" cy="369332"/>
          </a:xfrm>
          <a:prstGeom prst="rect">
            <a:avLst/>
          </a:prstGeom>
          <a:noFill/>
        </p:spPr>
        <p:txBody>
          <a:bodyPr wrap="square" rtlCol="0">
            <a:spAutoFit/>
          </a:bodyPr>
          <a:lstStyle/>
          <a:p>
            <a:pPr algn="ctr"/>
            <a:r>
              <a:rPr lang="en-US" b="1" dirty="0" smtClean="0"/>
              <a:t>Red</a:t>
            </a:r>
            <a:endParaRPr lang="en-US" b="1" dirty="0"/>
          </a:p>
        </p:txBody>
      </p:sp>
      <p:sp>
        <p:nvSpPr>
          <p:cNvPr id="11" name="Flowchart: Connector 10"/>
          <p:cNvSpPr/>
          <p:nvPr/>
        </p:nvSpPr>
        <p:spPr>
          <a:xfrm>
            <a:off x="2156677" y="5001479"/>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Supervised Classification</a:t>
            </a:r>
          </a:p>
        </p:txBody>
      </p:sp>
      <p:grpSp>
        <p:nvGrpSpPr>
          <p:cNvPr id="52" name="Group 51"/>
          <p:cNvGrpSpPr/>
          <p:nvPr/>
        </p:nvGrpSpPr>
        <p:grpSpPr>
          <a:xfrm>
            <a:off x="6052894" y="4191000"/>
            <a:ext cx="2045860" cy="1669160"/>
            <a:chOff x="6052894" y="4191000"/>
            <a:chExt cx="2045860" cy="1669160"/>
          </a:xfrm>
        </p:grpSpPr>
        <p:grpSp>
          <p:nvGrpSpPr>
            <p:cNvPr id="53" name="Group 52"/>
            <p:cNvGrpSpPr/>
            <p:nvPr/>
          </p:nvGrpSpPr>
          <p:grpSpPr>
            <a:xfrm>
              <a:off x="6159112" y="4202668"/>
              <a:ext cx="1939642" cy="1210509"/>
              <a:chOff x="6765635" y="526909"/>
              <a:chExt cx="1939642" cy="1210509"/>
            </a:xfrm>
          </p:grpSpPr>
          <p:grpSp>
            <p:nvGrpSpPr>
              <p:cNvPr id="57" name="Group 56"/>
              <p:cNvGrpSpPr/>
              <p:nvPr/>
            </p:nvGrpSpPr>
            <p:grpSpPr>
              <a:xfrm>
                <a:off x="6837218" y="820041"/>
                <a:ext cx="1858823" cy="307777"/>
                <a:chOff x="6837218" y="820041"/>
                <a:chExt cx="1858823" cy="307777"/>
              </a:xfrm>
            </p:grpSpPr>
            <p:sp>
              <p:nvSpPr>
                <p:cNvPr id="77" name="Flowchart: Connector 76"/>
                <p:cNvSpPr/>
                <p:nvPr/>
              </p:nvSpPr>
              <p:spPr>
                <a:xfrm>
                  <a:off x="6837218" y="82004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79678" y="820041"/>
                  <a:ext cx="1616363" cy="307777"/>
                </a:xfrm>
                <a:prstGeom prst="rect">
                  <a:avLst/>
                </a:prstGeom>
                <a:noFill/>
              </p:spPr>
              <p:txBody>
                <a:bodyPr wrap="square" rtlCol="0">
                  <a:spAutoFit/>
                </a:bodyPr>
                <a:lstStyle/>
                <a:p>
                  <a:r>
                    <a:rPr lang="en-US" sz="1400" b="1" dirty="0" smtClean="0"/>
                    <a:t>Forest</a:t>
                  </a:r>
                  <a:endParaRPr lang="en-US" sz="1400" b="1" dirty="0"/>
                </a:p>
              </p:txBody>
            </p:sp>
          </p:grpSp>
          <p:grpSp>
            <p:nvGrpSpPr>
              <p:cNvPr id="58" name="Group 57"/>
              <p:cNvGrpSpPr/>
              <p:nvPr/>
            </p:nvGrpSpPr>
            <p:grpSpPr>
              <a:xfrm>
                <a:off x="6837218" y="1121864"/>
                <a:ext cx="1868059" cy="307777"/>
                <a:chOff x="6837218" y="1221148"/>
                <a:chExt cx="1868059" cy="307777"/>
              </a:xfrm>
            </p:grpSpPr>
            <p:sp>
              <p:nvSpPr>
                <p:cNvPr id="75" name="Flowchart: Connector 74"/>
                <p:cNvSpPr/>
                <p:nvPr/>
              </p:nvSpPr>
              <p:spPr>
                <a:xfrm>
                  <a:off x="6837218" y="1224125"/>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7088914" y="1221148"/>
                  <a:ext cx="1616363" cy="307777"/>
                </a:xfrm>
                <a:prstGeom prst="rect">
                  <a:avLst/>
                </a:prstGeom>
                <a:noFill/>
              </p:spPr>
              <p:txBody>
                <a:bodyPr wrap="square" rtlCol="0">
                  <a:spAutoFit/>
                </a:bodyPr>
                <a:lstStyle/>
                <a:p>
                  <a:r>
                    <a:rPr lang="en-US" sz="1400" b="1" dirty="0" smtClean="0"/>
                    <a:t>Water</a:t>
                  </a:r>
                  <a:endParaRPr lang="en-US" sz="1400" b="1" dirty="0"/>
                </a:p>
              </p:txBody>
            </p:sp>
          </p:grpSp>
          <p:grpSp>
            <p:nvGrpSpPr>
              <p:cNvPr id="59" name="Group 58"/>
              <p:cNvGrpSpPr/>
              <p:nvPr/>
            </p:nvGrpSpPr>
            <p:grpSpPr>
              <a:xfrm>
                <a:off x="6837218" y="1429641"/>
                <a:ext cx="1858825" cy="307777"/>
                <a:chOff x="6837218" y="1688249"/>
                <a:chExt cx="1858825" cy="307777"/>
              </a:xfrm>
            </p:grpSpPr>
            <p:sp>
              <p:nvSpPr>
                <p:cNvPr id="73" name="Flowchart: Connector 72"/>
                <p:cNvSpPr/>
                <p:nvPr/>
              </p:nvSpPr>
              <p:spPr>
                <a:xfrm>
                  <a:off x="6837218" y="1688249"/>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7079680" y="1688249"/>
                  <a:ext cx="1616363" cy="307777"/>
                </a:xfrm>
                <a:prstGeom prst="rect">
                  <a:avLst/>
                </a:prstGeom>
                <a:noFill/>
              </p:spPr>
              <p:txBody>
                <a:bodyPr wrap="square" rtlCol="0">
                  <a:spAutoFit/>
                </a:bodyPr>
                <a:lstStyle/>
                <a:p>
                  <a:r>
                    <a:rPr lang="en-US" sz="1400" b="1" dirty="0" smtClean="0"/>
                    <a:t>Built</a:t>
                  </a:r>
                  <a:endParaRPr lang="en-US" sz="1400" b="1" dirty="0"/>
                </a:p>
              </p:txBody>
            </p:sp>
          </p:grpSp>
          <p:sp>
            <p:nvSpPr>
              <p:cNvPr id="60" name="TextBox 59"/>
              <p:cNvSpPr txBox="1"/>
              <p:nvPr/>
            </p:nvSpPr>
            <p:spPr>
              <a:xfrm>
                <a:off x="6765635" y="526909"/>
                <a:ext cx="1616363" cy="369332"/>
              </a:xfrm>
              <a:prstGeom prst="rect">
                <a:avLst/>
              </a:prstGeom>
              <a:noFill/>
            </p:spPr>
            <p:txBody>
              <a:bodyPr wrap="square" rtlCol="0">
                <a:spAutoFit/>
              </a:bodyPr>
              <a:lstStyle/>
              <a:p>
                <a:pPr algn="ctr"/>
                <a:r>
                  <a:rPr lang="en-US" b="1" dirty="0" smtClean="0"/>
                  <a:t>Classes</a:t>
                </a:r>
                <a:endParaRPr lang="en-US" b="1" dirty="0"/>
              </a:p>
            </p:txBody>
          </p:sp>
        </p:grpSp>
        <p:sp>
          <p:nvSpPr>
            <p:cNvPr id="54" name="Rectangle 53"/>
            <p:cNvSpPr/>
            <p:nvPr/>
          </p:nvSpPr>
          <p:spPr>
            <a:xfrm>
              <a:off x="6052894" y="4191000"/>
              <a:ext cx="1828801" cy="16691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1137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1371600" y="1549406"/>
            <a:ext cx="0" cy="457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6114479"/>
            <a:ext cx="457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1907299" y="5204694"/>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999668" y="463664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309089" y="555105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2396823" y="52046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2433776" y="474749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870364" y="553258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738579" y="55141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2369127" y="196735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184395" y="226753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2516902" y="238298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2572319" y="2780152"/>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3047999" y="230678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2309079" y="332509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500582" y="2279074"/>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2863272" y="312651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2207478" y="289560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2863272" y="269240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2701636" y="347287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3426691" y="301106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2115122" y="403860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4770579"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964540" y="312651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5477155" y="265776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5006103" y="366683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5560281" y="32488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4160971" y="438725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4539670" y="320963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5084615"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4391880" y="369454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4775194"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5195449"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2821709" y="50569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6200000">
            <a:off x="203199" y="3519122"/>
            <a:ext cx="1616363" cy="369332"/>
          </a:xfrm>
          <a:prstGeom prst="rect">
            <a:avLst/>
          </a:prstGeom>
          <a:noFill/>
        </p:spPr>
        <p:txBody>
          <a:bodyPr wrap="square" rtlCol="0">
            <a:spAutoFit/>
          </a:bodyPr>
          <a:lstStyle/>
          <a:p>
            <a:pPr algn="ctr"/>
            <a:r>
              <a:rPr lang="en-US" b="1" dirty="0" smtClean="0"/>
              <a:t>Near infrared</a:t>
            </a:r>
            <a:endParaRPr lang="en-US" b="1" dirty="0"/>
          </a:p>
        </p:txBody>
      </p:sp>
      <p:sp>
        <p:nvSpPr>
          <p:cNvPr id="46" name="TextBox 45"/>
          <p:cNvSpPr txBox="1"/>
          <p:nvPr/>
        </p:nvSpPr>
        <p:spPr>
          <a:xfrm>
            <a:off x="2863272" y="6183868"/>
            <a:ext cx="1616363" cy="369332"/>
          </a:xfrm>
          <a:prstGeom prst="rect">
            <a:avLst/>
          </a:prstGeom>
          <a:noFill/>
        </p:spPr>
        <p:txBody>
          <a:bodyPr wrap="square" rtlCol="0">
            <a:spAutoFit/>
          </a:bodyPr>
          <a:lstStyle/>
          <a:p>
            <a:pPr algn="ctr"/>
            <a:r>
              <a:rPr lang="en-US" b="1" dirty="0" smtClean="0"/>
              <a:t>Red</a:t>
            </a:r>
            <a:endParaRPr lang="en-US" b="1" dirty="0"/>
          </a:p>
        </p:txBody>
      </p:sp>
      <p:cxnSp>
        <p:nvCxnSpPr>
          <p:cNvPr id="3" name="Straight Arrow Connector 2"/>
          <p:cNvCxnSpPr/>
          <p:nvPr/>
        </p:nvCxnSpPr>
        <p:spPr>
          <a:xfrm flipH="1" flipV="1">
            <a:off x="2151392" y="4821112"/>
            <a:ext cx="72356" cy="19098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Flowchart: Connector 10"/>
          <p:cNvSpPr/>
          <p:nvPr/>
        </p:nvSpPr>
        <p:spPr>
          <a:xfrm>
            <a:off x="2156677" y="5001479"/>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Supervised Classification</a:t>
            </a:r>
          </a:p>
        </p:txBody>
      </p:sp>
      <p:grpSp>
        <p:nvGrpSpPr>
          <p:cNvPr id="68" name="Group 67"/>
          <p:cNvGrpSpPr/>
          <p:nvPr/>
        </p:nvGrpSpPr>
        <p:grpSpPr>
          <a:xfrm>
            <a:off x="6052894" y="4191000"/>
            <a:ext cx="2045860" cy="1669160"/>
            <a:chOff x="6052894" y="4191000"/>
            <a:chExt cx="2045860" cy="1669160"/>
          </a:xfrm>
        </p:grpSpPr>
        <p:grpSp>
          <p:nvGrpSpPr>
            <p:cNvPr id="69" name="Group 68"/>
            <p:cNvGrpSpPr/>
            <p:nvPr/>
          </p:nvGrpSpPr>
          <p:grpSpPr>
            <a:xfrm>
              <a:off x="6159112" y="4202668"/>
              <a:ext cx="1939642" cy="1210509"/>
              <a:chOff x="6765635" y="526909"/>
              <a:chExt cx="1939642" cy="1210509"/>
            </a:xfrm>
          </p:grpSpPr>
          <p:grpSp>
            <p:nvGrpSpPr>
              <p:cNvPr id="73" name="Group 72"/>
              <p:cNvGrpSpPr/>
              <p:nvPr/>
            </p:nvGrpSpPr>
            <p:grpSpPr>
              <a:xfrm>
                <a:off x="6837218" y="820041"/>
                <a:ext cx="1858823" cy="307777"/>
                <a:chOff x="6837218" y="820041"/>
                <a:chExt cx="1858823" cy="307777"/>
              </a:xfrm>
            </p:grpSpPr>
            <p:sp>
              <p:nvSpPr>
                <p:cNvPr id="93" name="Flowchart: Connector 92"/>
                <p:cNvSpPr/>
                <p:nvPr/>
              </p:nvSpPr>
              <p:spPr>
                <a:xfrm>
                  <a:off x="6837218" y="82004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7079678" y="820041"/>
                  <a:ext cx="1616363" cy="307777"/>
                </a:xfrm>
                <a:prstGeom prst="rect">
                  <a:avLst/>
                </a:prstGeom>
                <a:noFill/>
              </p:spPr>
              <p:txBody>
                <a:bodyPr wrap="square" rtlCol="0">
                  <a:spAutoFit/>
                </a:bodyPr>
                <a:lstStyle/>
                <a:p>
                  <a:r>
                    <a:rPr lang="en-US" sz="1400" b="1" dirty="0" smtClean="0"/>
                    <a:t>Forest</a:t>
                  </a:r>
                  <a:endParaRPr lang="en-US" sz="1400" b="1" dirty="0"/>
                </a:p>
              </p:txBody>
            </p:sp>
          </p:grpSp>
          <p:grpSp>
            <p:nvGrpSpPr>
              <p:cNvPr id="74" name="Group 73"/>
              <p:cNvGrpSpPr/>
              <p:nvPr/>
            </p:nvGrpSpPr>
            <p:grpSpPr>
              <a:xfrm>
                <a:off x="6837218" y="1121864"/>
                <a:ext cx="1868059" cy="307777"/>
                <a:chOff x="6837218" y="1221148"/>
                <a:chExt cx="1868059" cy="307777"/>
              </a:xfrm>
            </p:grpSpPr>
            <p:sp>
              <p:nvSpPr>
                <p:cNvPr id="91" name="Flowchart: Connector 90"/>
                <p:cNvSpPr/>
                <p:nvPr/>
              </p:nvSpPr>
              <p:spPr>
                <a:xfrm>
                  <a:off x="6837218" y="1224125"/>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7088914" y="1221148"/>
                  <a:ext cx="1616363" cy="307777"/>
                </a:xfrm>
                <a:prstGeom prst="rect">
                  <a:avLst/>
                </a:prstGeom>
                <a:noFill/>
              </p:spPr>
              <p:txBody>
                <a:bodyPr wrap="square" rtlCol="0">
                  <a:spAutoFit/>
                </a:bodyPr>
                <a:lstStyle/>
                <a:p>
                  <a:r>
                    <a:rPr lang="en-US" sz="1400" b="1" dirty="0" smtClean="0"/>
                    <a:t>Water</a:t>
                  </a:r>
                  <a:endParaRPr lang="en-US" sz="1400" b="1" dirty="0"/>
                </a:p>
              </p:txBody>
            </p:sp>
          </p:grpSp>
          <p:grpSp>
            <p:nvGrpSpPr>
              <p:cNvPr id="75" name="Group 74"/>
              <p:cNvGrpSpPr/>
              <p:nvPr/>
            </p:nvGrpSpPr>
            <p:grpSpPr>
              <a:xfrm>
                <a:off x="6837218" y="1429641"/>
                <a:ext cx="1858825" cy="307777"/>
                <a:chOff x="6837218" y="1688249"/>
                <a:chExt cx="1858825" cy="307777"/>
              </a:xfrm>
            </p:grpSpPr>
            <p:sp>
              <p:nvSpPr>
                <p:cNvPr id="89" name="Flowchart: Connector 88"/>
                <p:cNvSpPr/>
                <p:nvPr/>
              </p:nvSpPr>
              <p:spPr>
                <a:xfrm>
                  <a:off x="6837218" y="1688249"/>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7079680" y="1688249"/>
                  <a:ext cx="1616363" cy="307777"/>
                </a:xfrm>
                <a:prstGeom prst="rect">
                  <a:avLst/>
                </a:prstGeom>
                <a:noFill/>
              </p:spPr>
              <p:txBody>
                <a:bodyPr wrap="square" rtlCol="0">
                  <a:spAutoFit/>
                </a:bodyPr>
                <a:lstStyle/>
                <a:p>
                  <a:r>
                    <a:rPr lang="en-US" sz="1400" b="1" dirty="0" smtClean="0"/>
                    <a:t>Built</a:t>
                  </a:r>
                  <a:endParaRPr lang="en-US" sz="1400" b="1" dirty="0"/>
                </a:p>
              </p:txBody>
            </p:sp>
          </p:grpSp>
          <p:sp>
            <p:nvSpPr>
              <p:cNvPr id="88" name="TextBox 87"/>
              <p:cNvSpPr txBox="1"/>
              <p:nvPr/>
            </p:nvSpPr>
            <p:spPr>
              <a:xfrm>
                <a:off x="6765635" y="526909"/>
                <a:ext cx="1616363" cy="369332"/>
              </a:xfrm>
              <a:prstGeom prst="rect">
                <a:avLst/>
              </a:prstGeom>
              <a:noFill/>
            </p:spPr>
            <p:txBody>
              <a:bodyPr wrap="square" rtlCol="0">
                <a:spAutoFit/>
              </a:bodyPr>
              <a:lstStyle/>
              <a:p>
                <a:pPr algn="ctr"/>
                <a:r>
                  <a:rPr lang="en-US" b="1" dirty="0" smtClean="0"/>
                  <a:t>Classes</a:t>
                </a:r>
                <a:endParaRPr lang="en-US" b="1" dirty="0"/>
              </a:p>
            </p:txBody>
          </p:sp>
        </p:grpSp>
        <p:sp>
          <p:nvSpPr>
            <p:cNvPr id="70" name="Rectangle 69"/>
            <p:cNvSpPr/>
            <p:nvPr/>
          </p:nvSpPr>
          <p:spPr>
            <a:xfrm>
              <a:off x="6052894" y="4191000"/>
              <a:ext cx="1828801" cy="16691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8934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1371600" y="1549406"/>
            <a:ext cx="0" cy="457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6114479"/>
            <a:ext cx="457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1907299" y="5204694"/>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999668" y="463664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309089" y="555105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2396823" y="52046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2433776" y="474749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870364" y="553258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738579" y="55141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2369127" y="196735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184395" y="226753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2516902" y="238298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2572319" y="2780152"/>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3047999" y="230678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2309079" y="332509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500582" y="2279074"/>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2863272" y="312651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2207478" y="289560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2863272" y="269240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2701636" y="347287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3426691" y="301106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2115122" y="403860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4770579"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964540" y="312651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5477155" y="265776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5006103" y="366683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5560281" y="32488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4160971" y="438725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4539670" y="320963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5084615"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4391880" y="369454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4775194"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5195449"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2821709" y="50569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6200000">
            <a:off x="203199" y="3519122"/>
            <a:ext cx="1616363" cy="369332"/>
          </a:xfrm>
          <a:prstGeom prst="rect">
            <a:avLst/>
          </a:prstGeom>
          <a:noFill/>
        </p:spPr>
        <p:txBody>
          <a:bodyPr wrap="square" rtlCol="0">
            <a:spAutoFit/>
          </a:bodyPr>
          <a:lstStyle/>
          <a:p>
            <a:pPr algn="ctr"/>
            <a:r>
              <a:rPr lang="en-US" b="1" dirty="0" smtClean="0"/>
              <a:t>Near infrared</a:t>
            </a:r>
            <a:endParaRPr lang="en-US" b="1" dirty="0"/>
          </a:p>
        </p:txBody>
      </p:sp>
      <p:sp>
        <p:nvSpPr>
          <p:cNvPr id="46" name="TextBox 45"/>
          <p:cNvSpPr txBox="1"/>
          <p:nvPr/>
        </p:nvSpPr>
        <p:spPr>
          <a:xfrm>
            <a:off x="2863272" y="6183868"/>
            <a:ext cx="1616363" cy="369332"/>
          </a:xfrm>
          <a:prstGeom prst="rect">
            <a:avLst/>
          </a:prstGeom>
          <a:noFill/>
        </p:spPr>
        <p:txBody>
          <a:bodyPr wrap="square" rtlCol="0">
            <a:spAutoFit/>
          </a:bodyPr>
          <a:lstStyle/>
          <a:p>
            <a:pPr algn="ctr"/>
            <a:r>
              <a:rPr lang="en-US" b="1" dirty="0" smtClean="0"/>
              <a:t>Red</a:t>
            </a:r>
            <a:endParaRPr lang="en-US" b="1" dirty="0"/>
          </a:p>
        </p:txBody>
      </p:sp>
      <p:cxnSp>
        <p:nvCxnSpPr>
          <p:cNvPr id="3" name="Straight Arrow Connector 2"/>
          <p:cNvCxnSpPr/>
          <p:nvPr/>
        </p:nvCxnSpPr>
        <p:spPr>
          <a:xfrm flipH="1" flipV="1">
            <a:off x="2151392" y="4821112"/>
            <a:ext cx="72356" cy="19098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3" idx="4"/>
            <a:endCxn id="12" idx="0"/>
          </p:cNvCxnSpPr>
          <p:nvPr/>
        </p:nvCxnSpPr>
        <p:spPr>
          <a:xfrm flipH="1">
            <a:off x="2115123" y="3011061"/>
            <a:ext cx="572651" cy="162558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Flowchart: Connector 10"/>
          <p:cNvSpPr/>
          <p:nvPr/>
        </p:nvSpPr>
        <p:spPr>
          <a:xfrm>
            <a:off x="2156677" y="5001479"/>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04800"/>
            <a:ext cx="8229600" cy="990600"/>
          </a:xfrm>
        </p:spPr>
        <p:txBody>
          <a:bodyPr/>
          <a:lstStyle/>
          <a:p>
            <a:r>
              <a:rPr lang="en-US" dirty="0"/>
              <a:t>Supervised Classification</a:t>
            </a:r>
          </a:p>
        </p:txBody>
      </p:sp>
      <p:grpSp>
        <p:nvGrpSpPr>
          <p:cNvPr id="82" name="Group 81"/>
          <p:cNvGrpSpPr/>
          <p:nvPr/>
        </p:nvGrpSpPr>
        <p:grpSpPr>
          <a:xfrm>
            <a:off x="6052894" y="4191000"/>
            <a:ext cx="2045860" cy="1669160"/>
            <a:chOff x="6052894" y="4191000"/>
            <a:chExt cx="2045860" cy="1669160"/>
          </a:xfrm>
        </p:grpSpPr>
        <p:grpSp>
          <p:nvGrpSpPr>
            <p:cNvPr id="83" name="Group 82"/>
            <p:cNvGrpSpPr/>
            <p:nvPr/>
          </p:nvGrpSpPr>
          <p:grpSpPr>
            <a:xfrm>
              <a:off x="6159112" y="4202668"/>
              <a:ext cx="1939642" cy="1210509"/>
              <a:chOff x="6765635" y="526909"/>
              <a:chExt cx="1939642" cy="1210509"/>
            </a:xfrm>
          </p:grpSpPr>
          <p:grpSp>
            <p:nvGrpSpPr>
              <p:cNvPr id="87" name="Group 86"/>
              <p:cNvGrpSpPr/>
              <p:nvPr/>
            </p:nvGrpSpPr>
            <p:grpSpPr>
              <a:xfrm>
                <a:off x="6837218" y="820041"/>
                <a:ext cx="1858823" cy="307777"/>
                <a:chOff x="6837218" y="820041"/>
                <a:chExt cx="1858823" cy="307777"/>
              </a:xfrm>
            </p:grpSpPr>
            <p:sp>
              <p:nvSpPr>
                <p:cNvPr id="95" name="Flowchart: Connector 94"/>
                <p:cNvSpPr/>
                <p:nvPr/>
              </p:nvSpPr>
              <p:spPr>
                <a:xfrm>
                  <a:off x="6837218" y="82004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7079678" y="820041"/>
                  <a:ext cx="1616363" cy="307777"/>
                </a:xfrm>
                <a:prstGeom prst="rect">
                  <a:avLst/>
                </a:prstGeom>
                <a:noFill/>
              </p:spPr>
              <p:txBody>
                <a:bodyPr wrap="square" rtlCol="0">
                  <a:spAutoFit/>
                </a:bodyPr>
                <a:lstStyle/>
                <a:p>
                  <a:r>
                    <a:rPr lang="en-US" sz="1400" b="1" dirty="0" smtClean="0"/>
                    <a:t>Forest</a:t>
                  </a:r>
                  <a:endParaRPr lang="en-US" sz="1400" b="1" dirty="0"/>
                </a:p>
              </p:txBody>
            </p:sp>
          </p:grpSp>
          <p:grpSp>
            <p:nvGrpSpPr>
              <p:cNvPr id="88" name="Group 87"/>
              <p:cNvGrpSpPr/>
              <p:nvPr/>
            </p:nvGrpSpPr>
            <p:grpSpPr>
              <a:xfrm>
                <a:off x="6837218" y="1121864"/>
                <a:ext cx="1868059" cy="307777"/>
                <a:chOff x="6837218" y="1221148"/>
                <a:chExt cx="1868059" cy="307777"/>
              </a:xfrm>
            </p:grpSpPr>
            <p:sp>
              <p:nvSpPr>
                <p:cNvPr id="93" name="Flowchart: Connector 92"/>
                <p:cNvSpPr/>
                <p:nvPr/>
              </p:nvSpPr>
              <p:spPr>
                <a:xfrm>
                  <a:off x="6837218" y="1224125"/>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7088914" y="1221148"/>
                  <a:ext cx="1616363" cy="307777"/>
                </a:xfrm>
                <a:prstGeom prst="rect">
                  <a:avLst/>
                </a:prstGeom>
                <a:noFill/>
              </p:spPr>
              <p:txBody>
                <a:bodyPr wrap="square" rtlCol="0">
                  <a:spAutoFit/>
                </a:bodyPr>
                <a:lstStyle/>
                <a:p>
                  <a:r>
                    <a:rPr lang="en-US" sz="1400" b="1" dirty="0" smtClean="0"/>
                    <a:t>Water</a:t>
                  </a:r>
                  <a:endParaRPr lang="en-US" sz="1400" b="1" dirty="0"/>
                </a:p>
              </p:txBody>
            </p:sp>
          </p:grpSp>
          <p:grpSp>
            <p:nvGrpSpPr>
              <p:cNvPr id="89" name="Group 88"/>
              <p:cNvGrpSpPr/>
              <p:nvPr/>
            </p:nvGrpSpPr>
            <p:grpSpPr>
              <a:xfrm>
                <a:off x="6837218" y="1429641"/>
                <a:ext cx="1858825" cy="307777"/>
                <a:chOff x="6837218" y="1688249"/>
                <a:chExt cx="1858825" cy="307777"/>
              </a:xfrm>
            </p:grpSpPr>
            <p:sp>
              <p:nvSpPr>
                <p:cNvPr id="91" name="Flowchart: Connector 90"/>
                <p:cNvSpPr/>
                <p:nvPr/>
              </p:nvSpPr>
              <p:spPr>
                <a:xfrm>
                  <a:off x="6837218" y="1688249"/>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7079680" y="1688249"/>
                  <a:ext cx="1616363" cy="307777"/>
                </a:xfrm>
                <a:prstGeom prst="rect">
                  <a:avLst/>
                </a:prstGeom>
                <a:noFill/>
              </p:spPr>
              <p:txBody>
                <a:bodyPr wrap="square" rtlCol="0">
                  <a:spAutoFit/>
                </a:bodyPr>
                <a:lstStyle/>
                <a:p>
                  <a:r>
                    <a:rPr lang="en-US" sz="1400" b="1" dirty="0" smtClean="0"/>
                    <a:t>Built</a:t>
                  </a:r>
                  <a:endParaRPr lang="en-US" sz="1400" b="1" dirty="0"/>
                </a:p>
              </p:txBody>
            </p:sp>
          </p:grpSp>
          <p:sp>
            <p:nvSpPr>
              <p:cNvPr id="90" name="TextBox 89"/>
              <p:cNvSpPr txBox="1"/>
              <p:nvPr/>
            </p:nvSpPr>
            <p:spPr>
              <a:xfrm>
                <a:off x="6765635" y="526909"/>
                <a:ext cx="1616363" cy="369332"/>
              </a:xfrm>
              <a:prstGeom prst="rect">
                <a:avLst/>
              </a:prstGeom>
              <a:noFill/>
            </p:spPr>
            <p:txBody>
              <a:bodyPr wrap="square" rtlCol="0">
                <a:spAutoFit/>
              </a:bodyPr>
              <a:lstStyle/>
              <a:p>
                <a:pPr algn="ctr"/>
                <a:r>
                  <a:rPr lang="en-US" b="1" dirty="0" smtClean="0"/>
                  <a:t>Classes</a:t>
                </a:r>
                <a:endParaRPr lang="en-US" b="1" dirty="0"/>
              </a:p>
            </p:txBody>
          </p:sp>
        </p:grpSp>
        <p:sp>
          <p:nvSpPr>
            <p:cNvPr id="84" name="Rectangle 83"/>
            <p:cNvSpPr/>
            <p:nvPr/>
          </p:nvSpPr>
          <p:spPr>
            <a:xfrm>
              <a:off x="6052894" y="4191000"/>
              <a:ext cx="1828801" cy="16691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0588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1371600" y="1549406"/>
            <a:ext cx="0" cy="457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6114479"/>
            <a:ext cx="457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1907299" y="5204694"/>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999668" y="463664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309089" y="555105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2396823" y="52046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2433776" y="474749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870364" y="553258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738579" y="55141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2369127" y="196735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184395" y="226753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2516902" y="238298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2572319" y="2780152"/>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3047999" y="230678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2309079" y="332509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500582" y="2279074"/>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2863272" y="312651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2207478" y="289560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2863272" y="269240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2701636" y="347287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3426691" y="301106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2115122" y="403860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4770579"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964540" y="312651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5477155" y="265776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5006103" y="366683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5560281" y="32488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4160971" y="438725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4539670" y="320963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5084615"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4391880" y="369454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4775194"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5195449"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2821709" y="50569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6200000">
            <a:off x="203199" y="3519122"/>
            <a:ext cx="1616363" cy="369332"/>
          </a:xfrm>
          <a:prstGeom prst="rect">
            <a:avLst/>
          </a:prstGeom>
          <a:noFill/>
        </p:spPr>
        <p:txBody>
          <a:bodyPr wrap="square" rtlCol="0">
            <a:spAutoFit/>
          </a:bodyPr>
          <a:lstStyle/>
          <a:p>
            <a:pPr algn="ctr"/>
            <a:r>
              <a:rPr lang="en-US" b="1" dirty="0" smtClean="0"/>
              <a:t>Near infrared</a:t>
            </a:r>
            <a:endParaRPr lang="en-US" b="1" dirty="0"/>
          </a:p>
        </p:txBody>
      </p:sp>
      <p:sp>
        <p:nvSpPr>
          <p:cNvPr id="46" name="TextBox 45"/>
          <p:cNvSpPr txBox="1"/>
          <p:nvPr/>
        </p:nvSpPr>
        <p:spPr>
          <a:xfrm>
            <a:off x="2863272" y="6183868"/>
            <a:ext cx="1616363" cy="369332"/>
          </a:xfrm>
          <a:prstGeom prst="rect">
            <a:avLst/>
          </a:prstGeom>
          <a:noFill/>
        </p:spPr>
        <p:txBody>
          <a:bodyPr wrap="square" rtlCol="0">
            <a:spAutoFit/>
          </a:bodyPr>
          <a:lstStyle/>
          <a:p>
            <a:pPr algn="ctr"/>
            <a:r>
              <a:rPr lang="en-US" b="1" dirty="0" smtClean="0"/>
              <a:t>Red</a:t>
            </a:r>
            <a:endParaRPr lang="en-US" b="1" dirty="0"/>
          </a:p>
        </p:txBody>
      </p:sp>
      <p:cxnSp>
        <p:nvCxnSpPr>
          <p:cNvPr id="3" name="Straight Arrow Connector 2"/>
          <p:cNvCxnSpPr/>
          <p:nvPr/>
        </p:nvCxnSpPr>
        <p:spPr>
          <a:xfrm flipH="1" flipV="1">
            <a:off x="2151392" y="4821112"/>
            <a:ext cx="72356" cy="19098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3" idx="4"/>
            <a:endCxn id="12" idx="0"/>
          </p:cNvCxnSpPr>
          <p:nvPr/>
        </p:nvCxnSpPr>
        <p:spPr>
          <a:xfrm flipH="1">
            <a:off x="2115123" y="3011061"/>
            <a:ext cx="572651" cy="162558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4" idx="2"/>
            <a:endCxn id="12" idx="7"/>
          </p:cNvCxnSpPr>
          <p:nvPr/>
        </p:nvCxnSpPr>
        <p:spPr>
          <a:xfrm flipH="1">
            <a:off x="2196761" y="3241970"/>
            <a:ext cx="2767779" cy="142848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Flowchart: Connector 10"/>
          <p:cNvSpPr/>
          <p:nvPr/>
        </p:nvSpPr>
        <p:spPr>
          <a:xfrm>
            <a:off x="2156677" y="5001479"/>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Supervised Classification</a:t>
            </a:r>
          </a:p>
        </p:txBody>
      </p:sp>
      <p:grpSp>
        <p:nvGrpSpPr>
          <p:cNvPr id="76" name="Group 75"/>
          <p:cNvGrpSpPr/>
          <p:nvPr/>
        </p:nvGrpSpPr>
        <p:grpSpPr>
          <a:xfrm>
            <a:off x="6052894" y="4191000"/>
            <a:ext cx="2045860" cy="1669160"/>
            <a:chOff x="6052894" y="4191000"/>
            <a:chExt cx="2045860" cy="1669160"/>
          </a:xfrm>
        </p:grpSpPr>
        <p:grpSp>
          <p:nvGrpSpPr>
            <p:cNvPr id="77" name="Group 76"/>
            <p:cNvGrpSpPr/>
            <p:nvPr/>
          </p:nvGrpSpPr>
          <p:grpSpPr>
            <a:xfrm>
              <a:off x="6159112" y="4202668"/>
              <a:ext cx="1939642" cy="1210509"/>
              <a:chOff x="6765635" y="526909"/>
              <a:chExt cx="1939642" cy="1210509"/>
            </a:xfrm>
          </p:grpSpPr>
          <p:grpSp>
            <p:nvGrpSpPr>
              <p:cNvPr id="81" name="Group 80"/>
              <p:cNvGrpSpPr/>
              <p:nvPr/>
            </p:nvGrpSpPr>
            <p:grpSpPr>
              <a:xfrm>
                <a:off x="6837218" y="820041"/>
                <a:ext cx="1858823" cy="307777"/>
                <a:chOff x="6837218" y="820041"/>
                <a:chExt cx="1858823" cy="307777"/>
              </a:xfrm>
            </p:grpSpPr>
            <p:sp>
              <p:nvSpPr>
                <p:cNvPr id="89" name="Flowchart: Connector 88"/>
                <p:cNvSpPr/>
                <p:nvPr/>
              </p:nvSpPr>
              <p:spPr>
                <a:xfrm>
                  <a:off x="6837218" y="82004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7079678" y="820041"/>
                  <a:ext cx="1616363" cy="307777"/>
                </a:xfrm>
                <a:prstGeom prst="rect">
                  <a:avLst/>
                </a:prstGeom>
                <a:noFill/>
              </p:spPr>
              <p:txBody>
                <a:bodyPr wrap="square" rtlCol="0">
                  <a:spAutoFit/>
                </a:bodyPr>
                <a:lstStyle/>
                <a:p>
                  <a:r>
                    <a:rPr lang="en-US" sz="1400" b="1" dirty="0" smtClean="0"/>
                    <a:t>Forest</a:t>
                  </a:r>
                  <a:endParaRPr lang="en-US" sz="1400" b="1" dirty="0"/>
                </a:p>
              </p:txBody>
            </p:sp>
          </p:grpSp>
          <p:grpSp>
            <p:nvGrpSpPr>
              <p:cNvPr id="82" name="Group 81"/>
              <p:cNvGrpSpPr/>
              <p:nvPr/>
            </p:nvGrpSpPr>
            <p:grpSpPr>
              <a:xfrm>
                <a:off x="6837218" y="1121864"/>
                <a:ext cx="1868059" cy="307777"/>
                <a:chOff x="6837218" y="1221148"/>
                <a:chExt cx="1868059" cy="307777"/>
              </a:xfrm>
            </p:grpSpPr>
            <p:sp>
              <p:nvSpPr>
                <p:cNvPr id="87" name="Flowchart: Connector 86"/>
                <p:cNvSpPr/>
                <p:nvPr/>
              </p:nvSpPr>
              <p:spPr>
                <a:xfrm>
                  <a:off x="6837218" y="1224125"/>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7088914" y="1221148"/>
                  <a:ext cx="1616363" cy="307777"/>
                </a:xfrm>
                <a:prstGeom prst="rect">
                  <a:avLst/>
                </a:prstGeom>
                <a:noFill/>
              </p:spPr>
              <p:txBody>
                <a:bodyPr wrap="square" rtlCol="0">
                  <a:spAutoFit/>
                </a:bodyPr>
                <a:lstStyle/>
                <a:p>
                  <a:r>
                    <a:rPr lang="en-US" sz="1400" b="1" dirty="0" smtClean="0"/>
                    <a:t>Water</a:t>
                  </a:r>
                  <a:endParaRPr lang="en-US" sz="1400" b="1" dirty="0"/>
                </a:p>
              </p:txBody>
            </p:sp>
          </p:grpSp>
          <p:grpSp>
            <p:nvGrpSpPr>
              <p:cNvPr id="83" name="Group 82"/>
              <p:cNvGrpSpPr/>
              <p:nvPr/>
            </p:nvGrpSpPr>
            <p:grpSpPr>
              <a:xfrm>
                <a:off x="6837218" y="1429641"/>
                <a:ext cx="1858825" cy="307777"/>
                <a:chOff x="6837218" y="1688249"/>
                <a:chExt cx="1858825" cy="307777"/>
              </a:xfrm>
            </p:grpSpPr>
            <p:sp>
              <p:nvSpPr>
                <p:cNvPr id="85" name="Flowchart: Connector 84"/>
                <p:cNvSpPr/>
                <p:nvPr/>
              </p:nvSpPr>
              <p:spPr>
                <a:xfrm>
                  <a:off x="6837218" y="1688249"/>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7079680" y="1688249"/>
                  <a:ext cx="1616363" cy="307777"/>
                </a:xfrm>
                <a:prstGeom prst="rect">
                  <a:avLst/>
                </a:prstGeom>
                <a:noFill/>
              </p:spPr>
              <p:txBody>
                <a:bodyPr wrap="square" rtlCol="0">
                  <a:spAutoFit/>
                </a:bodyPr>
                <a:lstStyle/>
                <a:p>
                  <a:r>
                    <a:rPr lang="en-US" sz="1400" b="1" dirty="0" smtClean="0"/>
                    <a:t>Built</a:t>
                  </a:r>
                  <a:endParaRPr lang="en-US" sz="1400" b="1" dirty="0"/>
                </a:p>
              </p:txBody>
            </p:sp>
          </p:grpSp>
          <p:sp>
            <p:nvSpPr>
              <p:cNvPr id="84" name="TextBox 83"/>
              <p:cNvSpPr txBox="1"/>
              <p:nvPr/>
            </p:nvSpPr>
            <p:spPr>
              <a:xfrm>
                <a:off x="6765635" y="526909"/>
                <a:ext cx="1616363" cy="369332"/>
              </a:xfrm>
              <a:prstGeom prst="rect">
                <a:avLst/>
              </a:prstGeom>
              <a:noFill/>
            </p:spPr>
            <p:txBody>
              <a:bodyPr wrap="square" rtlCol="0">
                <a:spAutoFit/>
              </a:bodyPr>
              <a:lstStyle/>
              <a:p>
                <a:pPr algn="ctr"/>
                <a:r>
                  <a:rPr lang="en-US" b="1" dirty="0" smtClean="0"/>
                  <a:t>Classes</a:t>
                </a:r>
                <a:endParaRPr lang="en-US" b="1" dirty="0"/>
              </a:p>
            </p:txBody>
          </p:sp>
        </p:grpSp>
        <p:sp>
          <p:nvSpPr>
            <p:cNvPr id="78" name="Rectangle 77"/>
            <p:cNvSpPr/>
            <p:nvPr/>
          </p:nvSpPr>
          <p:spPr>
            <a:xfrm>
              <a:off x="6052894" y="4191000"/>
              <a:ext cx="1828801" cy="16691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4130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1371600" y="1549406"/>
            <a:ext cx="0" cy="457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6114479"/>
            <a:ext cx="457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1907299" y="5204694"/>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999668" y="4636643"/>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309089" y="555105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2396823" y="52046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2433776" y="474749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870364" y="553258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738579" y="55141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2369127" y="196735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184395" y="226753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2516902" y="238298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2572319" y="2780152"/>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3047999" y="230678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2309079" y="332509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500582" y="2279074"/>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2863272" y="312651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2207478" y="289560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2863272" y="269240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2701636" y="347287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3426691" y="301106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2115122" y="403860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4770579"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964540" y="312651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5477155" y="265776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5006103" y="366683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5560281" y="32488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4160971" y="438725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4539670" y="320963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5084615"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4391880" y="369454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4775194"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5195449"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2821709" y="50569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6200000">
            <a:off x="203199" y="3519122"/>
            <a:ext cx="1616363" cy="369332"/>
          </a:xfrm>
          <a:prstGeom prst="rect">
            <a:avLst/>
          </a:prstGeom>
          <a:noFill/>
        </p:spPr>
        <p:txBody>
          <a:bodyPr wrap="square" rtlCol="0">
            <a:spAutoFit/>
          </a:bodyPr>
          <a:lstStyle/>
          <a:p>
            <a:pPr algn="ctr"/>
            <a:r>
              <a:rPr lang="en-US" b="1" dirty="0" smtClean="0"/>
              <a:t>Near infrared</a:t>
            </a:r>
            <a:endParaRPr lang="en-US" b="1" dirty="0"/>
          </a:p>
        </p:txBody>
      </p:sp>
      <p:sp>
        <p:nvSpPr>
          <p:cNvPr id="46" name="TextBox 45"/>
          <p:cNvSpPr txBox="1"/>
          <p:nvPr/>
        </p:nvSpPr>
        <p:spPr>
          <a:xfrm>
            <a:off x="2863272" y="6183868"/>
            <a:ext cx="1616363" cy="369332"/>
          </a:xfrm>
          <a:prstGeom prst="rect">
            <a:avLst/>
          </a:prstGeom>
          <a:noFill/>
        </p:spPr>
        <p:txBody>
          <a:bodyPr wrap="square" rtlCol="0">
            <a:spAutoFit/>
          </a:bodyPr>
          <a:lstStyle/>
          <a:p>
            <a:pPr algn="ctr"/>
            <a:r>
              <a:rPr lang="en-US" b="1" dirty="0" smtClean="0"/>
              <a:t>Red</a:t>
            </a:r>
            <a:endParaRPr lang="en-US" b="1" dirty="0"/>
          </a:p>
        </p:txBody>
      </p:sp>
      <p:cxnSp>
        <p:nvCxnSpPr>
          <p:cNvPr id="3" name="Straight Arrow Connector 2"/>
          <p:cNvCxnSpPr/>
          <p:nvPr/>
        </p:nvCxnSpPr>
        <p:spPr>
          <a:xfrm flipH="1" flipV="1">
            <a:off x="2151392" y="4821112"/>
            <a:ext cx="72356" cy="19098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3" idx="4"/>
            <a:endCxn id="12" idx="0"/>
          </p:cNvCxnSpPr>
          <p:nvPr/>
        </p:nvCxnSpPr>
        <p:spPr>
          <a:xfrm flipH="1">
            <a:off x="2115123" y="3011061"/>
            <a:ext cx="572651" cy="162558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Flowchart: Connector 10"/>
          <p:cNvSpPr/>
          <p:nvPr/>
        </p:nvSpPr>
        <p:spPr>
          <a:xfrm>
            <a:off x="2156677" y="5001479"/>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Supervised Classification</a:t>
            </a:r>
          </a:p>
        </p:txBody>
      </p:sp>
      <p:cxnSp>
        <p:nvCxnSpPr>
          <p:cNvPr id="84" name="Straight Arrow Connector 83"/>
          <p:cNvCxnSpPr/>
          <p:nvPr/>
        </p:nvCxnSpPr>
        <p:spPr>
          <a:xfrm flipH="1">
            <a:off x="2196761" y="3241970"/>
            <a:ext cx="2767779" cy="142848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6052894" y="4191000"/>
            <a:ext cx="2045860" cy="1669160"/>
            <a:chOff x="6052894" y="4191000"/>
            <a:chExt cx="2045860" cy="1669160"/>
          </a:xfrm>
        </p:grpSpPr>
        <p:grpSp>
          <p:nvGrpSpPr>
            <p:cNvPr id="86" name="Group 85"/>
            <p:cNvGrpSpPr/>
            <p:nvPr/>
          </p:nvGrpSpPr>
          <p:grpSpPr>
            <a:xfrm>
              <a:off x="6159112" y="4202668"/>
              <a:ext cx="1939642" cy="1210509"/>
              <a:chOff x="6765635" y="526909"/>
              <a:chExt cx="1939642" cy="1210509"/>
            </a:xfrm>
          </p:grpSpPr>
          <p:grpSp>
            <p:nvGrpSpPr>
              <p:cNvPr id="90" name="Group 89"/>
              <p:cNvGrpSpPr/>
              <p:nvPr/>
            </p:nvGrpSpPr>
            <p:grpSpPr>
              <a:xfrm>
                <a:off x="6837218" y="820041"/>
                <a:ext cx="1858823" cy="307777"/>
                <a:chOff x="6837218" y="820041"/>
                <a:chExt cx="1858823" cy="307777"/>
              </a:xfrm>
            </p:grpSpPr>
            <p:sp>
              <p:nvSpPr>
                <p:cNvPr id="98" name="Flowchart: Connector 97"/>
                <p:cNvSpPr/>
                <p:nvPr/>
              </p:nvSpPr>
              <p:spPr>
                <a:xfrm>
                  <a:off x="6837218" y="82004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7079678" y="820041"/>
                  <a:ext cx="1616363" cy="307777"/>
                </a:xfrm>
                <a:prstGeom prst="rect">
                  <a:avLst/>
                </a:prstGeom>
                <a:noFill/>
              </p:spPr>
              <p:txBody>
                <a:bodyPr wrap="square" rtlCol="0">
                  <a:spAutoFit/>
                </a:bodyPr>
                <a:lstStyle/>
                <a:p>
                  <a:r>
                    <a:rPr lang="en-US" sz="1400" b="1" dirty="0" smtClean="0"/>
                    <a:t>Forest</a:t>
                  </a:r>
                  <a:endParaRPr lang="en-US" sz="1400" b="1" dirty="0"/>
                </a:p>
              </p:txBody>
            </p:sp>
          </p:grpSp>
          <p:grpSp>
            <p:nvGrpSpPr>
              <p:cNvPr id="91" name="Group 90"/>
              <p:cNvGrpSpPr/>
              <p:nvPr/>
            </p:nvGrpSpPr>
            <p:grpSpPr>
              <a:xfrm>
                <a:off x="6837218" y="1121864"/>
                <a:ext cx="1868059" cy="307777"/>
                <a:chOff x="6837218" y="1221148"/>
                <a:chExt cx="1868059" cy="307777"/>
              </a:xfrm>
            </p:grpSpPr>
            <p:sp>
              <p:nvSpPr>
                <p:cNvPr id="96" name="Flowchart: Connector 95"/>
                <p:cNvSpPr/>
                <p:nvPr/>
              </p:nvSpPr>
              <p:spPr>
                <a:xfrm>
                  <a:off x="6837218" y="1224125"/>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7088914" y="1221148"/>
                  <a:ext cx="1616363" cy="307777"/>
                </a:xfrm>
                <a:prstGeom prst="rect">
                  <a:avLst/>
                </a:prstGeom>
                <a:noFill/>
              </p:spPr>
              <p:txBody>
                <a:bodyPr wrap="square" rtlCol="0">
                  <a:spAutoFit/>
                </a:bodyPr>
                <a:lstStyle/>
                <a:p>
                  <a:r>
                    <a:rPr lang="en-US" sz="1400" b="1" dirty="0" smtClean="0"/>
                    <a:t>Water</a:t>
                  </a:r>
                  <a:endParaRPr lang="en-US" sz="1400" b="1" dirty="0"/>
                </a:p>
              </p:txBody>
            </p:sp>
          </p:grpSp>
          <p:grpSp>
            <p:nvGrpSpPr>
              <p:cNvPr id="92" name="Group 91"/>
              <p:cNvGrpSpPr/>
              <p:nvPr/>
            </p:nvGrpSpPr>
            <p:grpSpPr>
              <a:xfrm>
                <a:off x="6837218" y="1429641"/>
                <a:ext cx="1858825" cy="307777"/>
                <a:chOff x="6837218" y="1688249"/>
                <a:chExt cx="1858825" cy="307777"/>
              </a:xfrm>
            </p:grpSpPr>
            <p:sp>
              <p:nvSpPr>
                <p:cNvPr id="94" name="Flowchart: Connector 93"/>
                <p:cNvSpPr/>
                <p:nvPr/>
              </p:nvSpPr>
              <p:spPr>
                <a:xfrm>
                  <a:off x="6837218" y="1688249"/>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7079680" y="1688249"/>
                  <a:ext cx="1616363" cy="307777"/>
                </a:xfrm>
                <a:prstGeom prst="rect">
                  <a:avLst/>
                </a:prstGeom>
                <a:noFill/>
              </p:spPr>
              <p:txBody>
                <a:bodyPr wrap="square" rtlCol="0">
                  <a:spAutoFit/>
                </a:bodyPr>
                <a:lstStyle/>
                <a:p>
                  <a:r>
                    <a:rPr lang="en-US" sz="1400" b="1" dirty="0" smtClean="0"/>
                    <a:t>Built</a:t>
                  </a:r>
                  <a:endParaRPr lang="en-US" sz="1400" b="1" dirty="0"/>
                </a:p>
              </p:txBody>
            </p:sp>
          </p:grpSp>
          <p:sp>
            <p:nvSpPr>
              <p:cNvPr id="93" name="TextBox 92"/>
              <p:cNvSpPr txBox="1"/>
              <p:nvPr/>
            </p:nvSpPr>
            <p:spPr>
              <a:xfrm>
                <a:off x="6765635" y="526909"/>
                <a:ext cx="1616363" cy="369332"/>
              </a:xfrm>
              <a:prstGeom prst="rect">
                <a:avLst/>
              </a:prstGeom>
              <a:noFill/>
            </p:spPr>
            <p:txBody>
              <a:bodyPr wrap="square" rtlCol="0">
                <a:spAutoFit/>
              </a:bodyPr>
              <a:lstStyle/>
              <a:p>
                <a:pPr algn="ctr"/>
                <a:r>
                  <a:rPr lang="en-US" b="1" dirty="0" smtClean="0"/>
                  <a:t>Classes</a:t>
                </a:r>
                <a:endParaRPr lang="en-US" b="1" dirty="0"/>
              </a:p>
            </p:txBody>
          </p:sp>
        </p:grpSp>
        <p:sp>
          <p:nvSpPr>
            <p:cNvPr id="87" name="Rectangle 86"/>
            <p:cNvSpPr/>
            <p:nvPr/>
          </p:nvSpPr>
          <p:spPr>
            <a:xfrm>
              <a:off x="6052894" y="4191000"/>
              <a:ext cx="1828801" cy="16691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2151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1371600" y="1549406"/>
            <a:ext cx="0" cy="457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6114479"/>
            <a:ext cx="457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1907299" y="5204694"/>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999668" y="4636643"/>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309089" y="555105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2396823" y="52046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2433776" y="474749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870364" y="553258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738579" y="55141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2369127" y="196735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184395" y="226753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2516902" y="238298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2572319" y="2780152"/>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3047999" y="230678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2309079" y="332509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500582" y="2279074"/>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2863272" y="312651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2207478" y="289560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2863272" y="269240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2701636" y="347287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3426691" y="301106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2115122" y="403860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4770579"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964540" y="312651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5477155" y="265776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5006103" y="366683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5560281" y="32488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4160971" y="438725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4539670" y="320963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5084615" y="262312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4391880" y="369454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4775194"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5195449" y="226753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2821709" y="50569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6200000">
            <a:off x="203199" y="3519122"/>
            <a:ext cx="1616363" cy="369332"/>
          </a:xfrm>
          <a:prstGeom prst="rect">
            <a:avLst/>
          </a:prstGeom>
          <a:noFill/>
        </p:spPr>
        <p:txBody>
          <a:bodyPr wrap="square" rtlCol="0">
            <a:spAutoFit/>
          </a:bodyPr>
          <a:lstStyle/>
          <a:p>
            <a:pPr algn="ctr"/>
            <a:r>
              <a:rPr lang="en-US" b="1" dirty="0" smtClean="0"/>
              <a:t>Near infrared</a:t>
            </a:r>
            <a:endParaRPr lang="en-US" b="1" dirty="0"/>
          </a:p>
        </p:txBody>
      </p:sp>
      <p:sp>
        <p:nvSpPr>
          <p:cNvPr id="46" name="TextBox 45"/>
          <p:cNvSpPr txBox="1"/>
          <p:nvPr/>
        </p:nvSpPr>
        <p:spPr>
          <a:xfrm>
            <a:off x="2863272" y="6183868"/>
            <a:ext cx="1616363" cy="369332"/>
          </a:xfrm>
          <a:prstGeom prst="rect">
            <a:avLst/>
          </a:prstGeom>
          <a:noFill/>
        </p:spPr>
        <p:txBody>
          <a:bodyPr wrap="square" rtlCol="0">
            <a:spAutoFit/>
          </a:bodyPr>
          <a:lstStyle/>
          <a:p>
            <a:pPr algn="ctr"/>
            <a:r>
              <a:rPr lang="en-US" b="1" dirty="0" smtClean="0"/>
              <a:t>Red</a:t>
            </a:r>
            <a:endParaRPr lang="en-US" b="1" dirty="0"/>
          </a:p>
        </p:txBody>
      </p:sp>
      <p:sp>
        <p:nvSpPr>
          <p:cNvPr id="11" name="Flowchart: Connector 10"/>
          <p:cNvSpPr/>
          <p:nvPr/>
        </p:nvSpPr>
        <p:spPr>
          <a:xfrm>
            <a:off x="2156677" y="5001479"/>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Supervised Classification</a:t>
            </a:r>
          </a:p>
        </p:txBody>
      </p:sp>
      <p:grpSp>
        <p:nvGrpSpPr>
          <p:cNvPr id="85" name="Group 84"/>
          <p:cNvGrpSpPr/>
          <p:nvPr/>
        </p:nvGrpSpPr>
        <p:grpSpPr>
          <a:xfrm>
            <a:off x="6052894" y="4191000"/>
            <a:ext cx="2045860" cy="1669160"/>
            <a:chOff x="6052894" y="4191000"/>
            <a:chExt cx="2045860" cy="1669160"/>
          </a:xfrm>
        </p:grpSpPr>
        <p:grpSp>
          <p:nvGrpSpPr>
            <p:cNvPr id="86" name="Group 85"/>
            <p:cNvGrpSpPr/>
            <p:nvPr/>
          </p:nvGrpSpPr>
          <p:grpSpPr>
            <a:xfrm>
              <a:off x="6159112" y="4202668"/>
              <a:ext cx="1939642" cy="1210509"/>
              <a:chOff x="6765635" y="526909"/>
              <a:chExt cx="1939642" cy="1210509"/>
            </a:xfrm>
          </p:grpSpPr>
          <p:grpSp>
            <p:nvGrpSpPr>
              <p:cNvPr id="90" name="Group 89"/>
              <p:cNvGrpSpPr/>
              <p:nvPr/>
            </p:nvGrpSpPr>
            <p:grpSpPr>
              <a:xfrm>
                <a:off x="6837218" y="820041"/>
                <a:ext cx="1858823" cy="307777"/>
                <a:chOff x="6837218" y="820041"/>
                <a:chExt cx="1858823" cy="307777"/>
              </a:xfrm>
            </p:grpSpPr>
            <p:sp>
              <p:nvSpPr>
                <p:cNvPr id="98" name="Flowchart: Connector 97"/>
                <p:cNvSpPr/>
                <p:nvPr/>
              </p:nvSpPr>
              <p:spPr>
                <a:xfrm>
                  <a:off x="6837218" y="82004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7079678" y="820041"/>
                  <a:ext cx="1616363" cy="307777"/>
                </a:xfrm>
                <a:prstGeom prst="rect">
                  <a:avLst/>
                </a:prstGeom>
                <a:noFill/>
              </p:spPr>
              <p:txBody>
                <a:bodyPr wrap="square" rtlCol="0">
                  <a:spAutoFit/>
                </a:bodyPr>
                <a:lstStyle/>
                <a:p>
                  <a:r>
                    <a:rPr lang="en-US" sz="1400" b="1" dirty="0" smtClean="0"/>
                    <a:t>Forest</a:t>
                  </a:r>
                  <a:endParaRPr lang="en-US" sz="1400" b="1" dirty="0"/>
                </a:p>
              </p:txBody>
            </p:sp>
          </p:grpSp>
          <p:grpSp>
            <p:nvGrpSpPr>
              <p:cNvPr id="91" name="Group 90"/>
              <p:cNvGrpSpPr/>
              <p:nvPr/>
            </p:nvGrpSpPr>
            <p:grpSpPr>
              <a:xfrm>
                <a:off x="6837218" y="1121864"/>
                <a:ext cx="1868059" cy="307777"/>
                <a:chOff x="6837218" y="1221148"/>
                <a:chExt cx="1868059" cy="307777"/>
              </a:xfrm>
            </p:grpSpPr>
            <p:sp>
              <p:nvSpPr>
                <p:cNvPr id="96" name="Flowchart: Connector 95"/>
                <p:cNvSpPr/>
                <p:nvPr/>
              </p:nvSpPr>
              <p:spPr>
                <a:xfrm>
                  <a:off x="6837218" y="1224125"/>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7088914" y="1221148"/>
                  <a:ext cx="1616363" cy="307777"/>
                </a:xfrm>
                <a:prstGeom prst="rect">
                  <a:avLst/>
                </a:prstGeom>
                <a:noFill/>
              </p:spPr>
              <p:txBody>
                <a:bodyPr wrap="square" rtlCol="0">
                  <a:spAutoFit/>
                </a:bodyPr>
                <a:lstStyle/>
                <a:p>
                  <a:r>
                    <a:rPr lang="en-US" sz="1400" b="1" dirty="0" smtClean="0"/>
                    <a:t>Water</a:t>
                  </a:r>
                  <a:endParaRPr lang="en-US" sz="1400" b="1" dirty="0"/>
                </a:p>
              </p:txBody>
            </p:sp>
          </p:grpSp>
          <p:grpSp>
            <p:nvGrpSpPr>
              <p:cNvPr id="92" name="Group 91"/>
              <p:cNvGrpSpPr/>
              <p:nvPr/>
            </p:nvGrpSpPr>
            <p:grpSpPr>
              <a:xfrm>
                <a:off x="6837218" y="1429641"/>
                <a:ext cx="1858825" cy="307777"/>
                <a:chOff x="6837218" y="1688249"/>
                <a:chExt cx="1858825" cy="307777"/>
              </a:xfrm>
            </p:grpSpPr>
            <p:sp>
              <p:nvSpPr>
                <p:cNvPr id="94" name="Flowchart: Connector 93"/>
                <p:cNvSpPr/>
                <p:nvPr/>
              </p:nvSpPr>
              <p:spPr>
                <a:xfrm>
                  <a:off x="6837218" y="1688249"/>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7079680" y="1688249"/>
                  <a:ext cx="1616363" cy="307777"/>
                </a:xfrm>
                <a:prstGeom prst="rect">
                  <a:avLst/>
                </a:prstGeom>
                <a:noFill/>
              </p:spPr>
              <p:txBody>
                <a:bodyPr wrap="square" rtlCol="0">
                  <a:spAutoFit/>
                </a:bodyPr>
                <a:lstStyle/>
                <a:p>
                  <a:r>
                    <a:rPr lang="en-US" sz="1400" b="1" dirty="0" smtClean="0"/>
                    <a:t>Built</a:t>
                  </a:r>
                  <a:endParaRPr lang="en-US" sz="1400" b="1" dirty="0"/>
                </a:p>
              </p:txBody>
            </p:sp>
          </p:grpSp>
          <p:sp>
            <p:nvSpPr>
              <p:cNvPr id="93" name="TextBox 92"/>
              <p:cNvSpPr txBox="1"/>
              <p:nvPr/>
            </p:nvSpPr>
            <p:spPr>
              <a:xfrm>
                <a:off x="6765635" y="526909"/>
                <a:ext cx="1616363" cy="369332"/>
              </a:xfrm>
              <a:prstGeom prst="rect">
                <a:avLst/>
              </a:prstGeom>
              <a:noFill/>
            </p:spPr>
            <p:txBody>
              <a:bodyPr wrap="square" rtlCol="0">
                <a:spAutoFit/>
              </a:bodyPr>
              <a:lstStyle/>
              <a:p>
                <a:pPr algn="ctr"/>
                <a:r>
                  <a:rPr lang="en-US" b="1" dirty="0" smtClean="0"/>
                  <a:t>Classes</a:t>
                </a:r>
                <a:endParaRPr lang="en-US" b="1" dirty="0"/>
              </a:p>
            </p:txBody>
          </p:sp>
        </p:grpSp>
        <p:sp>
          <p:nvSpPr>
            <p:cNvPr id="87" name="Rectangle 86"/>
            <p:cNvSpPr/>
            <p:nvPr/>
          </p:nvSpPr>
          <p:spPr>
            <a:xfrm>
              <a:off x="6052894" y="4191000"/>
              <a:ext cx="1828801" cy="16691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 name="Straight Connector 3"/>
          <p:cNvCxnSpPr/>
          <p:nvPr/>
        </p:nvCxnSpPr>
        <p:spPr>
          <a:xfrm>
            <a:off x="1600200" y="3556000"/>
            <a:ext cx="1900382" cy="63500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3500582" y="1676400"/>
            <a:ext cx="979053" cy="2526268"/>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3500582" y="4191000"/>
            <a:ext cx="1976574" cy="152269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391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1371600" y="1549406"/>
            <a:ext cx="0" cy="457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6114479"/>
            <a:ext cx="457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1907299" y="5204694"/>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156677" y="5001479"/>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999668" y="4636643"/>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309089" y="5551058"/>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2396823" y="5204693"/>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2433776" y="4747492"/>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870364" y="5532587"/>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738579" y="5514109"/>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2369127" y="196735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184395" y="2267532"/>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2516902" y="2382986"/>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2572319" y="2780152"/>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3047999" y="230678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2309079" y="332509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500582" y="2279074"/>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2863272" y="3126515"/>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2207478" y="2895606"/>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2863272" y="269240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2701636" y="3472879"/>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3426691" y="301106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2115122" y="4038606"/>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4770579" y="262312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964540" y="312651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5477155" y="2657766"/>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5006103" y="3666839"/>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5560281" y="3248893"/>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4160971" y="4387258"/>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4539670" y="3209637"/>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5084615" y="262312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4391880" y="3694548"/>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4775194" y="2267533"/>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5195449" y="2267533"/>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2821709" y="5056909"/>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6200000">
            <a:off x="203199" y="3519122"/>
            <a:ext cx="1616363" cy="369332"/>
          </a:xfrm>
          <a:prstGeom prst="rect">
            <a:avLst/>
          </a:prstGeom>
          <a:noFill/>
        </p:spPr>
        <p:txBody>
          <a:bodyPr wrap="square" rtlCol="0">
            <a:spAutoFit/>
          </a:bodyPr>
          <a:lstStyle/>
          <a:p>
            <a:pPr algn="ctr"/>
            <a:r>
              <a:rPr lang="en-US" b="1" dirty="0" smtClean="0"/>
              <a:t>Near infrared</a:t>
            </a:r>
            <a:endParaRPr lang="en-US" b="1" dirty="0"/>
          </a:p>
        </p:txBody>
      </p:sp>
      <p:sp>
        <p:nvSpPr>
          <p:cNvPr id="46" name="TextBox 45"/>
          <p:cNvSpPr txBox="1"/>
          <p:nvPr/>
        </p:nvSpPr>
        <p:spPr>
          <a:xfrm>
            <a:off x="2863272" y="6183868"/>
            <a:ext cx="1616363" cy="369332"/>
          </a:xfrm>
          <a:prstGeom prst="rect">
            <a:avLst/>
          </a:prstGeom>
          <a:noFill/>
        </p:spPr>
        <p:txBody>
          <a:bodyPr wrap="square" rtlCol="0">
            <a:spAutoFit/>
          </a:bodyPr>
          <a:lstStyle/>
          <a:p>
            <a:pPr algn="ctr"/>
            <a:r>
              <a:rPr lang="en-US" b="1" dirty="0" smtClean="0"/>
              <a:t>Red</a:t>
            </a:r>
            <a:endParaRPr lang="en-US" b="1" dirty="0"/>
          </a:p>
        </p:txBody>
      </p:sp>
      <p:sp>
        <p:nvSpPr>
          <p:cNvPr id="2" name="Title 1"/>
          <p:cNvSpPr>
            <a:spLocks noGrp="1"/>
          </p:cNvSpPr>
          <p:nvPr>
            <p:ph type="title"/>
          </p:nvPr>
        </p:nvSpPr>
        <p:spPr/>
        <p:txBody>
          <a:bodyPr/>
          <a:lstStyle/>
          <a:p>
            <a:r>
              <a:rPr lang="en-US" dirty="0"/>
              <a:t>Supervised Classification</a:t>
            </a:r>
          </a:p>
        </p:txBody>
      </p:sp>
      <p:grpSp>
        <p:nvGrpSpPr>
          <p:cNvPr id="100" name="Group 99"/>
          <p:cNvGrpSpPr/>
          <p:nvPr/>
        </p:nvGrpSpPr>
        <p:grpSpPr>
          <a:xfrm>
            <a:off x="6052894" y="4191000"/>
            <a:ext cx="2045860" cy="1669160"/>
            <a:chOff x="6052894" y="4191000"/>
            <a:chExt cx="2045860" cy="1669160"/>
          </a:xfrm>
        </p:grpSpPr>
        <p:grpSp>
          <p:nvGrpSpPr>
            <p:cNvPr id="101" name="Group 100"/>
            <p:cNvGrpSpPr/>
            <p:nvPr/>
          </p:nvGrpSpPr>
          <p:grpSpPr>
            <a:xfrm>
              <a:off x="6159112" y="4202668"/>
              <a:ext cx="1939642" cy="1210509"/>
              <a:chOff x="6765635" y="526909"/>
              <a:chExt cx="1939642" cy="1210509"/>
            </a:xfrm>
          </p:grpSpPr>
          <p:grpSp>
            <p:nvGrpSpPr>
              <p:cNvPr id="105" name="Group 104"/>
              <p:cNvGrpSpPr/>
              <p:nvPr/>
            </p:nvGrpSpPr>
            <p:grpSpPr>
              <a:xfrm>
                <a:off x="6837218" y="820041"/>
                <a:ext cx="1858823" cy="307777"/>
                <a:chOff x="6837218" y="820041"/>
                <a:chExt cx="1858823" cy="307777"/>
              </a:xfrm>
            </p:grpSpPr>
            <p:sp>
              <p:nvSpPr>
                <p:cNvPr id="113" name="Flowchart: Connector 112"/>
                <p:cNvSpPr/>
                <p:nvPr/>
              </p:nvSpPr>
              <p:spPr>
                <a:xfrm>
                  <a:off x="6837218" y="82004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7079678" y="820041"/>
                  <a:ext cx="1616363" cy="307777"/>
                </a:xfrm>
                <a:prstGeom prst="rect">
                  <a:avLst/>
                </a:prstGeom>
                <a:noFill/>
              </p:spPr>
              <p:txBody>
                <a:bodyPr wrap="square" rtlCol="0">
                  <a:spAutoFit/>
                </a:bodyPr>
                <a:lstStyle/>
                <a:p>
                  <a:r>
                    <a:rPr lang="en-US" sz="1400" b="1" dirty="0" smtClean="0"/>
                    <a:t>Forest</a:t>
                  </a:r>
                  <a:endParaRPr lang="en-US" sz="1400" b="1" dirty="0"/>
                </a:p>
              </p:txBody>
            </p:sp>
          </p:grpSp>
          <p:grpSp>
            <p:nvGrpSpPr>
              <p:cNvPr id="106" name="Group 105"/>
              <p:cNvGrpSpPr/>
              <p:nvPr/>
            </p:nvGrpSpPr>
            <p:grpSpPr>
              <a:xfrm>
                <a:off x="6837218" y="1121864"/>
                <a:ext cx="1868059" cy="307777"/>
                <a:chOff x="6837218" y="1221148"/>
                <a:chExt cx="1868059" cy="307777"/>
              </a:xfrm>
            </p:grpSpPr>
            <p:sp>
              <p:nvSpPr>
                <p:cNvPr id="111" name="Flowchart: Connector 110"/>
                <p:cNvSpPr/>
                <p:nvPr/>
              </p:nvSpPr>
              <p:spPr>
                <a:xfrm>
                  <a:off x="6837218" y="1224125"/>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7088914" y="1221148"/>
                  <a:ext cx="1616363" cy="307777"/>
                </a:xfrm>
                <a:prstGeom prst="rect">
                  <a:avLst/>
                </a:prstGeom>
                <a:noFill/>
              </p:spPr>
              <p:txBody>
                <a:bodyPr wrap="square" rtlCol="0">
                  <a:spAutoFit/>
                </a:bodyPr>
                <a:lstStyle/>
                <a:p>
                  <a:r>
                    <a:rPr lang="en-US" sz="1400" b="1" dirty="0" smtClean="0"/>
                    <a:t>Water</a:t>
                  </a:r>
                  <a:endParaRPr lang="en-US" sz="1400" b="1" dirty="0"/>
                </a:p>
              </p:txBody>
            </p:sp>
          </p:grpSp>
          <p:grpSp>
            <p:nvGrpSpPr>
              <p:cNvPr id="107" name="Group 106"/>
              <p:cNvGrpSpPr/>
              <p:nvPr/>
            </p:nvGrpSpPr>
            <p:grpSpPr>
              <a:xfrm>
                <a:off x="6837218" y="1429641"/>
                <a:ext cx="1858825" cy="307777"/>
                <a:chOff x="6837218" y="1688249"/>
                <a:chExt cx="1858825" cy="307777"/>
              </a:xfrm>
            </p:grpSpPr>
            <p:sp>
              <p:nvSpPr>
                <p:cNvPr id="109" name="Flowchart: Connector 108"/>
                <p:cNvSpPr/>
                <p:nvPr/>
              </p:nvSpPr>
              <p:spPr>
                <a:xfrm>
                  <a:off x="6837218" y="1688249"/>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7079680" y="1688249"/>
                  <a:ext cx="1616363" cy="307777"/>
                </a:xfrm>
                <a:prstGeom prst="rect">
                  <a:avLst/>
                </a:prstGeom>
                <a:noFill/>
              </p:spPr>
              <p:txBody>
                <a:bodyPr wrap="square" rtlCol="0">
                  <a:spAutoFit/>
                </a:bodyPr>
                <a:lstStyle/>
                <a:p>
                  <a:r>
                    <a:rPr lang="en-US" sz="1400" b="1" dirty="0" smtClean="0"/>
                    <a:t>Built</a:t>
                  </a:r>
                  <a:endParaRPr lang="en-US" sz="1400" b="1" dirty="0"/>
                </a:p>
              </p:txBody>
            </p:sp>
          </p:grpSp>
          <p:sp>
            <p:nvSpPr>
              <p:cNvPr id="108" name="TextBox 107"/>
              <p:cNvSpPr txBox="1"/>
              <p:nvPr/>
            </p:nvSpPr>
            <p:spPr>
              <a:xfrm>
                <a:off x="6765635" y="526909"/>
                <a:ext cx="1616363" cy="369332"/>
              </a:xfrm>
              <a:prstGeom prst="rect">
                <a:avLst/>
              </a:prstGeom>
              <a:noFill/>
            </p:spPr>
            <p:txBody>
              <a:bodyPr wrap="square" rtlCol="0">
                <a:spAutoFit/>
              </a:bodyPr>
              <a:lstStyle/>
              <a:p>
                <a:pPr algn="ctr"/>
                <a:r>
                  <a:rPr lang="en-US" b="1" dirty="0" smtClean="0"/>
                  <a:t>Classes</a:t>
                </a:r>
                <a:endParaRPr lang="en-US" b="1" dirty="0"/>
              </a:p>
            </p:txBody>
          </p:sp>
        </p:grpSp>
        <p:sp>
          <p:nvSpPr>
            <p:cNvPr id="102" name="Rectangle 101"/>
            <p:cNvSpPr/>
            <p:nvPr/>
          </p:nvSpPr>
          <p:spPr>
            <a:xfrm>
              <a:off x="6052894" y="4191000"/>
              <a:ext cx="1828801" cy="16691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5" name="Straight Connector 114"/>
          <p:cNvCxnSpPr/>
          <p:nvPr/>
        </p:nvCxnSpPr>
        <p:spPr>
          <a:xfrm>
            <a:off x="1600200" y="3556000"/>
            <a:ext cx="1900382" cy="63500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3500582" y="1676400"/>
            <a:ext cx="979053" cy="2526268"/>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3500582" y="4191000"/>
            <a:ext cx="1976574" cy="152269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861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Supervised Classification</a:t>
            </a:r>
            <a:endParaRPr lang="en-US" dirty="0">
              <a:solidFill>
                <a:schemeClr val="tx1"/>
              </a:solidFill>
            </a:endParaRPr>
          </a:p>
        </p:txBody>
      </p:sp>
      <p:grpSp>
        <p:nvGrpSpPr>
          <p:cNvPr id="4" name="Group 3"/>
          <p:cNvGrpSpPr>
            <a:grpSpLocks/>
          </p:cNvGrpSpPr>
          <p:nvPr/>
        </p:nvGrpSpPr>
        <p:grpSpPr bwMode="auto">
          <a:xfrm>
            <a:off x="3879850" y="2809875"/>
            <a:ext cx="2459038" cy="3235325"/>
            <a:chOff x="1371" y="1394"/>
            <a:chExt cx="1767" cy="2274"/>
          </a:xfrm>
        </p:grpSpPr>
        <p:sp>
          <p:nvSpPr>
            <p:cNvPr id="5" name="Rectangle 4"/>
            <p:cNvSpPr>
              <a:spLocks noChangeArrowheads="1"/>
            </p:cNvSpPr>
            <p:nvPr/>
          </p:nvSpPr>
          <p:spPr bwMode="auto">
            <a:xfrm>
              <a:off x="1377" y="1400"/>
              <a:ext cx="1761" cy="2268"/>
            </a:xfrm>
            <a:prstGeom prst="rect">
              <a:avLst/>
            </a:prstGeom>
            <a:solidFill>
              <a:srgbClr val="00B300"/>
            </a:solidFill>
            <a:ln w="25400">
              <a:solidFill>
                <a:schemeClr val="tx2"/>
              </a:solidFill>
              <a:miter lim="800000"/>
              <a:headEnd/>
              <a:tailEnd/>
            </a:ln>
          </p:spPr>
          <p:txBody>
            <a:bodyPr/>
            <a:lstStyle/>
            <a:p>
              <a:endParaRPr lang="en-US"/>
            </a:p>
          </p:txBody>
        </p:sp>
        <p:sp>
          <p:nvSpPr>
            <p:cNvPr id="6" name="Freeform 5"/>
            <p:cNvSpPr>
              <a:spLocks/>
            </p:cNvSpPr>
            <p:nvPr/>
          </p:nvSpPr>
          <p:spPr bwMode="auto">
            <a:xfrm>
              <a:off x="1371" y="1394"/>
              <a:ext cx="1767" cy="2274"/>
            </a:xfrm>
            <a:custGeom>
              <a:avLst/>
              <a:gdLst>
                <a:gd name="T0" fmla="*/ 6 w 1767"/>
                <a:gd name="T1" fmla="*/ 2262 h 2274"/>
                <a:gd name="T2" fmla="*/ 1755 w 1767"/>
                <a:gd name="T3" fmla="*/ 2262 h 2274"/>
                <a:gd name="T4" fmla="*/ 1755 w 1767"/>
                <a:gd name="T5" fmla="*/ 12 h 2274"/>
                <a:gd name="T6" fmla="*/ 6 w 1767"/>
                <a:gd name="T7" fmla="*/ 12 h 2274"/>
                <a:gd name="T8" fmla="*/ 6 w 1767"/>
                <a:gd name="T9" fmla="*/ 0 h 2274"/>
                <a:gd name="T10" fmla="*/ 1767 w 1767"/>
                <a:gd name="T11" fmla="*/ 0 h 2274"/>
                <a:gd name="T12" fmla="*/ 1767 w 1767"/>
                <a:gd name="T13" fmla="*/ 2274 h 2274"/>
                <a:gd name="T14" fmla="*/ 0 w 1767"/>
                <a:gd name="T15" fmla="*/ 2274 h 2274"/>
                <a:gd name="T16" fmla="*/ 0 w 1767"/>
                <a:gd name="T17" fmla="*/ 2268 h 2274"/>
                <a:gd name="T18" fmla="*/ 6 w 1767"/>
                <a:gd name="T19" fmla="*/ 2262 h 2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7" h="2274">
                  <a:moveTo>
                    <a:pt x="6" y="2262"/>
                  </a:moveTo>
                  <a:lnTo>
                    <a:pt x="1755" y="2262"/>
                  </a:lnTo>
                  <a:lnTo>
                    <a:pt x="1755" y="12"/>
                  </a:lnTo>
                  <a:lnTo>
                    <a:pt x="6" y="12"/>
                  </a:lnTo>
                  <a:lnTo>
                    <a:pt x="6" y="0"/>
                  </a:lnTo>
                  <a:lnTo>
                    <a:pt x="1767" y="0"/>
                  </a:lnTo>
                  <a:lnTo>
                    <a:pt x="1767" y="2274"/>
                  </a:lnTo>
                  <a:lnTo>
                    <a:pt x="0" y="2274"/>
                  </a:lnTo>
                  <a:lnTo>
                    <a:pt x="0" y="2268"/>
                  </a:lnTo>
                  <a:lnTo>
                    <a:pt x="6" y="2262"/>
                  </a:lnTo>
                  <a:close/>
                </a:path>
              </a:pathLst>
            </a:custGeom>
            <a:solidFill>
              <a:srgbClr val="000000"/>
            </a:solidFill>
            <a:ln w="25400">
              <a:solidFill>
                <a:schemeClr val="tx2"/>
              </a:solidFill>
              <a:round/>
              <a:headEnd/>
              <a:tailEnd/>
            </a:ln>
          </p:spPr>
          <p:txBody>
            <a:bodyPr/>
            <a:lstStyle/>
            <a:p>
              <a:endParaRPr lang="en-US"/>
            </a:p>
          </p:txBody>
        </p:sp>
        <p:sp>
          <p:nvSpPr>
            <p:cNvPr id="7" name="Freeform 6"/>
            <p:cNvSpPr>
              <a:spLocks/>
            </p:cNvSpPr>
            <p:nvPr/>
          </p:nvSpPr>
          <p:spPr bwMode="auto">
            <a:xfrm>
              <a:off x="1371" y="1394"/>
              <a:ext cx="12" cy="2268"/>
            </a:xfrm>
            <a:custGeom>
              <a:avLst/>
              <a:gdLst>
                <a:gd name="T0" fmla="*/ 12 w 12"/>
                <a:gd name="T1" fmla="*/ 6 h 2268"/>
                <a:gd name="T2" fmla="*/ 12 w 12"/>
                <a:gd name="T3" fmla="*/ 2268 h 2268"/>
                <a:gd name="T4" fmla="*/ 0 w 12"/>
                <a:gd name="T5" fmla="*/ 2268 h 2268"/>
                <a:gd name="T6" fmla="*/ 0 w 12"/>
                <a:gd name="T7" fmla="*/ 0 h 2268"/>
                <a:gd name="T8" fmla="*/ 6 w 12"/>
                <a:gd name="T9" fmla="*/ 0 h 2268"/>
                <a:gd name="T10" fmla="*/ 12 w 12"/>
                <a:gd name="T11" fmla="*/ 6 h 2268"/>
              </a:gdLst>
              <a:ahLst/>
              <a:cxnLst>
                <a:cxn ang="0">
                  <a:pos x="T0" y="T1"/>
                </a:cxn>
                <a:cxn ang="0">
                  <a:pos x="T2" y="T3"/>
                </a:cxn>
                <a:cxn ang="0">
                  <a:pos x="T4" y="T5"/>
                </a:cxn>
                <a:cxn ang="0">
                  <a:pos x="T6" y="T7"/>
                </a:cxn>
                <a:cxn ang="0">
                  <a:pos x="T8" y="T9"/>
                </a:cxn>
                <a:cxn ang="0">
                  <a:pos x="T10" y="T11"/>
                </a:cxn>
              </a:cxnLst>
              <a:rect l="0" t="0" r="r" b="b"/>
              <a:pathLst>
                <a:path w="12" h="2268">
                  <a:moveTo>
                    <a:pt x="12" y="6"/>
                  </a:moveTo>
                  <a:lnTo>
                    <a:pt x="12" y="2268"/>
                  </a:lnTo>
                  <a:lnTo>
                    <a:pt x="0" y="2268"/>
                  </a:lnTo>
                  <a:lnTo>
                    <a:pt x="0" y="0"/>
                  </a:lnTo>
                  <a:lnTo>
                    <a:pt x="6" y="0"/>
                  </a:lnTo>
                  <a:lnTo>
                    <a:pt x="12" y="6"/>
                  </a:lnTo>
                  <a:close/>
                </a:path>
              </a:pathLst>
            </a:custGeom>
            <a:solidFill>
              <a:srgbClr val="000000"/>
            </a:solidFill>
            <a:ln w="25400">
              <a:solidFill>
                <a:schemeClr val="tx2"/>
              </a:solidFill>
              <a:round/>
              <a:headEnd/>
              <a:tailEnd/>
            </a:ln>
          </p:spPr>
          <p:txBody>
            <a:bodyPr/>
            <a:lstStyle/>
            <a:p>
              <a:endParaRPr lang="en-US"/>
            </a:p>
          </p:txBody>
        </p:sp>
        <p:sp>
          <p:nvSpPr>
            <p:cNvPr id="8" name="Freeform 7"/>
            <p:cNvSpPr>
              <a:spLocks/>
            </p:cNvSpPr>
            <p:nvPr/>
          </p:nvSpPr>
          <p:spPr bwMode="auto">
            <a:xfrm>
              <a:off x="1377" y="2250"/>
              <a:ext cx="641" cy="1412"/>
            </a:xfrm>
            <a:custGeom>
              <a:avLst/>
              <a:gdLst>
                <a:gd name="T0" fmla="*/ 0 w 641"/>
                <a:gd name="T1" fmla="*/ 0 h 1412"/>
                <a:gd name="T2" fmla="*/ 317 w 641"/>
                <a:gd name="T3" fmla="*/ 0 h 1412"/>
                <a:gd name="T4" fmla="*/ 317 w 641"/>
                <a:gd name="T5" fmla="*/ 143 h 1412"/>
                <a:gd name="T6" fmla="*/ 479 w 641"/>
                <a:gd name="T7" fmla="*/ 143 h 1412"/>
                <a:gd name="T8" fmla="*/ 479 w 641"/>
                <a:gd name="T9" fmla="*/ 281 h 1412"/>
                <a:gd name="T10" fmla="*/ 641 w 641"/>
                <a:gd name="T11" fmla="*/ 281 h 1412"/>
                <a:gd name="T12" fmla="*/ 641 w 641"/>
                <a:gd name="T13" fmla="*/ 562 h 1412"/>
                <a:gd name="T14" fmla="*/ 479 w 641"/>
                <a:gd name="T15" fmla="*/ 562 h 1412"/>
                <a:gd name="T16" fmla="*/ 479 w 641"/>
                <a:gd name="T17" fmla="*/ 987 h 1412"/>
                <a:gd name="T18" fmla="*/ 317 w 641"/>
                <a:gd name="T19" fmla="*/ 987 h 1412"/>
                <a:gd name="T20" fmla="*/ 317 w 641"/>
                <a:gd name="T21" fmla="*/ 1131 h 1412"/>
                <a:gd name="T22" fmla="*/ 161 w 641"/>
                <a:gd name="T23" fmla="*/ 1131 h 1412"/>
                <a:gd name="T24" fmla="*/ 161 w 641"/>
                <a:gd name="T25" fmla="*/ 1412 h 1412"/>
                <a:gd name="T26" fmla="*/ 0 w 641"/>
                <a:gd name="T27" fmla="*/ 1412 h 1412"/>
                <a:gd name="T28" fmla="*/ 0 w 641"/>
                <a:gd name="T29" fmla="*/ 0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1" h="1412">
                  <a:moveTo>
                    <a:pt x="0" y="0"/>
                  </a:moveTo>
                  <a:lnTo>
                    <a:pt x="317" y="0"/>
                  </a:lnTo>
                  <a:lnTo>
                    <a:pt x="317" y="143"/>
                  </a:lnTo>
                  <a:lnTo>
                    <a:pt x="479" y="143"/>
                  </a:lnTo>
                  <a:lnTo>
                    <a:pt x="479" y="281"/>
                  </a:lnTo>
                  <a:lnTo>
                    <a:pt x="641" y="281"/>
                  </a:lnTo>
                  <a:lnTo>
                    <a:pt x="641" y="562"/>
                  </a:lnTo>
                  <a:lnTo>
                    <a:pt x="479" y="562"/>
                  </a:lnTo>
                  <a:lnTo>
                    <a:pt x="479" y="987"/>
                  </a:lnTo>
                  <a:lnTo>
                    <a:pt x="317" y="987"/>
                  </a:lnTo>
                  <a:lnTo>
                    <a:pt x="317" y="1131"/>
                  </a:lnTo>
                  <a:lnTo>
                    <a:pt x="161" y="1131"/>
                  </a:lnTo>
                  <a:lnTo>
                    <a:pt x="161" y="1412"/>
                  </a:lnTo>
                  <a:lnTo>
                    <a:pt x="0" y="1412"/>
                  </a:lnTo>
                  <a:lnTo>
                    <a:pt x="0" y="0"/>
                  </a:lnTo>
                  <a:close/>
                </a:path>
              </a:pathLst>
            </a:custGeom>
            <a:solidFill>
              <a:srgbClr val="1AFFFF"/>
            </a:solidFill>
            <a:ln w="25400">
              <a:solidFill>
                <a:schemeClr val="tx2"/>
              </a:solidFill>
              <a:round/>
              <a:headEnd/>
              <a:tailEnd/>
            </a:ln>
          </p:spPr>
          <p:txBody>
            <a:bodyPr/>
            <a:lstStyle/>
            <a:p>
              <a:endParaRPr lang="en-US"/>
            </a:p>
          </p:txBody>
        </p:sp>
        <p:sp>
          <p:nvSpPr>
            <p:cNvPr id="9" name="Freeform 8"/>
            <p:cNvSpPr>
              <a:spLocks/>
            </p:cNvSpPr>
            <p:nvPr/>
          </p:nvSpPr>
          <p:spPr bwMode="auto">
            <a:xfrm>
              <a:off x="1694" y="1400"/>
              <a:ext cx="1120" cy="568"/>
            </a:xfrm>
            <a:custGeom>
              <a:avLst/>
              <a:gdLst>
                <a:gd name="T0" fmla="*/ 162 w 1120"/>
                <a:gd name="T1" fmla="*/ 0 h 568"/>
                <a:gd name="T2" fmla="*/ 162 w 1120"/>
                <a:gd name="T3" fmla="*/ 287 h 568"/>
                <a:gd name="T4" fmla="*/ 0 w 1120"/>
                <a:gd name="T5" fmla="*/ 287 h 568"/>
                <a:gd name="T6" fmla="*/ 0 w 1120"/>
                <a:gd name="T7" fmla="*/ 425 h 568"/>
                <a:gd name="T8" fmla="*/ 324 w 1120"/>
                <a:gd name="T9" fmla="*/ 425 h 568"/>
                <a:gd name="T10" fmla="*/ 324 w 1120"/>
                <a:gd name="T11" fmla="*/ 568 h 568"/>
                <a:gd name="T12" fmla="*/ 641 w 1120"/>
                <a:gd name="T13" fmla="*/ 568 h 568"/>
                <a:gd name="T14" fmla="*/ 641 w 1120"/>
                <a:gd name="T15" fmla="*/ 287 h 568"/>
                <a:gd name="T16" fmla="*/ 797 w 1120"/>
                <a:gd name="T17" fmla="*/ 287 h 568"/>
                <a:gd name="T18" fmla="*/ 797 w 1120"/>
                <a:gd name="T19" fmla="*/ 425 h 568"/>
                <a:gd name="T20" fmla="*/ 1120 w 1120"/>
                <a:gd name="T21" fmla="*/ 425 h 568"/>
                <a:gd name="T22" fmla="*/ 1120 w 1120"/>
                <a:gd name="T23" fmla="*/ 143 h 568"/>
                <a:gd name="T24" fmla="*/ 958 w 1120"/>
                <a:gd name="T25" fmla="*/ 143 h 568"/>
                <a:gd name="T26" fmla="*/ 958 w 1120"/>
                <a:gd name="T27" fmla="*/ 0 h 568"/>
                <a:gd name="T28" fmla="*/ 162 w 1120"/>
                <a:gd name="T29"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0" h="568">
                  <a:moveTo>
                    <a:pt x="162" y="0"/>
                  </a:moveTo>
                  <a:lnTo>
                    <a:pt x="162" y="287"/>
                  </a:lnTo>
                  <a:lnTo>
                    <a:pt x="0" y="287"/>
                  </a:lnTo>
                  <a:lnTo>
                    <a:pt x="0" y="425"/>
                  </a:lnTo>
                  <a:lnTo>
                    <a:pt x="324" y="425"/>
                  </a:lnTo>
                  <a:lnTo>
                    <a:pt x="324" y="568"/>
                  </a:lnTo>
                  <a:lnTo>
                    <a:pt x="641" y="568"/>
                  </a:lnTo>
                  <a:lnTo>
                    <a:pt x="641" y="287"/>
                  </a:lnTo>
                  <a:lnTo>
                    <a:pt x="797" y="287"/>
                  </a:lnTo>
                  <a:lnTo>
                    <a:pt x="797" y="425"/>
                  </a:lnTo>
                  <a:lnTo>
                    <a:pt x="1120" y="425"/>
                  </a:lnTo>
                  <a:lnTo>
                    <a:pt x="1120" y="143"/>
                  </a:lnTo>
                  <a:lnTo>
                    <a:pt x="958" y="143"/>
                  </a:lnTo>
                  <a:lnTo>
                    <a:pt x="958" y="0"/>
                  </a:lnTo>
                  <a:lnTo>
                    <a:pt x="162" y="0"/>
                  </a:lnTo>
                  <a:close/>
                </a:path>
              </a:pathLst>
            </a:custGeom>
            <a:solidFill>
              <a:schemeClr val="bg1">
                <a:lumMod val="65000"/>
              </a:schemeClr>
            </a:solidFill>
            <a:ln w="25400">
              <a:solidFill>
                <a:schemeClr val="tx2"/>
              </a:solidFill>
              <a:round/>
              <a:headEnd/>
              <a:tailEnd/>
            </a:ln>
          </p:spPr>
          <p:txBody>
            <a:bodyPr/>
            <a:lstStyle/>
            <a:p>
              <a:endParaRPr lang="en-US"/>
            </a:p>
          </p:txBody>
        </p:sp>
        <p:sp>
          <p:nvSpPr>
            <p:cNvPr id="10" name="Freeform 9"/>
            <p:cNvSpPr>
              <a:spLocks/>
            </p:cNvSpPr>
            <p:nvPr/>
          </p:nvSpPr>
          <p:spPr bwMode="auto">
            <a:xfrm>
              <a:off x="2018" y="2531"/>
              <a:ext cx="1114" cy="1131"/>
            </a:xfrm>
            <a:custGeom>
              <a:avLst/>
              <a:gdLst>
                <a:gd name="T0" fmla="*/ 1114 w 1114"/>
                <a:gd name="T1" fmla="*/ 144 h 1131"/>
                <a:gd name="T2" fmla="*/ 952 w 1114"/>
                <a:gd name="T3" fmla="*/ 144 h 1131"/>
                <a:gd name="T4" fmla="*/ 952 w 1114"/>
                <a:gd name="T5" fmla="*/ 0 h 1131"/>
                <a:gd name="T6" fmla="*/ 634 w 1114"/>
                <a:gd name="T7" fmla="*/ 0 h 1131"/>
                <a:gd name="T8" fmla="*/ 634 w 1114"/>
                <a:gd name="T9" fmla="*/ 144 h 1131"/>
                <a:gd name="T10" fmla="*/ 473 w 1114"/>
                <a:gd name="T11" fmla="*/ 144 h 1131"/>
                <a:gd name="T12" fmla="*/ 473 w 1114"/>
                <a:gd name="T13" fmla="*/ 281 h 1131"/>
                <a:gd name="T14" fmla="*/ 317 w 1114"/>
                <a:gd name="T15" fmla="*/ 281 h 1131"/>
                <a:gd name="T16" fmla="*/ 317 w 1114"/>
                <a:gd name="T17" fmla="*/ 425 h 1131"/>
                <a:gd name="T18" fmla="*/ 634 w 1114"/>
                <a:gd name="T19" fmla="*/ 425 h 1131"/>
                <a:gd name="T20" fmla="*/ 634 w 1114"/>
                <a:gd name="T21" fmla="*/ 569 h 1131"/>
                <a:gd name="T22" fmla="*/ 473 w 1114"/>
                <a:gd name="T23" fmla="*/ 569 h 1131"/>
                <a:gd name="T24" fmla="*/ 473 w 1114"/>
                <a:gd name="T25" fmla="*/ 706 h 1131"/>
                <a:gd name="T26" fmla="*/ 317 w 1114"/>
                <a:gd name="T27" fmla="*/ 706 h 1131"/>
                <a:gd name="T28" fmla="*/ 317 w 1114"/>
                <a:gd name="T29" fmla="*/ 850 h 1131"/>
                <a:gd name="T30" fmla="*/ 0 w 1114"/>
                <a:gd name="T31" fmla="*/ 850 h 1131"/>
                <a:gd name="T32" fmla="*/ 0 w 1114"/>
                <a:gd name="T33" fmla="*/ 994 h 1131"/>
                <a:gd name="T34" fmla="*/ 473 w 1114"/>
                <a:gd name="T35" fmla="*/ 994 h 1131"/>
                <a:gd name="T36" fmla="*/ 473 w 1114"/>
                <a:gd name="T37" fmla="*/ 1131 h 1131"/>
                <a:gd name="T38" fmla="*/ 796 w 1114"/>
                <a:gd name="T39" fmla="*/ 1131 h 1131"/>
                <a:gd name="T40" fmla="*/ 796 w 1114"/>
                <a:gd name="T41" fmla="*/ 994 h 1131"/>
                <a:gd name="T42" fmla="*/ 952 w 1114"/>
                <a:gd name="T43" fmla="*/ 994 h 1131"/>
                <a:gd name="T44" fmla="*/ 952 w 1114"/>
                <a:gd name="T45" fmla="*/ 850 h 1131"/>
                <a:gd name="T46" fmla="*/ 796 w 1114"/>
                <a:gd name="T47" fmla="*/ 850 h 1131"/>
                <a:gd name="T48" fmla="*/ 796 w 1114"/>
                <a:gd name="T49" fmla="*/ 706 h 1131"/>
                <a:gd name="T50" fmla="*/ 1114 w 1114"/>
                <a:gd name="T51" fmla="*/ 706 h 1131"/>
                <a:gd name="T52" fmla="*/ 1114 w 1114"/>
                <a:gd name="T53" fmla="*/ 144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4" h="1131">
                  <a:moveTo>
                    <a:pt x="1114" y="144"/>
                  </a:moveTo>
                  <a:lnTo>
                    <a:pt x="952" y="144"/>
                  </a:lnTo>
                  <a:lnTo>
                    <a:pt x="952" y="0"/>
                  </a:lnTo>
                  <a:lnTo>
                    <a:pt x="634" y="0"/>
                  </a:lnTo>
                  <a:lnTo>
                    <a:pt x="634" y="144"/>
                  </a:lnTo>
                  <a:lnTo>
                    <a:pt x="473" y="144"/>
                  </a:lnTo>
                  <a:lnTo>
                    <a:pt x="473" y="281"/>
                  </a:lnTo>
                  <a:lnTo>
                    <a:pt x="317" y="281"/>
                  </a:lnTo>
                  <a:lnTo>
                    <a:pt x="317" y="425"/>
                  </a:lnTo>
                  <a:lnTo>
                    <a:pt x="634" y="425"/>
                  </a:lnTo>
                  <a:lnTo>
                    <a:pt x="634" y="569"/>
                  </a:lnTo>
                  <a:lnTo>
                    <a:pt x="473" y="569"/>
                  </a:lnTo>
                  <a:lnTo>
                    <a:pt x="473" y="706"/>
                  </a:lnTo>
                  <a:lnTo>
                    <a:pt x="317" y="706"/>
                  </a:lnTo>
                  <a:lnTo>
                    <a:pt x="317" y="850"/>
                  </a:lnTo>
                  <a:lnTo>
                    <a:pt x="0" y="850"/>
                  </a:lnTo>
                  <a:lnTo>
                    <a:pt x="0" y="994"/>
                  </a:lnTo>
                  <a:lnTo>
                    <a:pt x="473" y="994"/>
                  </a:lnTo>
                  <a:lnTo>
                    <a:pt x="473" y="1131"/>
                  </a:lnTo>
                  <a:lnTo>
                    <a:pt x="796" y="1131"/>
                  </a:lnTo>
                  <a:lnTo>
                    <a:pt x="796" y="994"/>
                  </a:lnTo>
                  <a:lnTo>
                    <a:pt x="952" y="994"/>
                  </a:lnTo>
                  <a:lnTo>
                    <a:pt x="952" y="850"/>
                  </a:lnTo>
                  <a:lnTo>
                    <a:pt x="796" y="850"/>
                  </a:lnTo>
                  <a:lnTo>
                    <a:pt x="796" y="706"/>
                  </a:lnTo>
                  <a:lnTo>
                    <a:pt x="1114" y="706"/>
                  </a:lnTo>
                  <a:lnTo>
                    <a:pt x="1114" y="144"/>
                  </a:lnTo>
                  <a:close/>
                </a:path>
              </a:pathLst>
            </a:custGeom>
            <a:solidFill>
              <a:schemeClr val="bg1">
                <a:lumMod val="65000"/>
              </a:schemeClr>
            </a:solidFill>
            <a:ln w="25400">
              <a:solidFill>
                <a:schemeClr val="tx2"/>
              </a:solidFill>
              <a:round/>
              <a:headEnd/>
              <a:tailEnd/>
            </a:ln>
          </p:spPr>
          <p:txBody>
            <a:bodyPr/>
            <a:lstStyle/>
            <a:p>
              <a:endParaRPr lang="en-US"/>
            </a:p>
          </p:txBody>
        </p:sp>
        <p:sp>
          <p:nvSpPr>
            <p:cNvPr id="11" name="Freeform 10"/>
            <p:cNvSpPr>
              <a:spLocks/>
            </p:cNvSpPr>
            <p:nvPr/>
          </p:nvSpPr>
          <p:spPr bwMode="auto">
            <a:xfrm>
              <a:off x="1371" y="1394"/>
              <a:ext cx="1767" cy="2274"/>
            </a:xfrm>
            <a:custGeom>
              <a:avLst/>
              <a:gdLst>
                <a:gd name="T0" fmla="*/ 6 w 1767"/>
                <a:gd name="T1" fmla="*/ 2262 h 2274"/>
                <a:gd name="T2" fmla="*/ 1755 w 1767"/>
                <a:gd name="T3" fmla="*/ 2262 h 2274"/>
                <a:gd name="T4" fmla="*/ 1755 w 1767"/>
                <a:gd name="T5" fmla="*/ 12 h 2274"/>
                <a:gd name="T6" fmla="*/ 6 w 1767"/>
                <a:gd name="T7" fmla="*/ 12 h 2274"/>
                <a:gd name="T8" fmla="*/ 6 w 1767"/>
                <a:gd name="T9" fmla="*/ 0 h 2274"/>
                <a:gd name="T10" fmla="*/ 1767 w 1767"/>
                <a:gd name="T11" fmla="*/ 0 h 2274"/>
                <a:gd name="T12" fmla="*/ 1767 w 1767"/>
                <a:gd name="T13" fmla="*/ 2274 h 2274"/>
                <a:gd name="T14" fmla="*/ 0 w 1767"/>
                <a:gd name="T15" fmla="*/ 2274 h 2274"/>
                <a:gd name="T16" fmla="*/ 0 w 1767"/>
                <a:gd name="T17" fmla="*/ 2268 h 2274"/>
                <a:gd name="T18" fmla="*/ 6 w 1767"/>
                <a:gd name="T19" fmla="*/ 2262 h 2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7" h="2274">
                  <a:moveTo>
                    <a:pt x="6" y="2262"/>
                  </a:moveTo>
                  <a:lnTo>
                    <a:pt x="1755" y="2262"/>
                  </a:lnTo>
                  <a:lnTo>
                    <a:pt x="1755" y="12"/>
                  </a:lnTo>
                  <a:lnTo>
                    <a:pt x="6" y="12"/>
                  </a:lnTo>
                  <a:lnTo>
                    <a:pt x="6" y="0"/>
                  </a:lnTo>
                  <a:lnTo>
                    <a:pt x="1767" y="0"/>
                  </a:lnTo>
                  <a:lnTo>
                    <a:pt x="1767" y="2274"/>
                  </a:lnTo>
                  <a:lnTo>
                    <a:pt x="0" y="2274"/>
                  </a:lnTo>
                  <a:lnTo>
                    <a:pt x="0" y="2268"/>
                  </a:lnTo>
                  <a:lnTo>
                    <a:pt x="6" y="2262"/>
                  </a:lnTo>
                  <a:close/>
                </a:path>
              </a:pathLst>
            </a:custGeom>
            <a:solidFill>
              <a:srgbClr val="000000"/>
            </a:solidFill>
            <a:ln w="25400">
              <a:solidFill>
                <a:schemeClr val="tx2"/>
              </a:solidFill>
              <a:round/>
              <a:headEnd/>
              <a:tailEnd/>
            </a:ln>
          </p:spPr>
          <p:txBody>
            <a:bodyPr/>
            <a:lstStyle/>
            <a:p>
              <a:endParaRPr lang="en-US"/>
            </a:p>
          </p:txBody>
        </p:sp>
        <p:sp>
          <p:nvSpPr>
            <p:cNvPr id="12" name="Freeform 11"/>
            <p:cNvSpPr>
              <a:spLocks/>
            </p:cNvSpPr>
            <p:nvPr/>
          </p:nvSpPr>
          <p:spPr bwMode="auto">
            <a:xfrm>
              <a:off x="1371" y="1394"/>
              <a:ext cx="12" cy="2268"/>
            </a:xfrm>
            <a:custGeom>
              <a:avLst/>
              <a:gdLst>
                <a:gd name="T0" fmla="*/ 12 w 12"/>
                <a:gd name="T1" fmla="*/ 6 h 2268"/>
                <a:gd name="T2" fmla="*/ 12 w 12"/>
                <a:gd name="T3" fmla="*/ 2268 h 2268"/>
                <a:gd name="T4" fmla="*/ 0 w 12"/>
                <a:gd name="T5" fmla="*/ 2268 h 2268"/>
                <a:gd name="T6" fmla="*/ 0 w 12"/>
                <a:gd name="T7" fmla="*/ 0 h 2268"/>
                <a:gd name="T8" fmla="*/ 6 w 12"/>
                <a:gd name="T9" fmla="*/ 0 h 2268"/>
                <a:gd name="T10" fmla="*/ 12 w 12"/>
                <a:gd name="T11" fmla="*/ 6 h 2268"/>
              </a:gdLst>
              <a:ahLst/>
              <a:cxnLst>
                <a:cxn ang="0">
                  <a:pos x="T0" y="T1"/>
                </a:cxn>
                <a:cxn ang="0">
                  <a:pos x="T2" y="T3"/>
                </a:cxn>
                <a:cxn ang="0">
                  <a:pos x="T4" y="T5"/>
                </a:cxn>
                <a:cxn ang="0">
                  <a:pos x="T6" y="T7"/>
                </a:cxn>
                <a:cxn ang="0">
                  <a:pos x="T8" y="T9"/>
                </a:cxn>
                <a:cxn ang="0">
                  <a:pos x="T10" y="T11"/>
                </a:cxn>
              </a:cxnLst>
              <a:rect l="0" t="0" r="r" b="b"/>
              <a:pathLst>
                <a:path w="12" h="2268">
                  <a:moveTo>
                    <a:pt x="12" y="6"/>
                  </a:moveTo>
                  <a:lnTo>
                    <a:pt x="12" y="2268"/>
                  </a:lnTo>
                  <a:lnTo>
                    <a:pt x="0" y="2268"/>
                  </a:lnTo>
                  <a:lnTo>
                    <a:pt x="0" y="0"/>
                  </a:lnTo>
                  <a:lnTo>
                    <a:pt x="6" y="0"/>
                  </a:lnTo>
                  <a:lnTo>
                    <a:pt x="12" y="6"/>
                  </a:lnTo>
                  <a:close/>
                </a:path>
              </a:pathLst>
            </a:custGeom>
            <a:solidFill>
              <a:srgbClr val="000000"/>
            </a:solidFill>
            <a:ln w="25400">
              <a:solidFill>
                <a:schemeClr val="tx2"/>
              </a:solidFill>
              <a:round/>
              <a:headEnd/>
              <a:tailEnd/>
            </a:ln>
          </p:spPr>
          <p:txBody>
            <a:bodyPr/>
            <a:lstStyle/>
            <a:p>
              <a:endParaRPr lang="en-US"/>
            </a:p>
          </p:txBody>
        </p:sp>
      </p:grpSp>
      <p:sp>
        <p:nvSpPr>
          <p:cNvPr id="13" name="Rectangle 12"/>
          <p:cNvSpPr>
            <a:spLocks noChangeArrowheads="1"/>
          </p:cNvSpPr>
          <p:nvPr/>
        </p:nvSpPr>
        <p:spPr bwMode="auto">
          <a:xfrm>
            <a:off x="4533900" y="6164263"/>
            <a:ext cx="11958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dirty="0">
                <a:latin typeface="+mn-lt"/>
              </a:rPr>
              <a:t>Digital Image</a:t>
            </a:r>
            <a:endParaRPr lang="en-US" sz="1600" dirty="0">
              <a:latin typeface="+mn-lt"/>
            </a:endParaRPr>
          </a:p>
        </p:txBody>
      </p:sp>
      <p:sp>
        <p:nvSpPr>
          <p:cNvPr id="14" name="Text Box 38"/>
          <p:cNvSpPr txBox="1">
            <a:spLocks noChangeArrowheads="1"/>
          </p:cNvSpPr>
          <p:nvPr/>
        </p:nvSpPr>
        <p:spPr bwMode="auto">
          <a:xfrm>
            <a:off x="1528732" y="1396425"/>
            <a:ext cx="6442075" cy="584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b="0" dirty="0">
                <a:latin typeface="+mn-lt"/>
              </a:rPr>
              <a:t>Supervised classification requires the analyst to </a:t>
            </a:r>
            <a:r>
              <a:rPr lang="en-US" sz="1600" b="0" dirty="0" smtClean="0">
                <a:latin typeface="+mn-lt"/>
              </a:rPr>
              <a:t>create training data, either in the field or from an image data s</a:t>
            </a:r>
            <a:r>
              <a:rPr lang="en-US" sz="1600" dirty="0" smtClean="0">
                <a:latin typeface="+mn-lt"/>
              </a:rPr>
              <a:t>ource</a:t>
            </a:r>
            <a:r>
              <a:rPr lang="en-US" sz="1600" b="0" dirty="0" smtClean="0">
                <a:latin typeface="+mn-lt"/>
              </a:rPr>
              <a:t>. </a:t>
            </a:r>
            <a:endParaRPr lang="en-US" sz="1600" b="0" dirty="0">
              <a:latin typeface="+mn-lt"/>
            </a:endParaRPr>
          </a:p>
        </p:txBody>
      </p:sp>
      <p:grpSp>
        <p:nvGrpSpPr>
          <p:cNvPr id="15" name="Group 74"/>
          <p:cNvGrpSpPr>
            <a:grpSpLocks/>
          </p:cNvGrpSpPr>
          <p:nvPr/>
        </p:nvGrpSpPr>
        <p:grpSpPr bwMode="auto">
          <a:xfrm>
            <a:off x="3879851" y="2057402"/>
            <a:ext cx="4906963" cy="588963"/>
            <a:chOff x="2444" y="1296"/>
            <a:chExt cx="3091" cy="371"/>
          </a:xfrm>
        </p:grpSpPr>
        <p:sp>
          <p:nvSpPr>
            <p:cNvPr id="16" name="Rectangle 37"/>
            <p:cNvSpPr>
              <a:spLocks noChangeArrowheads="1"/>
            </p:cNvSpPr>
            <p:nvPr/>
          </p:nvSpPr>
          <p:spPr bwMode="auto">
            <a:xfrm>
              <a:off x="2444" y="1512"/>
              <a:ext cx="165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dirty="0">
                  <a:latin typeface="+mn-lt"/>
                </a:rPr>
                <a:t>The computer then creates...</a:t>
              </a:r>
            </a:p>
          </p:txBody>
        </p:sp>
        <p:sp>
          <p:nvSpPr>
            <p:cNvPr id="17" name="Text Box 39"/>
            <p:cNvSpPr txBox="1">
              <a:spLocks noChangeArrowheads="1"/>
            </p:cNvSpPr>
            <p:nvPr/>
          </p:nvSpPr>
          <p:spPr bwMode="auto">
            <a:xfrm>
              <a:off x="4444" y="1296"/>
              <a:ext cx="109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0" u="sng" dirty="0">
                  <a:latin typeface="+mn-lt"/>
                </a:rPr>
                <a:t>Mean</a:t>
              </a:r>
              <a:r>
                <a:rPr lang="en-US" sz="1600" b="0" dirty="0">
                  <a:latin typeface="+mn-lt"/>
                </a:rPr>
                <a:t> Spectral Signatures</a:t>
              </a:r>
              <a:endParaRPr lang="en-US" sz="1600" b="0" u="sng" dirty="0">
                <a:latin typeface="+mn-lt"/>
              </a:endParaRPr>
            </a:p>
          </p:txBody>
        </p:sp>
      </p:grpSp>
      <p:grpSp>
        <p:nvGrpSpPr>
          <p:cNvPr id="18" name="Group 70"/>
          <p:cNvGrpSpPr>
            <a:grpSpLocks/>
          </p:cNvGrpSpPr>
          <p:nvPr/>
        </p:nvGrpSpPr>
        <p:grpSpPr bwMode="auto">
          <a:xfrm>
            <a:off x="1674813" y="4649792"/>
            <a:ext cx="4344988" cy="1284288"/>
            <a:chOff x="1055" y="2929"/>
            <a:chExt cx="2737" cy="809"/>
          </a:xfrm>
        </p:grpSpPr>
        <p:sp>
          <p:nvSpPr>
            <p:cNvPr id="19" name="Freeform 66"/>
            <p:cNvSpPr>
              <a:spLocks/>
            </p:cNvSpPr>
            <p:nvPr/>
          </p:nvSpPr>
          <p:spPr bwMode="auto">
            <a:xfrm>
              <a:off x="3566" y="2929"/>
              <a:ext cx="226" cy="233"/>
            </a:xfrm>
            <a:custGeom>
              <a:avLst/>
              <a:gdLst>
                <a:gd name="T0" fmla="*/ 411 w 411"/>
                <a:gd name="T1" fmla="*/ 202 h 441"/>
                <a:gd name="T2" fmla="*/ 337 w 411"/>
                <a:gd name="T3" fmla="*/ 43 h 441"/>
                <a:gd name="T4" fmla="*/ 178 w 411"/>
                <a:gd name="T5" fmla="*/ 0 h 441"/>
                <a:gd name="T6" fmla="*/ 0 w 411"/>
                <a:gd name="T7" fmla="*/ 37 h 441"/>
                <a:gd name="T8" fmla="*/ 1 w 411"/>
                <a:gd name="T9" fmla="*/ 196 h 441"/>
                <a:gd name="T10" fmla="*/ 49 w 411"/>
                <a:gd name="T11" fmla="*/ 368 h 441"/>
                <a:gd name="T12" fmla="*/ 111 w 411"/>
                <a:gd name="T13" fmla="*/ 441 h 441"/>
                <a:gd name="T14" fmla="*/ 221 w 411"/>
                <a:gd name="T15" fmla="*/ 435 h 441"/>
                <a:gd name="T16" fmla="*/ 356 w 411"/>
                <a:gd name="T17" fmla="*/ 392 h 441"/>
                <a:gd name="T18" fmla="*/ 411 w 411"/>
                <a:gd name="T19" fmla="*/ 202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 h="441">
                  <a:moveTo>
                    <a:pt x="411" y="202"/>
                  </a:moveTo>
                  <a:lnTo>
                    <a:pt x="337" y="43"/>
                  </a:lnTo>
                  <a:lnTo>
                    <a:pt x="178" y="0"/>
                  </a:lnTo>
                  <a:lnTo>
                    <a:pt x="0" y="37"/>
                  </a:lnTo>
                  <a:lnTo>
                    <a:pt x="1" y="196"/>
                  </a:lnTo>
                  <a:lnTo>
                    <a:pt x="49" y="368"/>
                  </a:lnTo>
                  <a:lnTo>
                    <a:pt x="111" y="441"/>
                  </a:lnTo>
                  <a:lnTo>
                    <a:pt x="221" y="435"/>
                  </a:lnTo>
                  <a:lnTo>
                    <a:pt x="356" y="392"/>
                  </a:lnTo>
                  <a:lnTo>
                    <a:pt x="411" y="202"/>
                  </a:lnTo>
                  <a:close/>
                </a:path>
              </a:pathLst>
            </a:custGeom>
            <a:solidFill>
              <a:schemeClr val="tx1">
                <a:lumMod val="75000"/>
                <a:lumOff val="25000"/>
                <a:alpha val="50000"/>
              </a:schemeClr>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atin typeface="+mn-lt"/>
              </a:endParaRPr>
            </a:p>
          </p:txBody>
        </p:sp>
        <p:grpSp>
          <p:nvGrpSpPr>
            <p:cNvPr id="20" name="Group 63"/>
            <p:cNvGrpSpPr>
              <a:grpSpLocks/>
            </p:cNvGrpSpPr>
            <p:nvPr/>
          </p:nvGrpSpPr>
          <p:grpSpPr bwMode="auto">
            <a:xfrm>
              <a:off x="1055" y="3066"/>
              <a:ext cx="2572" cy="672"/>
              <a:chOff x="1055" y="3066"/>
              <a:chExt cx="2572" cy="672"/>
            </a:xfrm>
          </p:grpSpPr>
          <p:sp>
            <p:nvSpPr>
              <p:cNvPr id="21" name="Text Box 42"/>
              <p:cNvSpPr txBox="1">
                <a:spLocks noChangeArrowheads="1"/>
              </p:cNvSpPr>
              <p:nvPr/>
            </p:nvSpPr>
            <p:spPr bwMode="auto">
              <a:xfrm>
                <a:off x="1055" y="3370"/>
                <a:ext cx="102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0" dirty="0">
                    <a:latin typeface="+mn-lt"/>
                  </a:rPr>
                  <a:t>Known </a:t>
                </a:r>
                <a:r>
                  <a:rPr lang="en-US" sz="1600" b="0" dirty="0" smtClean="0">
                    <a:latin typeface="+mn-lt"/>
                  </a:rPr>
                  <a:t>Built </a:t>
                </a:r>
                <a:r>
                  <a:rPr lang="en-US" sz="1600" b="0" dirty="0">
                    <a:latin typeface="+mn-lt"/>
                  </a:rPr>
                  <a:t>Area</a:t>
                </a:r>
              </a:p>
            </p:txBody>
          </p:sp>
          <p:sp>
            <p:nvSpPr>
              <p:cNvPr id="22" name="Line 43"/>
              <p:cNvSpPr>
                <a:spLocks noChangeShapeType="1"/>
              </p:cNvSpPr>
              <p:nvPr/>
            </p:nvSpPr>
            <p:spPr bwMode="auto">
              <a:xfrm flipV="1">
                <a:off x="1977" y="3066"/>
                <a:ext cx="1650" cy="529"/>
              </a:xfrm>
              <a:prstGeom prst="line">
                <a:avLst/>
              </a:prstGeom>
              <a:noFill/>
              <a:ln w="25400">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atin typeface="+mn-lt"/>
                </a:endParaRPr>
              </a:p>
            </p:txBody>
          </p:sp>
        </p:grpSp>
      </p:grpSp>
      <p:grpSp>
        <p:nvGrpSpPr>
          <p:cNvPr id="23" name="Group 71"/>
          <p:cNvGrpSpPr>
            <a:grpSpLocks/>
          </p:cNvGrpSpPr>
          <p:nvPr/>
        </p:nvGrpSpPr>
        <p:grpSpPr bwMode="auto">
          <a:xfrm>
            <a:off x="1484313" y="4038600"/>
            <a:ext cx="2987674" cy="609600"/>
            <a:chOff x="935" y="2594"/>
            <a:chExt cx="1882" cy="384"/>
          </a:xfrm>
        </p:grpSpPr>
        <p:sp>
          <p:nvSpPr>
            <p:cNvPr id="24" name="Freeform 65"/>
            <p:cNvSpPr>
              <a:spLocks/>
            </p:cNvSpPr>
            <p:nvPr/>
          </p:nvSpPr>
          <p:spPr bwMode="auto">
            <a:xfrm>
              <a:off x="2470" y="2745"/>
              <a:ext cx="347" cy="233"/>
            </a:xfrm>
            <a:custGeom>
              <a:avLst/>
              <a:gdLst>
                <a:gd name="T0" fmla="*/ 410 w 410"/>
                <a:gd name="T1" fmla="*/ 202 h 478"/>
                <a:gd name="T2" fmla="*/ 294 w 410"/>
                <a:gd name="T3" fmla="*/ 61 h 478"/>
                <a:gd name="T4" fmla="*/ 177 w 410"/>
                <a:gd name="T5" fmla="*/ 0 h 478"/>
                <a:gd name="T6" fmla="*/ 12 w 410"/>
                <a:gd name="T7" fmla="*/ 55 h 478"/>
                <a:gd name="T8" fmla="*/ 0 w 410"/>
                <a:gd name="T9" fmla="*/ 196 h 478"/>
                <a:gd name="T10" fmla="*/ 42 w 410"/>
                <a:gd name="T11" fmla="*/ 349 h 478"/>
                <a:gd name="T12" fmla="*/ 116 w 410"/>
                <a:gd name="T13" fmla="*/ 460 h 478"/>
                <a:gd name="T14" fmla="*/ 208 w 410"/>
                <a:gd name="T15" fmla="*/ 478 h 478"/>
                <a:gd name="T16" fmla="*/ 330 w 410"/>
                <a:gd name="T17" fmla="*/ 294 h 478"/>
                <a:gd name="T18" fmla="*/ 410 w 410"/>
                <a:gd name="T19" fmla="*/ 20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478">
                  <a:moveTo>
                    <a:pt x="410" y="202"/>
                  </a:moveTo>
                  <a:lnTo>
                    <a:pt x="294" y="61"/>
                  </a:lnTo>
                  <a:lnTo>
                    <a:pt x="177" y="0"/>
                  </a:lnTo>
                  <a:lnTo>
                    <a:pt x="12" y="55"/>
                  </a:lnTo>
                  <a:lnTo>
                    <a:pt x="0" y="196"/>
                  </a:lnTo>
                  <a:lnTo>
                    <a:pt x="42" y="349"/>
                  </a:lnTo>
                  <a:lnTo>
                    <a:pt x="116" y="460"/>
                  </a:lnTo>
                  <a:lnTo>
                    <a:pt x="208" y="478"/>
                  </a:lnTo>
                  <a:lnTo>
                    <a:pt x="330" y="294"/>
                  </a:lnTo>
                  <a:lnTo>
                    <a:pt x="410" y="202"/>
                  </a:lnTo>
                  <a:close/>
                </a:path>
              </a:pathLst>
            </a:custGeom>
            <a:solidFill>
              <a:srgbClr val="0000CC">
                <a:alpha val="50000"/>
              </a:srgbClr>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atin typeface="+mn-lt"/>
              </a:endParaRPr>
            </a:p>
          </p:txBody>
        </p:sp>
        <p:grpSp>
          <p:nvGrpSpPr>
            <p:cNvPr id="25" name="Group 62"/>
            <p:cNvGrpSpPr>
              <a:grpSpLocks/>
            </p:cNvGrpSpPr>
            <p:nvPr/>
          </p:nvGrpSpPr>
          <p:grpSpPr bwMode="auto">
            <a:xfrm>
              <a:off x="935" y="2594"/>
              <a:ext cx="1642" cy="366"/>
              <a:chOff x="935" y="2594"/>
              <a:chExt cx="1642" cy="366"/>
            </a:xfrm>
          </p:grpSpPr>
          <p:sp>
            <p:nvSpPr>
              <p:cNvPr id="26" name="Text Box 41"/>
              <p:cNvSpPr txBox="1">
                <a:spLocks noChangeArrowheads="1"/>
              </p:cNvSpPr>
              <p:nvPr/>
            </p:nvSpPr>
            <p:spPr bwMode="auto">
              <a:xfrm>
                <a:off x="935" y="2594"/>
                <a:ext cx="88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0" dirty="0">
                    <a:latin typeface="+mn-lt"/>
                  </a:rPr>
                  <a:t>Known Water Area</a:t>
                </a:r>
              </a:p>
            </p:txBody>
          </p:sp>
          <p:sp>
            <p:nvSpPr>
              <p:cNvPr id="27" name="Line 44"/>
              <p:cNvSpPr>
                <a:spLocks noChangeShapeType="1"/>
              </p:cNvSpPr>
              <p:nvPr/>
            </p:nvSpPr>
            <p:spPr bwMode="auto">
              <a:xfrm>
                <a:off x="1619" y="2788"/>
                <a:ext cx="958" cy="139"/>
              </a:xfrm>
              <a:prstGeom prst="line">
                <a:avLst/>
              </a:prstGeom>
              <a:noFill/>
              <a:ln w="25400">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atin typeface="+mn-lt"/>
                </a:endParaRPr>
              </a:p>
            </p:txBody>
          </p:sp>
        </p:grpSp>
      </p:grpSp>
      <p:grpSp>
        <p:nvGrpSpPr>
          <p:cNvPr id="28" name="Group 72"/>
          <p:cNvGrpSpPr>
            <a:grpSpLocks/>
          </p:cNvGrpSpPr>
          <p:nvPr/>
        </p:nvGrpSpPr>
        <p:grpSpPr bwMode="auto">
          <a:xfrm>
            <a:off x="1674813" y="2819401"/>
            <a:ext cx="3879850" cy="1344613"/>
            <a:chOff x="1055" y="1776"/>
            <a:chExt cx="2444" cy="847"/>
          </a:xfrm>
        </p:grpSpPr>
        <p:sp>
          <p:nvSpPr>
            <p:cNvPr id="29" name="Freeform 64"/>
            <p:cNvSpPr>
              <a:spLocks/>
            </p:cNvSpPr>
            <p:nvPr/>
          </p:nvSpPr>
          <p:spPr bwMode="auto">
            <a:xfrm>
              <a:off x="3009" y="2390"/>
              <a:ext cx="490" cy="233"/>
            </a:xfrm>
            <a:custGeom>
              <a:avLst/>
              <a:gdLst>
                <a:gd name="T0" fmla="*/ 533 w 545"/>
                <a:gd name="T1" fmla="*/ 171 h 410"/>
                <a:gd name="T2" fmla="*/ 386 w 545"/>
                <a:gd name="T3" fmla="*/ 24 h 410"/>
                <a:gd name="T4" fmla="*/ 177 w 545"/>
                <a:gd name="T5" fmla="*/ 0 h 410"/>
                <a:gd name="T6" fmla="*/ 12 w 545"/>
                <a:gd name="T7" fmla="*/ 55 h 410"/>
                <a:gd name="T8" fmla="*/ 0 w 545"/>
                <a:gd name="T9" fmla="*/ 196 h 410"/>
                <a:gd name="T10" fmla="*/ 85 w 545"/>
                <a:gd name="T11" fmla="*/ 392 h 410"/>
                <a:gd name="T12" fmla="*/ 343 w 545"/>
                <a:gd name="T13" fmla="*/ 410 h 410"/>
                <a:gd name="T14" fmla="*/ 459 w 545"/>
                <a:gd name="T15" fmla="*/ 343 h 410"/>
                <a:gd name="T16" fmla="*/ 545 w 545"/>
                <a:gd name="T17" fmla="*/ 245 h 410"/>
                <a:gd name="T18" fmla="*/ 533 w 545"/>
                <a:gd name="T19" fmla="*/ 17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5" h="410">
                  <a:moveTo>
                    <a:pt x="533" y="171"/>
                  </a:moveTo>
                  <a:lnTo>
                    <a:pt x="386" y="24"/>
                  </a:lnTo>
                  <a:lnTo>
                    <a:pt x="177" y="0"/>
                  </a:lnTo>
                  <a:lnTo>
                    <a:pt x="12" y="55"/>
                  </a:lnTo>
                  <a:lnTo>
                    <a:pt x="0" y="196"/>
                  </a:lnTo>
                  <a:lnTo>
                    <a:pt x="85" y="392"/>
                  </a:lnTo>
                  <a:lnTo>
                    <a:pt x="343" y="410"/>
                  </a:lnTo>
                  <a:lnTo>
                    <a:pt x="459" y="343"/>
                  </a:lnTo>
                  <a:lnTo>
                    <a:pt x="545" y="245"/>
                  </a:lnTo>
                  <a:lnTo>
                    <a:pt x="533" y="171"/>
                  </a:lnTo>
                  <a:close/>
                </a:path>
              </a:pathLst>
            </a:custGeom>
            <a:solidFill>
              <a:srgbClr val="00FF00">
                <a:alpha val="50000"/>
              </a:srgbClr>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atin typeface="+mn-lt"/>
              </a:endParaRPr>
            </a:p>
          </p:txBody>
        </p:sp>
        <p:grpSp>
          <p:nvGrpSpPr>
            <p:cNvPr id="30" name="Group 61"/>
            <p:cNvGrpSpPr>
              <a:grpSpLocks/>
            </p:cNvGrpSpPr>
            <p:nvPr/>
          </p:nvGrpSpPr>
          <p:grpSpPr bwMode="auto">
            <a:xfrm>
              <a:off x="1055" y="1776"/>
              <a:ext cx="2178" cy="743"/>
              <a:chOff x="1055" y="1776"/>
              <a:chExt cx="2178" cy="743"/>
            </a:xfrm>
          </p:grpSpPr>
          <p:sp>
            <p:nvSpPr>
              <p:cNvPr id="31" name="Text Box 40"/>
              <p:cNvSpPr txBox="1">
                <a:spLocks noChangeArrowheads="1"/>
              </p:cNvSpPr>
              <p:nvPr/>
            </p:nvSpPr>
            <p:spPr bwMode="auto">
              <a:xfrm>
                <a:off x="1055" y="1776"/>
                <a:ext cx="88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0" dirty="0">
                    <a:latin typeface="+mn-lt"/>
                  </a:rPr>
                  <a:t>Known </a:t>
                </a:r>
                <a:r>
                  <a:rPr lang="en-US" sz="1600" b="0" dirty="0" smtClean="0">
                    <a:latin typeface="+mn-lt"/>
                  </a:rPr>
                  <a:t>Tree </a:t>
                </a:r>
                <a:r>
                  <a:rPr lang="en-US" sz="1600" b="0" dirty="0">
                    <a:latin typeface="+mn-lt"/>
                  </a:rPr>
                  <a:t>Area</a:t>
                </a:r>
              </a:p>
            </p:txBody>
          </p:sp>
          <p:sp>
            <p:nvSpPr>
              <p:cNvPr id="32" name="Line 60"/>
              <p:cNvSpPr>
                <a:spLocks noChangeShapeType="1"/>
              </p:cNvSpPr>
              <p:nvPr/>
            </p:nvSpPr>
            <p:spPr bwMode="auto">
              <a:xfrm>
                <a:off x="1836" y="1989"/>
                <a:ext cx="1397" cy="530"/>
              </a:xfrm>
              <a:prstGeom prst="line">
                <a:avLst/>
              </a:prstGeom>
              <a:noFill/>
              <a:ln w="25400">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atin typeface="+mn-lt"/>
                </a:endParaRPr>
              </a:p>
            </p:txBody>
          </p:sp>
        </p:grpSp>
      </p:grpSp>
      <p:grpSp>
        <p:nvGrpSpPr>
          <p:cNvPr id="33" name="Group 68"/>
          <p:cNvGrpSpPr>
            <a:grpSpLocks/>
          </p:cNvGrpSpPr>
          <p:nvPr/>
        </p:nvGrpSpPr>
        <p:grpSpPr bwMode="auto">
          <a:xfrm>
            <a:off x="4129088" y="3835294"/>
            <a:ext cx="4657726" cy="1174751"/>
            <a:chOff x="2613" y="2352"/>
            <a:chExt cx="2934" cy="740"/>
          </a:xfrm>
        </p:grpSpPr>
        <p:sp>
          <p:nvSpPr>
            <p:cNvPr id="34" name="Rectangle 54"/>
            <p:cNvSpPr>
              <a:spLocks noChangeArrowheads="1"/>
            </p:cNvSpPr>
            <p:nvPr/>
          </p:nvSpPr>
          <p:spPr bwMode="auto">
            <a:xfrm>
              <a:off x="4602" y="2563"/>
              <a:ext cx="945" cy="529"/>
            </a:xfrm>
            <a:prstGeom prst="rect">
              <a:avLst/>
            </a:prstGeom>
            <a:gradFill rotWithShape="0">
              <a:gsLst>
                <a:gs pos="0">
                  <a:schemeClr val="bg1"/>
                </a:gs>
                <a:gs pos="100000">
                  <a:srgbClr val="00FF00"/>
                </a:gs>
              </a:gsLst>
              <a:lin ang="5400000" scaled="1"/>
            </a:gra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35" name="Freeform 55"/>
            <p:cNvSpPr>
              <a:spLocks/>
            </p:cNvSpPr>
            <p:nvPr/>
          </p:nvSpPr>
          <p:spPr bwMode="auto">
            <a:xfrm>
              <a:off x="4626" y="2676"/>
              <a:ext cx="858" cy="290"/>
            </a:xfrm>
            <a:custGeom>
              <a:avLst/>
              <a:gdLst>
                <a:gd name="T0" fmla="*/ 0 w 780"/>
                <a:gd name="T1" fmla="*/ 0 h 297"/>
                <a:gd name="T2" fmla="*/ 42 w 780"/>
                <a:gd name="T3" fmla="*/ 78 h 297"/>
                <a:gd name="T4" fmla="*/ 66 w 780"/>
                <a:gd name="T5" fmla="*/ 126 h 297"/>
                <a:gd name="T6" fmla="*/ 108 w 780"/>
                <a:gd name="T7" fmla="*/ 168 h 297"/>
                <a:gd name="T8" fmla="*/ 186 w 780"/>
                <a:gd name="T9" fmla="*/ 204 h 297"/>
                <a:gd name="T10" fmla="*/ 228 w 780"/>
                <a:gd name="T11" fmla="*/ 222 h 297"/>
                <a:gd name="T12" fmla="*/ 264 w 780"/>
                <a:gd name="T13" fmla="*/ 228 h 297"/>
                <a:gd name="T14" fmla="*/ 312 w 780"/>
                <a:gd name="T15" fmla="*/ 234 h 297"/>
                <a:gd name="T16" fmla="*/ 426 w 780"/>
                <a:gd name="T17" fmla="*/ 264 h 297"/>
                <a:gd name="T18" fmla="*/ 498 w 780"/>
                <a:gd name="T19" fmla="*/ 276 h 297"/>
                <a:gd name="T20" fmla="*/ 576 w 780"/>
                <a:gd name="T21" fmla="*/ 294 h 297"/>
                <a:gd name="T22" fmla="*/ 630 w 780"/>
                <a:gd name="T23" fmla="*/ 294 h 297"/>
                <a:gd name="T24" fmla="*/ 690 w 780"/>
                <a:gd name="T25" fmla="*/ 294 h 297"/>
                <a:gd name="T26" fmla="*/ 732 w 780"/>
                <a:gd name="T27" fmla="*/ 294 h 297"/>
                <a:gd name="T28" fmla="*/ 780 w 780"/>
                <a:gd name="T29" fmla="*/ 29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0" h="297">
                  <a:moveTo>
                    <a:pt x="0" y="0"/>
                  </a:moveTo>
                  <a:cubicBezTo>
                    <a:pt x="15" y="28"/>
                    <a:pt x="31" y="57"/>
                    <a:pt x="42" y="78"/>
                  </a:cubicBezTo>
                  <a:cubicBezTo>
                    <a:pt x="53" y="99"/>
                    <a:pt x="55" y="111"/>
                    <a:pt x="66" y="126"/>
                  </a:cubicBezTo>
                  <a:cubicBezTo>
                    <a:pt x="77" y="141"/>
                    <a:pt x="88" y="155"/>
                    <a:pt x="108" y="168"/>
                  </a:cubicBezTo>
                  <a:cubicBezTo>
                    <a:pt x="128" y="181"/>
                    <a:pt x="166" y="195"/>
                    <a:pt x="186" y="204"/>
                  </a:cubicBezTo>
                  <a:cubicBezTo>
                    <a:pt x="206" y="213"/>
                    <a:pt x="215" y="218"/>
                    <a:pt x="228" y="222"/>
                  </a:cubicBezTo>
                  <a:cubicBezTo>
                    <a:pt x="241" y="226"/>
                    <a:pt x="250" y="226"/>
                    <a:pt x="264" y="228"/>
                  </a:cubicBezTo>
                  <a:cubicBezTo>
                    <a:pt x="278" y="230"/>
                    <a:pt x="285" y="228"/>
                    <a:pt x="312" y="234"/>
                  </a:cubicBezTo>
                  <a:cubicBezTo>
                    <a:pt x="339" y="240"/>
                    <a:pt x="395" y="257"/>
                    <a:pt x="426" y="264"/>
                  </a:cubicBezTo>
                  <a:cubicBezTo>
                    <a:pt x="457" y="271"/>
                    <a:pt x="473" y="271"/>
                    <a:pt x="498" y="276"/>
                  </a:cubicBezTo>
                  <a:cubicBezTo>
                    <a:pt x="523" y="281"/>
                    <a:pt x="554" y="291"/>
                    <a:pt x="576" y="294"/>
                  </a:cubicBezTo>
                  <a:cubicBezTo>
                    <a:pt x="598" y="297"/>
                    <a:pt x="611" y="294"/>
                    <a:pt x="630" y="294"/>
                  </a:cubicBezTo>
                  <a:cubicBezTo>
                    <a:pt x="649" y="294"/>
                    <a:pt x="673" y="294"/>
                    <a:pt x="690" y="294"/>
                  </a:cubicBezTo>
                  <a:cubicBezTo>
                    <a:pt x="707" y="294"/>
                    <a:pt x="717" y="294"/>
                    <a:pt x="732" y="294"/>
                  </a:cubicBezTo>
                  <a:cubicBezTo>
                    <a:pt x="747" y="294"/>
                    <a:pt x="771" y="294"/>
                    <a:pt x="780" y="294"/>
                  </a:cubicBezTo>
                </a:path>
              </a:pathLst>
            </a:custGeom>
            <a:noFill/>
            <a:ln w="25400"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36" name="Text Box 56"/>
            <p:cNvSpPr txBox="1">
              <a:spLocks noChangeArrowheads="1"/>
            </p:cNvSpPr>
            <p:nvPr/>
          </p:nvSpPr>
          <p:spPr bwMode="auto">
            <a:xfrm>
              <a:off x="4614" y="2352"/>
              <a:ext cx="64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0" dirty="0">
                  <a:latin typeface="+mj-lt"/>
                </a:rPr>
                <a:t>Water</a:t>
              </a:r>
            </a:p>
          </p:txBody>
        </p:sp>
        <p:sp>
          <p:nvSpPr>
            <p:cNvPr id="37" name="Line 58"/>
            <p:cNvSpPr>
              <a:spLocks noChangeShapeType="1"/>
            </p:cNvSpPr>
            <p:nvPr/>
          </p:nvSpPr>
          <p:spPr bwMode="auto">
            <a:xfrm flipV="1">
              <a:off x="2613" y="2665"/>
              <a:ext cx="1849" cy="173"/>
            </a:xfrm>
            <a:prstGeom prst="line">
              <a:avLst/>
            </a:prstGeom>
            <a:noFill/>
            <a:ln w="25400">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grpSp>
      <p:grpSp>
        <p:nvGrpSpPr>
          <p:cNvPr id="38" name="Group 67"/>
          <p:cNvGrpSpPr>
            <a:grpSpLocks/>
          </p:cNvGrpSpPr>
          <p:nvPr/>
        </p:nvGrpSpPr>
        <p:grpSpPr bwMode="auto">
          <a:xfrm>
            <a:off x="5212890" y="2663826"/>
            <a:ext cx="3573463" cy="1363663"/>
            <a:chOff x="3308" y="1494"/>
            <a:chExt cx="2251" cy="859"/>
          </a:xfrm>
        </p:grpSpPr>
        <p:sp>
          <p:nvSpPr>
            <p:cNvPr id="39" name="Rectangle 46"/>
            <p:cNvSpPr>
              <a:spLocks noChangeArrowheads="1"/>
            </p:cNvSpPr>
            <p:nvPr/>
          </p:nvSpPr>
          <p:spPr bwMode="auto">
            <a:xfrm>
              <a:off x="4602" y="1705"/>
              <a:ext cx="957" cy="449"/>
            </a:xfrm>
            <a:prstGeom prst="rect">
              <a:avLst/>
            </a:prstGeom>
            <a:gradFill rotWithShape="0">
              <a:gsLst>
                <a:gs pos="0">
                  <a:schemeClr val="bg1"/>
                </a:gs>
                <a:gs pos="100000">
                  <a:srgbClr val="00FF00"/>
                </a:gs>
              </a:gsLst>
              <a:lin ang="5400000" scaled="1"/>
            </a:gra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40" name="Freeform 47"/>
            <p:cNvSpPr>
              <a:spLocks/>
            </p:cNvSpPr>
            <p:nvPr/>
          </p:nvSpPr>
          <p:spPr bwMode="auto">
            <a:xfrm>
              <a:off x="4620" y="1737"/>
              <a:ext cx="876" cy="431"/>
            </a:xfrm>
            <a:custGeom>
              <a:avLst/>
              <a:gdLst>
                <a:gd name="T0" fmla="*/ 0 w 804"/>
                <a:gd name="T1" fmla="*/ 496 h 515"/>
                <a:gd name="T2" fmla="*/ 78 w 804"/>
                <a:gd name="T3" fmla="*/ 346 h 515"/>
                <a:gd name="T4" fmla="*/ 126 w 804"/>
                <a:gd name="T5" fmla="*/ 334 h 515"/>
                <a:gd name="T6" fmla="*/ 174 w 804"/>
                <a:gd name="T7" fmla="*/ 340 h 515"/>
                <a:gd name="T8" fmla="*/ 192 w 804"/>
                <a:gd name="T9" fmla="*/ 418 h 515"/>
                <a:gd name="T10" fmla="*/ 210 w 804"/>
                <a:gd name="T11" fmla="*/ 466 h 515"/>
                <a:gd name="T12" fmla="*/ 294 w 804"/>
                <a:gd name="T13" fmla="*/ 448 h 515"/>
                <a:gd name="T14" fmla="*/ 444 w 804"/>
                <a:gd name="T15" fmla="*/ 64 h 515"/>
                <a:gd name="T16" fmla="*/ 492 w 804"/>
                <a:gd name="T17" fmla="*/ 64 h 515"/>
                <a:gd name="T18" fmla="*/ 528 w 804"/>
                <a:gd name="T19" fmla="*/ 106 h 515"/>
                <a:gd name="T20" fmla="*/ 552 w 804"/>
                <a:gd name="T21" fmla="*/ 190 h 515"/>
                <a:gd name="T22" fmla="*/ 594 w 804"/>
                <a:gd name="T23" fmla="*/ 262 h 515"/>
                <a:gd name="T24" fmla="*/ 660 w 804"/>
                <a:gd name="T25" fmla="*/ 238 h 515"/>
                <a:gd name="T26" fmla="*/ 696 w 804"/>
                <a:gd name="T27" fmla="*/ 220 h 515"/>
                <a:gd name="T28" fmla="*/ 774 w 804"/>
                <a:gd name="T29" fmla="*/ 238 h 515"/>
                <a:gd name="T30" fmla="*/ 804 w 804"/>
                <a:gd name="T31" fmla="*/ 28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4" h="515">
                  <a:moveTo>
                    <a:pt x="0" y="496"/>
                  </a:moveTo>
                  <a:cubicBezTo>
                    <a:pt x="28" y="434"/>
                    <a:pt x="57" y="373"/>
                    <a:pt x="78" y="346"/>
                  </a:cubicBezTo>
                  <a:cubicBezTo>
                    <a:pt x="99" y="319"/>
                    <a:pt x="110" y="335"/>
                    <a:pt x="126" y="334"/>
                  </a:cubicBezTo>
                  <a:cubicBezTo>
                    <a:pt x="142" y="333"/>
                    <a:pt x="163" y="326"/>
                    <a:pt x="174" y="340"/>
                  </a:cubicBezTo>
                  <a:cubicBezTo>
                    <a:pt x="185" y="354"/>
                    <a:pt x="186" y="397"/>
                    <a:pt x="192" y="418"/>
                  </a:cubicBezTo>
                  <a:cubicBezTo>
                    <a:pt x="198" y="439"/>
                    <a:pt x="193" y="461"/>
                    <a:pt x="210" y="466"/>
                  </a:cubicBezTo>
                  <a:cubicBezTo>
                    <a:pt x="227" y="471"/>
                    <a:pt x="255" y="515"/>
                    <a:pt x="294" y="448"/>
                  </a:cubicBezTo>
                  <a:cubicBezTo>
                    <a:pt x="333" y="381"/>
                    <a:pt x="411" y="128"/>
                    <a:pt x="444" y="64"/>
                  </a:cubicBezTo>
                  <a:cubicBezTo>
                    <a:pt x="477" y="0"/>
                    <a:pt x="478" y="57"/>
                    <a:pt x="492" y="64"/>
                  </a:cubicBezTo>
                  <a:cubicBezTo>
                    <a:pt x="506" y="71"/>
                    <a:pt x="518" y="85"/>
                    <a:pt x="528" y="106"/>
                  </a:cubicBezTo>
                  <a:cubicBezTo>
                    <a:pt x="538" y="127"/>
                    <a:pt x="541" y="164"/>
                    <a:pt x="552" y="190"/>
                  </a:cubicBezTo>
                  <a:cubicBezTo>
                    <a:pt x="563" y="216"/>
                    <a:pt x="576" y="254"/>
                    <a:pt x="594" y="262"/>
                  </a:cubicBezTo>
                  <a:cubicBezTo>
                    <a:pt x="612" y="270"/>
                    <a:pt x="643" y="245"/>
                    <a:pt x="660" y="238"/>
                  </a:cubicBezTo>
                  <a:cubicBezTo>
                    <a:pt x="677" y="231"/>
                    <a:pt x="677" y="220"/>
                    <a:pt x="696" y="220"/>
                  </a:cubicBezTo>
                  <a:cubicBezTo>
                    <a:pt x="715" y="220"/>
                    <a:pt x="756" y="228"/>
                    <a:pt x="774" y="238"/>
                  </a:cubicBezTo>
                  <a:cubicBezTo>
                    <a:pt x="792" y="248"/>
                    <a:pt x="799" y="273"/>
                    <a:pt x="804" y="280"/>
                  </a:cubicBezTo>
                </a:path>
              </a:pathLst>
            </a:custGeom>
            <a:noFill/>
            <a:ln w="25400"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41" name="Text Box 48"/>
            <p:cNvSpPr txBox="1">
              <a:spLocks noChangeArrowheads="1"/>
            </p:cNvSpPr>
            <p:nvPr/>
          </p:nvSpPr>
          <p:spPr bwMode="auto">
            <a:xfrm>
              <a:off x="4584" y="1494"/>
              <a:ext cx="64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0" dirty="0" smtClean="0">
                  <a:latin typeface="+mj-lt"/>
                </a:rPr>
                <a:t>Tree</a:t>
              </a:r>
              <a:endParaRPr lang="en-US" sz="1200" b="0" dirty="0">
                <a:latin typeface="+mj-lt"/>
              </a:endParaRPr>
            </a:p>
          </p:txBody>
        </p:sp>
        <p:sp>
          <p:nvSpPr>
            <p:cNvPr id="42" name="Line 57"/>
            <p:cNvSpPr>
              <a:spLocks noChangeShapeType="1"/>
            </p:cNvSpPr>
            <p:nvPr/>
          </p:nvSpPr>
          <p:spPr bwMode="auto">
            <a:xfrm flipV="1">
              <a:off x="3308" y="1951"/>
              <a:ext cx="1177" cy="402"/>
            </a:xfrm>
            <a:prstGeom prst="line">
              <a:avLst/>
            </a:prstGeom>
            <a:noFill/>
            <a:ln w="25400">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grpSp>
      <p:grpSp>
        <p:nvGrpSpPr>
          <p:cNvPr id="43" name="Group 73"/>
          <p:cNvGrpSpPr>
            <a:grpSpLocks/>
          </p:cNvGrpSpPr>
          <p:nvPr/>
        </p:nvGrpSpPr>
        <p:grpSpPr bwMode="auto">
          <a:xfrm>
            <a:off x="5786439" y="4911727"/>
            <a:ext cx="3000376" cy="1370013"/>
            <a:chOff x="3645" y="3094"/>
            <a:chExt cx="1890" cy="863"/>
          </a:xfrm>
        </p:grpSpPr>
        <p:grpSp>
          <p:nvGrpSpPr>
            <p:cNvPr id="44" name="Group 69"/>
            <p:cNvGrpSpPr>
              <a:grpSpLocks/>
            </p:cNvGrpSpPr>
            <p:nvPr/>
          </p:nvGrpSpPr>
          <p:grpSpPr bwMode="auto">
            <a:xfrm>
              <a:off x="4542" y="3219"/>
              <a:ext cx="993" cy="738"/>
              <a:chOff x="4542" y="3219"/>
              <a:chExt cx="993" cy="738"/>
            </a:xfrm>
          </p:grpSpPr>
          <p:sp>
            <p:nvSpPr>
              <p:cNvPr id="46" name="Rectangle 50"/>
              <p:cNvSpPr>
                <a:spLocks noChangeArrowheads="1"/>
              </p:cNvSpPr>
              <p:nvPr/>
            </p:nvSpPr>
            <p:spPr bwMode="auto">
              <a:xfrm>
                <a:off x="4590" y="3427"/>
                <a:ext cx="945" cy="530"/>
              </a:xfrm>
              <a:prstGeom prst="rect">
                <a:avLst/>
              </a:prstGeom>
              <a:gradFill rotWithShape="0">
                <a:gsLst>
                  <a:gs pos="0">
                    <a:schemeClr val="bg1"/>
                  </a:gs>
                  <a:gs pos="100000">
                    <a:srgbClr val="00FF00"/>
                  </a:gs>
                </a:gsLst>
                <a:lin ang="5400000" scaled="1"/>
              </a:gra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48" name="Text Box 52"/>
              <p:cNvSpPr txBox="1">
                <a:spLocks noChangeArrowheads="1"/>
              </p:cNvSpPr>
              <p:nvPr/>
            </p:nvSpPr>
            <p:spPr bwMode="auto">
              <a:xfrm>
                <a:off x="4542" y="3219"/>
                <a:ext cx="70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0" dirty="0" smtClean="0">
                    <a:latin typeface="+mj-lt"/>
                  </a:rPr>
                  <a:t>Built</a:t>
                </a:r>
                <a:endParaRPr lang="en-US" sz="1200" b="0" dirty="0">
                  <a:latin typeface="+mj-lt"/>
                </a:endParaRPr>
              </a:p>
            </p:txBody>
          </p:sp>
        </p:grpSp>
        <p:sp>
          <p:nvSpPr>
            <p:cNvPr id="45" name="Line 59"/>
            <p:cNvSpPr>
              <a:spLocks noChangeShapeType="1"/>
            </p:cNvSpPr>
            <p:nvPr/>
          </p:nvSpPr>
          <p:spPr bwMode="auto">
            <a:xfrm>
              <a:off x="3645" y="3094"/>
              <a:ext cx="840" cy="400"/>
            </a:xfrm>
            <a:prstGeom prst="line">
              <a:avLst/>
            </a:prstGeom>
            <a:noFill/>
            <a:ln w="25400">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grpSp>
      <p:sp>
        <p:nvSpPr>
          <p:cNvPr id="49" name="Arc 48"/>
          <p:cNvSpPr/>
          <p:nvPr/>
        </p:nvSpPr>
        <p:spPr>
          <a:xfrm flipH="1">
            <a:off x="6915150" y="5546727"/>
            <a:ext cx="3537295" cy="1793769"/>
          </a:xfrm>
          <a:prstGeom prst="arc">
            <a:avLst>
              <a:gd name="adj1" fmla="val 16200000"/>
              <a:gd name="adj2" fmla="val 19807817"/>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018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Classification</a:t>
            </a:r>
            <a:endParaRPr lang="en-US" dirty="0"/>
          </a:p>
        </p:txBody>
      </p:sp>
      <p:grpSp>
        <p:nvGrpSpPr>
          <p:cNvPr id="4" name="Group 30"/>
          <p:cNvGrpSpPr>
            <a:grpSpLocks/>
          </p:cNvGrpSpPr>
          <p:nvPr/>
        </p:nvGrpSpPr>
        <p:grpSpPr bwMode="auto">
          <a:xfrm>
            <a:off x="4122738" y="1909762"/>
            <a:ext cx="2867025" cy="3736975"/>
            <a:chOff x="2597" y="1203"/>
            <a:chExt cx="1806" cy="2354"/>
          </a:xfrm>
        </p:grpSpPr>
        <p:grpSp>
          <p:nvGrpSpPr>
            <p:cNvPr id="5" name="Group 31"/>
            <p:cNvGrpSpPr>
              <a:grpSpLocks/>
            </p:cNvGrpSpPr>
            <p:nvPr/>
          </p:nvGrpSpPr>
          <p:grpSpPr bwMode="auto">
            <a:xfrm>
              <a:off x="2597" y="1474"/>
              <a:ext cx="1709" cy="2083"/>
              <a:chOff x="2597" y="1474"/>
              <a:chExt cx="1709" cy="2083"/>
            </a:xfrm>
          </p:grpSpPr>
          <p:sp>
            <p:nvSpPr>
              <p:cNvPr id="7" name="Rectangle 32"/>
              <p:cNvSpPr>
                <a:spLocks noChangeArrowheads="1"/>
              </p:cNvSpPr>
              <p:nvPr/>
            </p:nvSpPr>
            <p:spPr bwMode="auto">
              <a:xfrm>
                <a:off x="2904" y="3078"/>
                <a:ext cx="135" cy="24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8" name="Rectangle 33"/>
              <p:cNvSpPr>
                <a:spLocks noChangeArrowheads="1"/>
              </p:cNvSpPr>
              <p:nvPr/>
            </p:nvSpPr>
            <p:spPr bwMode="auto">
              <a:xfrm>
                <a:off x="2775" y="1522"/>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9" name="Rectangle 34"/>
              <p:cNvSpPr>
                <a:spLocks noChangeArrowheads="1"/>
              </p:cNvSpPr>
              <p:nvPr/>
            </p:nvSpPr>
            <p:spPr bwMode="auto">
              <a:xfrm>
                <a:off x="2775" y="1522"/>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0" name="Rectangle 35"/>
              <p:cNvSpPr>
                <a:spLocks noChangeArrowheads="1"/>
              </p:cNvSpPr>
              <p:nvPr/>
            </p:nvSpPr>
            <p:spPr bwMode="auto">
              <a:xfrm>
                <a:off x="3028" y="1522"/>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1" name="Rectangle 36"/>
              <p:cNvSpPr>
                <a:spLocks noChangeArrowheads="1"/>
              </p:cNvSpPr>
              <p:nvPr/>
            </p:nvSpPr>
            <p:spPr bwMode="auto">
              <a:xfrm>
                <a:off x="2651" y="1522"/>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2" name="Rectangle 37"/>
              <p:cNvSpPr>
                <a:spLocks noChangeArrowheads="1"/>
              </p:cNvSpPr>
              <p:nvPr/>
            </p:nvSpPr>
            <p:spPr bwMode="auto">
              <a:xfrm>
                <a:off x="2904" y="1522"/>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3" name="Rectangle 38"/>
              <p:cNvSpPr>
                <a:spLocks noChangeArrowheads="1"/>
              </p:cNvSpPr>
              <p:nvPr/>
            </p:nvSpPr>
            <p:spPr bwMode="auto">
              <a:xfrm>
                <a:off x="3028" y="1652"/>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4" name="Rectangle 39"/>
              <p:cNvSpPr>
                <a:spLocks noChangeArrowheads="1"/>
              </p:cNvSpPr>
              <p:nvPr/>
            </p:nvSpPr>
            <p:spPr bwMode="auto">
              <a:xfrm>
                <a:off x="3028" y="1775"/>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5" name="Rectangle 40"/>
              <p:cNvSpPr>
                <a:spLocks noChangeArrowheads="1"/>
              </p:cNvSpPr>
              <p:nvPr/>
            </p:nvSpPr>
            <p:spPr bwMode="auto">
              <a:xfrm>
                <a:off x="3158" y="1522"/>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6" name="Rectangle 41"/>
              <p:cNvSpPr>
                <a:spLocks noChangeArrowheads="1"/>
              </p:cNvSpPr>
              <p:nvPr/>
            </p:nvSpPr>
            <p:spPr bwMode="auto">
              <a:xfrm>
                <a:off x="3282" y="1522"/>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7" name="Rectangle 42"/>
              <p:cNvSpPr>
                <a:spLocks noChangeArrowheads="1"/>
              </p:cNvSpPr>
              <p:nvPr/>
            </p:nvSpPr>
            <p:spPr bwMode="auto">
              <a:xfrm>
                <a:off x="3158" y="1652"/>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8" name="Rectangle 43"/>
              <p:cNvSpPr>
                <a:spLocks noChangeArrowheads="1"/>
              </p:cNvSpPr>
              <p:nvPr/>
            </p:nvSpPr>
            <p:spPr bwMode="auto">
              <a:xfrm>
                <a:off x="3411" y="1522"/>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9" name="Rectangle 44"/>
              <p:cNvSpPr>
                <a:spLocks noChangeArrowheads="1"/>
              </p:cNvSpPr>
              <p:nvPr/>
            </p:nvSpPr>
            <p:spPr bwMode="auto">
              <a:xfrm>
                <a:off x="3535" y="1522"/>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0" name="Rectangle 45"/>
              <p:cNvSpPr>
                <a:spLocks noChangeArrowheads="1"/>
              </p:cNvSpPr>
              <p:nvPr/>
            </p:nvSpPr>
            <p:spPr bwMode="auto">
              <a:xfrm>
                <a:off x="3282" y="1652"/>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1" name="Rectangle 46"/>
              <p:cNvSpPr>
                <a:spLocks noChangeArrowheads="1"/>
              </p:cNvSpPr>
              <p:nvPr/>
            </p:nvSpPr>
            <p:spPr bwMode="auto">
              <a:xfrm>
                <a:off x="3664" y="1522"/>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2" name="Rectangle 47"/>
              <p:cNvSpPr>
                <a:spLocks noChangeArrowheads="1"/>
              </p:cNvSpPr>
              <p:nvPr/>
            </p:nvSpPr>
            <p:spPr bwMode="auto">
              <a:xfrm>
                <a:off x="3788" y="1522"/>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3" name="Rectangle 48"/>
              <p:cNvSpPr>
                <a:spLocks noChangeArrowheads="1"/>
              </p:cNvSpPr>
              <p:nvPr/>
            </p:nvSpPr>
            <p:spPr bwMode="auto">
              <a:xfrm>
                <a:off x="3918" y="1522"/>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4" name="Rectangle 49"/>
              <p:cNvSpPr>
                <a:spLocks noChangeArrowheads="1"/>
              </p:cNvSpPr>
              <p:nvPr/>
            </p:nvSpPr>
            <p:spPr bwMode="auto">
              <a:xfrm>
                <a:off x="4042" y="1522"/>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5" name="Rectangle 50"/>
              <p:cNvSpPr>
                <a:spLocks noChangeArrowheads="1"/>
              </p:cNvSpPr>
              <p:nvPr/>
            </p:nvSpPr>
            <p:spPr bwMode="auto">
              <a:xfrm>
                <a:off x="4166" y="1522"/>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6" name="Rectangle 51"/>
              <p:cNvSpPr>
                <a:spLocks noChangeArrowheads="1"/>
              </p:cNvSpPr>
              <p:nvPr/>
            </p:nvSpPr>
            <p:spPr bwMode="auto">
              <a:xfrm>
                <a:off x="3788" y="1652"/>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7" name="Rectangle 52"/>
              <p:cNvSpPr>
                <a:spLocks noChangeArrowheads="1"/>
              </p:cNvSpPr>
              <p:nvPr/>
            </p:nvSpPr>
            <p:spPr bwMode="auto">
              <a:xfrm>
                <a:off x="3918" y="1652"/>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8" name="Rectangle 53"/>
              <p:cNvSpPr>
                <a:spLocks noChangeArrowheads="1"/>
              </p:cNvSpPr>
              <p:nvPr/>
            </p:nvSpPr>
            <p:spPr bwMode="auto">
              <a:xfrm>
                <a:off x="3918" y="1775"/>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9" name="Rectangle 54"/>
              <p:cNvSpPr>
                <a:spLocks noChangeArrowheads="1"/>
              </p:cNvSpPr>
              <p:nvPr/>
            </p:nvSpPr>
            <p:spPr bwMode="auto">
              <a:xfrm>
                <a:off x="2904" y="1775"/>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0" name="Rectangle 55"/>
              <p:cNvSpPr>
                <a:spLocks noChangeArrowheads="1"/>
              </p:cNvSpPr>
              <p:nvPr/>
            </p:nvSpPr>
            <p:spPr bwMode="auto">
              <a:xfrm>
                <a:off x="3788" y="1775"/>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1" name="Rectangle 56"/>
              <p:cNvSpPr>
                <a:spLocks noChangeArrowheads="1"/>
              </p:cNvSpPr>
              <p:nvPr/>
            </p:nvSpPr>
            <p:spPr bwMode="auto">
              <a:xfrm>
                <a:off x="3158" y="1775"/>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2" name="Rectangle 57"/>
              <p:cNvSpPr>
                <a:spLocks noChangeArrowheads="1"/>
              </p:cNvSpPr>
              <p:nvPr/>
            </p:nvSpPr>
            <p:spPr bwMode="auto">
              <a:xfrm>
                <a:off x="3158" y="1905"/>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3" name="Rectangle 58"/>
              <p:cNvSpPr>
                <a:spLocks noChangeArrowheads="1"/>
              </p:cNvSpPr>
              <p:nvPr/>
            </p:nvSpPr>
            <p:spPr bwMode="auto">
              <a:xfrm>
                <a:off x="3282" y="1905"/>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4" name="Rectangle 59"/>
              <p:cNvSpPr>
                <a:spLocks noChangeArrowheads="1"/>
              </p:cNvSpPr>
              <p:nvPr/>
            </p:nvSpPr>
            <p:spPr bwMode="auto">
              <a:xfrm>
                <a:off x="3282" y="1775"/>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5" name="Rectangle 60"/>
              <p:cNvSpPr>
                <a:spLocks noChangeArrowheads="1"/>
              </p:cNvSpPr>
              <p:nvPr/>
            </p:nvSpPr>
            <p:spPr bwMode="auto">
              <a:xfrm>
                <a:off x="3411" y="1652"/>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6" name="Rectangle 61"/>
              <p:cNvSpPr>
                <a:spLocks noChangeArrowheads="1"/>
              </p:cNvSpPr>
              <p:nvPr/>
            </p:nvSpPr>
            <p:spPr bwMode="auto">
              <a:xfrm>
                <a:off x="2775" y="1652"/>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7" name="Rectangle 62"/>
              <p:cNvSpPr>
                <a:spLocks noChangeArrowheads="1"/>
              </p:cNvSpPr>
              <p:nvPr/>
            </p:nvSpPr>
            <p:spPr bwMode="auto">
              <a:xfrm>
                <a:off x="2775" y="1652"/>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8" name="Rectangle 63"/>
              <p:cNvSpPr>
                <a:spLocks noChangeArrowheads="1"/>
              </p:cNvSpPr>
              <p:nvPr/>
            </p:nvSpPr>
            <p:spPr bwMode="auto">
              <a:xfrm>
                <a:off x="3028" y="1652"/>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9" name="Rectangle 64"/>
              <p:cNvSpPr>
                <a:spLocks noChangeArrowheads="1"/>
              </p:cNvSpPr>
              <p:nvPr/>
            </p:nvSpPr>
            <p:spPr bwMode="auto">
              <a:xfrm>
                <a:off x="2651" y="1652"/>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40" name="Rectangle 65"/>
              <p:cNvSpPr>
                <a:spLocks noChangeArrowheads="1"/>
              </p:cNvSpPr>
              <p:nvPr/>
            </p:nvSpPr>
            <p:spPr bwMode="auto">
              <a:xfrm>
                <a:off x="2904" y="1652"/>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41" name="Rectangle 66"/>
              <p:cNvSpPr>
                <a:spLocks noChangeArrowheads="1"/>
              </p:cNvSpPr>
              <p:nvPr/>
            </p:nvSpPr>
            <p:spPr bwMode="auto">
              <a:xfrm>
                <a:off x="3158" y="1652"/>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42" name="Rectangle 67"/>
              <p:cNvSpPr>
                <a:spLocks noChangeArrowheads="1"/>
              </p:cNvSpPr>
              <p:nvPr/>
            </p:nvSpPr>
            <p:spPr bwMode="auto">
              <a:xfrm>
                <a:off x="3282" y="1652"/>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43" name="Rectangle 68"/>
              <p:cNvSpPr>
                <a:spLocks noChangeArrowheads="1"/>
              </p:cNvSpPr>
              <p:nvPr/>
            </p:nvSpPr>
            <p:spPr bwMode="auto">
              <a:xfrm>
                <a:off x="3411" y="1652"/>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44" name="Rectangle 69"/>
              <p:cNvSpPr>
                <a:spLocks noChangeArrowheads="1"/>
              </p:cNvSpPr>
              <p:nvPr/>
            </p:nvSpPr>
            <p:spPr bwMode="auto">
              <a:xfrm>
                <a:off x="3535" y="1652"/>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45" name="Rectangle 70"/>
              <p:cNvSpPr>
                <a:spLocks noChangeArrowheads="1"/>
              </p:cNvSpPr>
              <p:nvPr/>
            </p:nvSpPr>
            <p:spPr bwMode="auto">
              <a:xfrm>
                <a:off x="3664" y="1652"/>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46" name="Rectangle 71"/>
              <p:cNvSpPr>
                <a:spLocks noChangeArrowheads="1"/>
              </p:cNvSpPr>
              <p:nvPr/>
            </p:nvSpPr>
            <p:spPr bwMode="auto">
              <a:xfrm>
                <a:off x="3788" y="1652"/>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47" name="Rectangle 72"/>
              <p:cNvSpPr>
                <a:spLocks noChangeArrowheads="1"/>
              </p:cNvSpPr>
              <p:nvPr/>
            </p:nvSpPr>
            <p:spPr bwMode="auto">
              <a:xfrm>
                <a:off x="3918" y="1652"/>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48" name="Rectangle 73"/>
              <p:cNvSpPr>
                <a:spLocks noChangeArrowheads="1"/>
              </p:cNvSpPr>
              <p:nvPr/>
            </p:nvSpPr>
            <p:spPr bwMode="auto">
              <a:xfrm>
                <a:off x="4042" y="1652"/>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49" name="Rectangle 74"/>
              <p:cNvSpPr>
                <a:spLocks noChangeArrowheads="1"/>
              </p:cNvSpPr>
              <p:nvPr/>
            </p:nvSpPr>
            <p:spPr bwMode="auto">
              <a:xfrm>
                <a:off x="4166" y="1652"/>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50" name="Rectangle 75"/>
              <p:cNvSpPr>
                <a:spLocks noChangeArrowheads="1"/>
              </p:cNvSpPr>
              <p:nvPr/>
            </p:nvSpPr>
            <p:spPr bwMode="auto">
              <a:xfrm>
                <a:off x="2775" y="1775"/>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51" name="Rectangle 76"/>
              <p:cNvSpPr>
                <a:spLocks noChangeArrowheads="1"/>
              </p:cNvSpPr>
              <p:nvPr/>
            </p:nvSpPr>
            <p:spPr bwMode="auto">
              <a:xfrm>
                <a:off x="2775" y="1775"/>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52" name="Rectangle 77"/>
              <p:cNvSpPr>
                <a:spLocks noChangeArrowheads="1"/>
              </p:cNvSpPr>
              <p:nvPr/>
            </p:nvSpPr>
            <p:spPr bwMode="auto">
              <a:xfrm>
                <a:off x="3028" y="1775"/>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53" name="Rectangle 78"/>
              <p:cNvSpPr>
                <a:spLocks noChangeArrowheads="1"/>
              </p:cNvSpPr>
              <p:nvPr/>
            </p:nvSpPr>
            <p:spPr bwMode="auto">
              <a:xfrm>
                <a:off x="2651" y="1775"/>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54" name="Rectangle 79"/>
              <p:cNvSpPr>
                <a:spLocks noChangeArrowheads="1"/>
              </p:cNvSpPr>
              <p:nvPr/>
            </p:nvSpPr>
            <p:spPr bwMode="auto">
              <a:xfrm>
                <a:off x="2904" y="1775"/>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55" name="Rectangle 80"/>
              <p:cNvSpPr>
                <a:spLocks noChangeArrowheads="1"/>
              </p:cNvSpPr>
              <p:nvPr/>
            </p:nvSpPr>
            <p:spPr bwMode="auto">
              <a:xfrm>
                <a:off x="3158" y="1775"/>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56" name="Rectangle 81"/>
              <p:cNvSpPr>
                <a:spLocks noChangeArrowheads="1"/>
              </p:cNvSpPr>
              <p:nvPr/>
            </p:nvSpPr>
            <p:spPr bwMode="auto">
              <a:xfrm>
                <a:off x="3282" y="1775"/>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57" name="Rectangle 82"/>
              <p:cNvSpPr>
                <a:spLocks noChangeArrowheads="1"/>
              </p:cNvSpPr>
              <p:nvPr/>
            </p:nvSpPr>
            <p:spPr bwMode="auto">
              <a:xfrm>
                <a:off x="3411" y="1775"/>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58" name="Rectangle 83"/>
              <p:cNvSpPr>
                <a:spLocks noChangeArrowheads="1"/>
              </p:cNvSpPr>
              <p:nvPr/>
            </p:nvSpPr>
            <p:spPr bwMode="auto">
              <a:xfrm>
                <a:off x="3535" y="1775"/>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59" name="Rectangle 84"/>
              <p:cNvSpPr>
                <a:spLocks noChangeArrowheads="1"/>
              </p:cNvSpPr>
              <p:nvPr/>
            </p:nvSpPr>
            <p:spPr bwMode="auto">
              <a:xfrm>
                <a:off x="3664" y="1775"/>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60" name="Rectangle 85"/>
              <p:cNvSpPr>
                <a:spLocks noChangeArrowheads="1"/>
              </p:cNvSpPr>
              <p:nvPr/>
            </p:nvSpPr>
            <p:spPr bwMode="auto">
              <a:xfrm>
                <a:off x="3788" y="1775"/>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61" name="Rectangle 86"/>
              <p:cNvSpPr>
                <a:spLocks noChangeArrowheads="1"/>
              </p:cNvSpPr>
              <p:nvPr/>
            </p:nvSpPr>
            <p:spPr bwMode="auto">
              <a:xfrm>
                <a:off x="3918" y="1775"/>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62" name="Rectangle 87"/>
              <p:cNvSpPr>
                <a:spLocks noChangeArrowheads="1"/>
              </p:cNvSpPr>
              <p:nvPr/>
            </p:nvSpPr>
            <p:spPr bwMode="auto">
              <a:xfrm>
                <a:off x="4042" y="1775"/>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63" name="Rectangle 88"/>
              <p:cNvSpPr>
                <a:spLocks noChangeArrowheads="1"/>
              </p:cNvSpPr>
              <p:nvPr/>
            </p:nvSpPr>
            <p:spPr bwMode="auto">
              <a:xfrm>
                <a:off x="4166" y="1775"/>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64" name="Rectangle 89"/>
              <p:cNvSpPr>
                <a:spLocks noChangeArrowheads="1"/>
              </p:cNvSpPr>
              <p:nvPr/>
            </p:nvSpPr>
            <p:spPr bwMode="auto">
              <a:xfrm>
                <a:off x="2775" y="1905"/>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65" name="Rectangle 90"/>
              <p:cNvSpPr>
                <a:spLocks noChangeArrowheads="1"/>
              </p:cNvSpPr>
              <p:nvPr/>
            </p:nvSpPr>
            <p:spPr bwMode="auto">
              <a:xfrm>
                <a:off x="2775" y="1905"/>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66" name="Rectangle 91"/>
              <p:cNvSpPr>
                <a:spLocks noChangeArrowheads="1"/>
              </p:cNvSpPr>
              <p:nvPr/>
            </p:nvSpPr>
            <p:spPr bwMode="auto">
              <a:xfrm>
                <a:off x="3028" y="1905"/>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67" name="Rectangle 92"/>
              <p:cNvSpPr>
                <a:spLocks noChangeArrowheads="1"/>
              </p:cNvSpPr>
              <p:nvPr/>
            </p:nvSpPr>
            <p:spPr bwMode="auto">
              <a:xfrm>
                <a:off x="2651" y="1905"/>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68" name="Rectangle 93"/>
              <p:cNvSpPr>
                <a:spLocks noChangeArrowheads="1"/>
              </p:cNvSpPr>
              <p:nvPr/>
            </p:nvSpPr>
            <p:spPr bwMode="auto">
              <a:xfrm>
                <a:off x="2904" y="1905"/>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69" name="Rectangle 94"/>
              <p:cNvSpPr>
                <a:spLocks noChangeArrowheads="1"/>
              </p:cNvSpPr>
              <p:nvPr/>
            </p:nvSpPr>
            <p:spPr bwMode="auto">
              <a:xfrm>
                <a:off x="3158" y="1905"/>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70" name="Rectangle 95"/>
              <p:cNvSpPr>
                <a:spLocks noChangeArrowheads="1"/>
              </p:cNvSpPr>
              <p:nvPr/>
            </p:nvSpPr>
            <p:spPr bwMode="auto">
              <a:xfrm>
                <a:off x="3282" y="1905"/>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71" name="Rectangle 96"/>
              <p:cNvSpPr>
                <a:spLocks noChangeArrowheads="1"/>
              </p:cNvSpPr>
              <p:nvPr/>
            </p:nvSpPr>
            <p:spPr bwMode="auto">
              <a:xfrm>
                <a:off x="3411" y="1905"/>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72" name="Rectangle 97"/>
              <p:cNvSpPr>
                <a:spLocks noChangeArrowheads="1"/>
              </p:cNvSpPr>
              <p:nvPr/>
            </p:nvSpPr>
            <p:spPr bwMode="auto">
              <a:xfrm>
                <a:off x="3535" y="1905"/>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73" name="Rectangle 98"/>
              <p:cNvSpPr>
                <a:spLocks noChangeArrowheads="1"/>
              </p:cNvSpPr>
              <p:nvPr/>
            </p:nvSpPr>
            <p:spPr bwMode="auto">
              <a:xfrm>
                <a:off x="3664" y="1905"/>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74" name="Rectangle 99"/>
              <p:cNvSpPr>
                <a:spLocks noChangeArrowheads="1"/>
              </p:cNvSpPr>
              <p:nvPr/>
            </p:nvSpPr>
            <p:spPr bwMode="auto">
              <a:xfrm>
                <a:off x="3788" y="1905"/>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75" name="Rectangle 100"/>
              <p:cNvSpPr>
                <a:spLocks noChangeArrowheads="1"/>
              </p:cNvSpPr>
              <p:nvPr/>
            </p:nvSpPr>
            <p:spPr bwMode="auto">
              <a:xfrm>
                <a:off x="3918" y="1905"/>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76" name="Rectangle 101"/>
              <p:cNvSpPr>
                <a:spLocks noChangeArrowheads="1"/>
              </p:cNvSpPr>
              <p:nvPr/>
            </p:nvSpPr>
            <p:spPr bwMode="auto">
              <a:xfrm>
                <a:off x="4042" y="1905"/>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77" name="Rectangle 102"/>
              <p:cNvSpPr>
                <a:spLocks noChangeArrowheads="1"/>
              </p:cNvSpPr>
              <p:nvPr/>
            </p:nvSpPr>
            <p:spPr bwMode="auto">
              <a:xfrm>
                <a:off x="4166" y="1905"/>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78" name="Rectangle 103"/>
              <p:cNvSpPr>
                <a:spLocks noChangeArrowheads="1"/>
              </p:cNvSpPr>
              <p:nvPr/>
            </p:nvSpPr>
            <p:spPr bwMode="auto">
              <a:xfrm>
                <a:off x="2775" y="202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79" name="Rectangle 104"/>
              <p:cNvSpPr>
                <a:spLocks noChangeArrowheads="1"/>
              </p:cNvSpPr>
              <p:nvPr/>
            </p:nvSpPr>
            <p:spPr bwMode="auto">
              <a:xfrm>
                <a:off x="2775" y="202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80" name="Rectangle 105"/>
              <p:cNvSpPr>
                <a:spLocks noChangeArrowheads="1"/>
              </p:cNvSpPr>
              <p:nvPr/>
            </p:nvSpPr>
            <p:spPr bwMode="auto">
              <a:xfrm>
                <a:off x="3028" y="202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81" name="Rectangle 106"/>
              <p:cNvSpPr>
                <a:spLocks noChangeArrowheads="1"/>
              </p:cNvSpPr>
              <p:nvPr/>
            </p:nvSpPr>
            <p:spPr bwMode="auto">
              <a:xfrm>
                <a:off x="2651" y="2028"/>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82" name="Rectangle 107"/>
              <p:cNvSpPr>
                <a:spLocks noChangeArrowheads="1"/>
              </p:cNvSpPr>
              <p:nvPr/>
            </p:nvSpPr>
            <p:spPr bwMode="auto">
              <a:xfrm>
                <a:off x="2904" y="2028"/>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83" name="Rectangle 108"/>
              <p:cNvSpPr>
                <a:spLocks noChangeArrowheads="1"/>
              </p:cNvSpPr>
              <p:nvPr/>
            </p:nvSpPr>
            <p:spPr bwMode="auto">
              <a:xfrm>
                <a:off x="3158" y="2028"/>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84" name="Rectangle 109"/>
              <p:cNvSpPr>
                <a:spLocks noChangeArrowheads="1"/>
              </p:cNvSpPr>
              <p:nvPr/>
            </p:nvSpPr>
            <p:spPr bwMode="auto">
              <a:xfrm>
                <a:off x="3282" y="202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85" name="Rectangle 110"/>
              <p:cNvSpPr>
                <a:spLocks noChangeArrowheads="1"/>
              </p:cNvSpPr>
              <p:nvPr/>
            </p:nvSpPr>
            <p:spPr bwMode="auto">
              <a:xfrm>
                <a:off x="3411" y="2028"/>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86" name="Rectangle 111"/>
              <p:cNvSpPr>
                <a:spLocks noChangeArrowheads="1"/>
              </p:cNvSpPr>
              <p:nvPr/>
            </p:nvSpPr>
            <p:spPr bwMode="auto">
              <a:xfrm>
                <a:off x="3535" y="202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87" name="Rectangle 112"/>
              <p:cNvSpPr>
                <a:spLocks noChangeArrowheads="1"/>
              </p:cNvSpPr>
              <p:nvPr/>
            </p:nvSpPr>
            <p:spPr bwMode="auto">
              <a:xfrm>
                <a:off x="3664" y="2028"/>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88" name="Rectangle 113"/>
              <p:cNvSpPr>
                <a:spLocks noChangeArrowheads="1"/>
              </p:cNvSpPr>
              <p:nvPr/>
            </p:nvSpPr>
            <p:spPr bwMode="auto">
              <a:xfrm>
                <a:off x="3788" y="202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89" name="Rectangle 114"/>
              <p:cNvSpPr>
                <a:spLocks noChangeArrowheads="1"/>
              </p:cNvSpPr>
              <p:nvPr/>
            </p:nvSpPr>
            <p:spPr bwMode="auto">
              <a:xfrm>
                <a:off x="3918" y="2028"/>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90" name="Rectangle 115"/>
              <p:cNvSpPr>
                <a:spLocks noChangeArrowheads="1"/>
              </p:cNvSpPr>
              <p:nvPr/>
            </p:nvSpPr>
            <p:spPr bwMode="auto">
              <a:xfrm>
                <a:off x="4042" y="2028"/>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91" name="Rectangle 116"/>
              <p:cNvSpPr>
                <a:spLocks noChangeArrowheads="1"/>
              </p:cNvSpPr>
              <p:nvPr/>
            </p:nvSpPr>
            <p:spPr bwMode="auto">
              <a:xfrm>
                <a:off x="4166" y="202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92" name="Rectangle 117"/>
              <p:cNvSpPr>
                <a:spLocks noChangeArrowheads="1"/>
              </p:cNvSpPr>
              <p:nvPr/>
            </p:nvSpPr>
            <p:spPr bwMode="auto">
              <a:xfrm>
                <a:off x="2775" y="2158"/>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93" name="Rectangle 118"/>
              <p:cNvSpPr>
                <a:spLocks noChangeArrowheads="1"/>
              </p:cNvSpPr>
              <p:nvPr/>
            </p:nvSpPr>
            <p:spPr bwMode="auto">
              <a:xfrm>
                <a:off x="2775" y="2158"/>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94" name="Rectangle 119"/>
              <p:cNvSpPr>
                <a:spLocks noChangeArrowheads="1"/>
              </p:cNvSpPr>
              <p:nvPr/>
            </p:nvSpPr>
            <p:spPr bwMode="auto">
              <a:xfrm>
                <a:off x="3028" y="2158"/>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95" name="Rectangle 120"/>
              <p:cNvSpPr>
                <a:spLocks noChangeArrowheads="1"/>
              </p:cNvSpPr>
              <p:nvPr/>
            </p:nvSpPr>
            <p:spPr bwMode="auto">
              <a:xfrm>
                <a:off x="2651" y="2158"/>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96" name="Rectangle 121"/>
              <p:cNvSpPr>
                <a:spLocks noChangeArrowheads="1"/>
              </p:cNvSpPr>
              <p:nvPr/>
            </p:nvSpPr>
            <p:spPr bwMode="auto">
              <a:xfrm>
                <a:off x="2904" y="2158"/>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97" name="Rectangle 122"/>
              <p:cNvSpPr>
                <a:spLocks noChangeArrowheads="1"/>
              </p:cNvSpPr>
              <p:nvPr/>
            </p:nvSpPr>
            <p:spPr bwMode="auto">
              <a:xfrm>
                <a:off x="3158" y="2158"/>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98" name="Rectangle 123"/>
              <p:cNvSpPr>
                <a:spLocks noChangeArrowheads="1"/>
              </p:cNvSpPr>
              <p:nvPr/>
            </p:nvSpPr>
            <p:spPr bwMode="auto">
              <a:xfrm>
                <a:off x="3282" y="2158"/>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99" name="Rectangle 124"/>
              <p:cNvSpPr>
                <a:spLocks noChangeArrowheads="1"/>
              </p:cNvSpPr>
              <p:nvPr/>
            </p:nvSpPr>
            <p:spPr bwMode="auto">
              <a:xfrm>
                <a:off x="3411" y="2158"/>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00" name="Rectangle 125"/>
              <p:cNvSpPr>
                <a:spLocks noChangeArrowheads="1"/>
              </p:cNvSpPr>
              <p:nvPr/>
            </p:nvSpPr>
            <p:spPr bwMode="auto">
              <a:xfrm>
                <a:off x="3535" y="2158"/>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01" name="Rectangle 126"/>
              <p:cNvSpPr>
                <a:spLocks noChangeArrowheads="1"/>
              </p:cNvSpPr>
              <p:nvPr/>
            </p:nvSpPr>
            <p:spPr bwMode="auto">
              <a:xfrm>
                <a:off x="3664" y="2158"/>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02" name="Rectangle 127"/>
              <p:cNvSpPr>
                <a:spLocks noChangeArrowheads="1"/>
              </p:cNvSpPr>
              <p:nvPr/>
            </p:nvSpPr>
            <p:spPr bwMode="auto">
              <a:xfrm>
                <a:off x="3788" y="2158"/>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03" name="Rectangle 128"/>
              <p:cNvSpPr>
                <a:spLocks noChangeArrowheads="1"/>
              </p:cNvSpPr>
              <p:nvPr/>
            </p:nvSpPr>
            <p:spPr bwMode="auto">
              <a:xfrm>
                <a:off x="3918" y="2158"/>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04" name="Rectangle 129"/>
              <p:cNvSpPr>
                <a:spLocks noChangeArrowheads="1"/>
              </p:cNvSpPr>
              <p:nvPr/>
            </p:nvSpPr>
            <p:spPr bwMode="auto">
              <a:xfrm>
                <a:off x="4042" y="2158"/>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05" name="Rectangle 130"/>
              <p:cNvSpPr>
                <a:spLocks noChangeArrowheads="1"/>
              </p:cNvSpPr>
              <p:nvPr/>
            </p:nvSpPr>
            <p:spPr bwMode="auto">
              <a:xfrm>
                <a:off x="4166" y="2158"/>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06" name="Rectangle 131"/>
              <p:cNvSpPr>
                <a:spLocks noChangeArrowheads="1"/>
              </p:cNvSpPr>
              <p:nvPr/>
            </p:nvSpPr>
            <p:spPr bwMode="auto">
              <a:xfrm>
                <a:off x="2775" y="228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07" name="Rectangle 132"/>
              <p:cNvSpPr>
                <a:spLocks noChangeArrowheads="1"/>
              </p:cNvSpPr>
              <p:nvPr/>
            </p:nvSpPr>
            <p:spPr bwMode="auto">
              <a:xfrm>
                <a:off x="2775" y="228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08" name="Rectangle 133"/>
              <p:cNvSpPr>
                <a:spLocks noChangeArrowheads="1"/>
              </p:cNvSpPr>
              <p:nvPr/>
            </p:nvSpPr>
            <p:spPr bwMode="auto">
              <a:xfrm>
                <a:off x="3028" y="228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09" name="Rectangle 134"/>
              <p:cNvSpPr>
                <a:spLocks noChangeArrowheads="1"/>
              </p:cNvSpPr>
              <p:nvPr/>
            </p:nvSpPr>
            <p:spPr bwMode="auto">
              <a:xfrm>
                <a:off x="2651" y="2281"/>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10" name="Rectangle 135"/>
              <p:cNvSpPr>
                <a:spLocks noChangeArrowheads="1"/>
              </p:cNvSpPr>
              <p:nvPr/>
            </p:nvSpPr>
            <p:spPr bwMode="auto">
              <a:xfrm>
                <a:off x="2904" y="2281"/>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11" name="Rectangle 136"/>
              <p:cNvSpPr>
                <a:spLocks noChangeArrowheads="1"/>
              </p:cNvSpPr>
              <p:nvPr/>
            </p:nvSpPr>
            <p:spPr bwMode="auto">
              <a:xfrm>
                <a:off x="3158" y="2281"/>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12" name="Rectangle 137"/>
              <p:cNvSpPr>
                <a:spLocks noChangeArrowheads="1"/>
              </p:cNvSpPr>
              <p:nvPr/>
            </p:nvSpPr>
            <p:spPr bwMode="auto">
              <a:xfrm>
                <a:off x="3282" y="228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13" name="Rectangle 138"/>
              <p:cNvSpPr>
                <a:spLocks noChangeArrowheads="1"/>
              </p:cNvSpPr>
              <p:nvPr/>
            </p:nvSpPr>
            <p:spPr bwMode="auto">
              <a:xfrm>
                <a:off x="3411" y="2281"/>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14" name="Rectangle 139"/>
              <p:cNvSpPr>
                <a:spLocks noChangeArrowheads="1"/>
              </p:cNvSpPr>
              <p:nvPr/>
            </p:nvSpPr>
            <p:spPr bwMode="auto">
              <a:xfrm>
                <a:off x="3535" y="228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15" name="Rectangle 140"/>
              <p:cNvSpPr>
                <a:spLocks noChangeArrowheads="1"/>
              </p:cNvSpPr>
              <p:nvPr/>
            </p:nvSpPr>
            <p:spPr bwMode="auto">
              <a:xfrm>
                <a:off x="3664" y="2281"/>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16" name="Rectangle 141"/>
              <p:cNvSpPr>
                <a:spLocks noChangeArrowheads="1"/>
              </p:cNvSpPr>
              <p:nvPr/>
            </p:nvSpPr>
            <p:spPr bwMode="auto">
              <a:xfrm>
                <a:off x="3788" y="228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17" name="Rectangle 142"/>
              <p:cNvSpPr>
                <a:spLocks noChangeArrowheads="1"/>
              </p:cNvSpPr>
              <p:nvPr/>
            </p:nvSpPr>
            <p:spPr bwMode="auto">
              <a:xfrm>
                <a:off x="3918" y="2281"/>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18" name="Rectangle 143"/>
              <p:cNvSpPr>
                <a:spLocks noChangeArrowheads="1"/>
              </p:cNvSpPr>
              <p:nvPr/>
            </p:nvSpPr>
            <p:spPr bwMode="auto">
              <a:xfrm>
                <a:off x="4042" y="2281"/>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19" name="Rectangle 144"/>
              <p:cNvSpPr>
                <a:spLocks noChangeArrowheads="1"/>
              </p:cNvSpPr>
              <p:nvPr/>
            </p:nvSpPr>
            <p:spPr bwMode="auto">
              <a:xfrm>
                <a:off x="4166" y="228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20" name="Rectangle 145"/>
              <p:cNvSpPr>
                <a:spLocks noChangeArrowheads="1"/>
              </p:cNvSpPr>
              <p:nvPr/>
            </p:nvSpPr>
            <p:spPr bwMode="auto">
              <a:xfrm>
                <a:off x="2775" y="2411"/>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21" name="Rectangle 146"/>
              <p:cNvSpPr>
                <a:spLocks noChangeArrowheads="1"/>
              </p:cNvSpPr>
              <p:nvPr/>
            </p:nvSpPr>
            <p:spPr bwMode="auto">
              <a:xfrm>
                <a:off x="2775" y="2411"/>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22" name="Rectangle 147"/>
              <p:cNvSpPr>
                <a:spLocks noChangeArrowheads="1"/>
              </p:cNvSpPr>
              <p:nvPr/>
            </p:nvSpPr>
            <p:spPr bwMode="auto">
              <a:xfrm>
                <a:off x="3028" y="2411"/>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23" name="Rectangle 148"/>
              <p:cNvSpPr>
                <a:spLocks noChangeArrowheads="1"/>
              </p:cNvSpPr>
              <p:nvPr/>
            </p:nvSpPr>
            <p:spPr bwMode="auto">
              <a:xfrm>
                <a:off x="2651" y="2411"/>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24" name="Rectangle 149"/>
              <p:cNvSpPr>
                <a:spLocks noChangeArrowheads="1"/>
              </p:cNvSpPr>
              <p:nvPr/>
            </p:nvSpPr>
            <p:spPr bwMode="auto">
              <a:xfrm>
                <a:off x="2904" y="2411"/>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25" name="Rectangle 150"/>
              <p:cNvSpPr>
                <a:spLocks noChangeArrowheads="1"/>
              </p:cNvSpPr>
              <p:nvPr/>
            </p:nvSpPr>
            <p:spPr bwMode="auto">
              <a:xfrm>
                <a:off x="3158" y="2411"/>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26" name="Rectangle 151"/>
              <p:cNvSpPr>
                <a:spLocks noChangeArrowheads="1"/>
              </p:cNvSpPr>
              <p:nvPr/>
            </p:nvSpPr>
            <p:spPr bwMode="auto">
              <a:xfrm>
                <a:off x="3282" y="2411"/>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27" name="Rectangle 152"/>
              <p:cNvSpPr>
                <a:spLocks noChangeArrowheads="1"/>
              </p:cNvSpPr>
              <p:nvPr/>
            </p:nvSpPr>
            <p:spPr bwMode="auto">
              <a:xfrm>
                <a:off x="3411" y="2411"/>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28" name="Rectangle 153"/>
              <p:cNvSpPr>
                <a:spLocks noChangeArrowheads="1"/>
              </p:cNvSpPr>
              <p:nvPr/>
            </p:nvSpPr>
            <p:spPr bwMode="auto">
              <a:xfrm>
                <a:off x="3535" y="2411"/>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29" name="Rectangle 154"/>
              <p:cNvSpPr>
                <a:spLocks noChangeArrowheads="1"/>
              </p:cNvSpPr>
              <p:nvPr/>
            </p:nvSpPr>
            <p:spPr bwMode="auto">
              <a:xfrm>
                <a:off x="3664" y="2411"/>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30" name="Rectangle 155"/>
              <p:cNvSpPr>
                <a:spLocks noChangeArrowheads="1"/>
              </p:cNvSpPr>
              <p:nvPr/>
            </p:nvSpPr>
            <p:spPr bwMode="auto">
              <a:xfrm>
                <a:off x="3788" y="2411"/>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31" name="Rectangle 156"/>
              <p:cNvSpPr>
                <a:spLocks noChangeArrowheads="1"/>
              </p:cNvSpPr>
              <p:nvPr/>
            </p:nvSpPr>
            <p:spPr bwMode="auto">
              <a:xfrm>
                <a:off x="3918" y="2411"/>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32" name="Rectangle 157"/>
              <p:cNvSpPr>
                <a:spLocks noChangeArrowheads="1"/>
              </p:cNvSpPr>
              <p:nvPr/>
            </p:nvSpPr>
            <p:spPr bwMode="auto">
              <a:xfrm>
                <a:off x="4042" y="2411"/>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33" name="Rectangle 158"/>
              <p:cNvSpPr>
                <a:spLocks noChangeArrowheads="1"/>
              </p:cNvSpPr>
              <p:nvPr/>
            </p:nvSpPr>
            <p:spPr bwMode="auto">
              <a:xfrm>
                <a:off x="4166" y="2411"/>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34" name="Rectangle 159"/>
              <p:cNvSpPr>
                <a:spLocks noChangeArrowheads="1"/>
              </p:cNvSpPr>
              <p:nvPr/>
            </p:nvSpPr>
            <p:spPr bwMode="auto">
              <a:xfrm>
                <a:off x="2775" y="2535"/>
                <a:ext cx="140"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35" name="Rectangle 160"/>
              <p:cNvSpPr>
                <a:spLocks noChangeArrowheads="1"/>
              </p:cNvSpPr>
              <p:nvPr/>
            </p:nvSpPr>
            <p:spPr bwMode="auto">
              <a:xfrm>
                <a:off x="2775" y="2535"/>
                <a:ext cx="140"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36" name="Rectangle 161"/>
              <p:cNvSpPr>
                <a:spLocks noChangeArrowheads="1"/>
              </p:cNvSpPr>
              <p:nvPr/>
            </p:nvSpPr>
            <p:spPr bwMode="auto">
              <a:xfrm>
                <a:off x="3028" y="2535"/>
                <a:ext cx="140"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37" name="Rectangle 162"/>
              <p:cNvSpPr>
                <a:spLocks noChangeArrowheads="1"/>
              </p:cNvSpPr>
              <p:nvPr/>
            </p:nvSpPr>
            <p:spPr bwMode="auto">
              <a:xfrm>
                <a:off x="2651" y="2535"/>
                <a:ext cx="135"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38" name="Rectangle 163"/>
              <p:cNvSpPr>
                <a:spLocks noChangeArrowheads="1"/>
              </p:cNvSpPr>
              <p:nvPr/>
            </p:nvSpPr>
            <p:spPr bwMode="auto">
              <a:xfrm>
                <a:off x="2904" y="2535"/>
                <a:ext cx="135"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39" name="Rectangle 164"/>
              <p:cNvSpPr>
                <a:spLocks noChangeArrowheads="1"/>
              </p:cNvSpPr>
              <p:nvPr/>
            </p:nvSpPr>
            <p:spPr bwMode="auto">
              <a:xfrm>
                <a:off x="3158" y="2535"/>
                <a:ext cx="134"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40" name="Rectangle 165"/>
              <p:cNvSpPr>
                <a:spLocks noChangeArrowheads="1"/>
              </p:cNvSpPr>
              <p:nvPr/>
            </p:nvSpPr>
            <p:spPr bwMode="auto">
              <a:xfrm>
                <a:off x="3282" y="2535"/>
                <a:ext cx="140"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41" name="Rectangle 166"/>
              <p:cNvSpPr>
                <a:spLocks noChangeArrowheads="1"/>
              </p:cNvSpPr>
              <p:nvPr/>
            </p:nvSpPr>
            <p:spPr bwMode="auto">
              <a:xfrm>
                <a:off x="3411" y="2535"/>
                <a:ext cx="135"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42" name="Rectangle 167"/>
              <p:cNvSpPr>
                <a:spLocks noChangeArrowheads="1"/>
              </p:cNvSpPr>
              <p:nvPr/>
            </p:nvSpPr>
            <p:spPr bwMode="auto">
              <a:xfrm>
                <a:off x="3535" y="2535"/>
                <a:ext cx="140"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43" name="Rectangle 168"/>
              <p:cNvSpPr>
                <a:spLocks noChangeArrowheads="1"/>
              </p:cNvSpPr>
              <p:nvPr/>
            </p:nvSpPr>
            <p:spPr bwMode="auto">
              <a:xfrm>
                <a:off x="3664" y="2535"/>
                <a:ext cx="135"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44" name="Rectangle 169"/>
              <p:cNvSpPr>
                <a:spLocks noChangeArrowheads="1"/>
              </p:cNvSpPr>
              <p:nvPr/>
            </p:nvSpPr>
            <p:spPr bwMode="auto">
              <a:xfrm>
                <a:off x="3788" y="2535"/>
                <a:ext cx="140"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45" name="Rectangle 170"/>
              <p:cNvSpPr>
                <a:spLocks noChangeArrowheads="1"/>
              </p:cNvSpPr>
              <p:nvPr/>
            </p:nvSpPr>
            <p:spPr bwMode="auto">
              <a:xfrm>
                <a:off x="3918" y="2535"/>
                <a:ext cx="134"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46" name="Rectangle 171"/>
              <p:cNvSpPr>
                <a:spLocks noChangeArrowheads="1"/>
              </p:cNvSpPr>
              <p:nvPr/>
            </p:nvSpPr>
            <p:spPr bwMode="auto">
              <a:xfrm>
                <a:off x="4042" y="2535"/>
                <a:ext cx="134"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47" name="Rectangle 172"/>
              <p:cNvSpPr>
                <a:spLocks noChangeArrowheads="1"/>
              </p:cNvSpPr>
              <p:nvPr/>
            </p:nvSpPr>
            <p:spPr bwMode="auto">
              <a:xfrm>
                <a:off x="4166" y="2535"/>
                <a:ext cx="140" cy="1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48" name="Rectangle 173"/>
              <p:cNvSpPr>
                <a:spLocks noChangeArrowheads="1"/>
              </p:cNvSpPr>
              <p:nvPr/>
            </p:nvSpPr>
            <p:spPr bwMode="auto">
              <a:xfrm>
                <a:off x="2775" y="2664"/>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49" name="Rectangle 174"/>
              <p:cNvSpPr>
                <a:spLocks noChangeArrowheads="1"/>
              </p:cNvSpPr>
              <p:nvPr/>
            </p:nvSpPr>
            <p:spPr bwMode="auto">
              <a:xfrm>
                <a:off x="2775" y="2664"/>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50" name="Rectangle 175"/>
              <p:cNvSpPr>
                <a:spLocks noChangeArrowheads="1"/>
              </p:cNvSpPr>
              <p:nvPr/>
            </p:nvSpPr>
            <p:spPr bwMode="auto">
              <a:xfrm>
                <a:off x="3028" y="2664"/>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51" name="Rectangle 176"/>
              <p:cNvSpPr>
                <a:spLocks noChangeArrowheads="1"/>
              </p:cNvSpPr>
              <p:nvPr/>
            </p:nvSpPr>
            <p:spPr bwMode="auto">
              <a:xfrm>
                <a:off x="2651" y="2664"/>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52" name="Rectangle 177"/>
              <p:cNvSpPr>
                <a:spLocks noChangeArrowheads="1"/>
              </p:cNvSpPr>
              <p:nvPr/>
            </p:nvSpPr>
            <p:spPr bwMode="auto">
              <a:xfrm>
                <a:off x="2904" y="2664"/>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53" name="Rectangle 178"/>
              <p:cNvSpPr>
                <a:spLocks noChangeArrowheads="1"/>
              </p:cNvSpPr>
              <p:nvPr/>
            </p:nvSpPr>
            <p:spPr bwMode="auto">
              <a:xfrm>
                <a:off x="3158" y="2664"/>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54" name="Rectangle 179"/>
              <p:cNvSpPr>
                <a:spLocks noChangeArrowheads="1"/>
              </p:cNvSpPr>
              <p:nvPr/>
            </p:nvSpPr>
            <p:spPr bwMode="auto">
              <a:xfrm>
                <a:off x="3282" y="2664"/>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55" name="Rectangle 180"/>
              <p:cNvSpPr>
                <a:spLocks noChangeArrowheads="1"/>
              </p:cNvSpPr>
              <p:nvPr/>
            </p:nvSpPr>
            <p:spPr bwMode="auto">
              <a:xfrm>
                <a:off x="3411" y="2664"/>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56" name="Rectangle 181"/>
              <p:cNvSpPr>
                <a:spLocks noChangeArrowheads="1"/>
              </p:cNvSpPr>
              <p:nvPr/>
            </p:nvSpPr>
            <p:spPr bwMode="auto">
              <a:xfrm>
                <a:off x="3535" y="2664"/>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57" name="Rectangle 182"/>
              <p:cNvSpPr>
                <a:spLocks noChangeArrowheads="1"/>
              </p:cNvSpPr>
              <p:nvPr/>
            </p:nvSpPr>
            <p:spPr bwMode="auto">
              <a:xfrm>
                <a:off x="3664" y="2664"/>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58" name="Rectangle 183"/>
              <p:cNvSpPr>
                <a:spLocks noChangeArrowheads="1"/>
              </p:cNvSpPr>
              <p:nvPr/>
            </p:nvSpPr>
            <p:spPr bwMode="auto">
              <a:xfrm>
                <a:off x="3788" y="2664"/>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59" name="Rectangle 184"/>
              <p:cNvSpPr>
                <a:spLocks noChangeArrowheads="1"/>
              </p:cNvSpPr>
              <p:nvPr/>
            </p:nvSpPr>
            <p:spPr bwMode="auto">
              <a:xfrm>
                <a:off x="3918" y="2664"/>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60" name="Rectangle 185"/>
              <p:cNvSpPr>
                <a:spLocks noChangeArrowheads="1"/>
              </p:cNvSpPr>
              <p:nvPr/>
            </p:nvSpPr>
            <p:spPr bwMode="auto">
              <a:xfrm>
                <a:off x="4042" y="2664"/>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61" name="Rectangle 186"/>
              <p:cNvSpPr>
                <a:spLocks noChangeArrowheads="1"/>
              </p:cNvSpPr>
              <p:nvPr/>
            </p:nvSpPr>
            <p:spPr bwMode="auto">
              <a:xfrm>
                <a:off x="4166" y="2664"/>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62" name="Rectangle 187"/>
              <p:cNvSpPr>
                <a:spLocks noChangeArrowheads="1"/>
              </p:cNvSpPr>
              <p:nvPr/>
            </p:nvSpPr>
            <p:spPr bwMode="auto">
              <a:xfrm>
                <a:off x="2775" y="278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63" name="Rectangle 188"/>
              <p:cNvSpPr>
                <a:spLocks noChangeArrowheads="1"/>
              </p:cNvSpPr>
              <p:nvPr/>
            </p:nvSpPr>
            <p:spPr bwMode="auto">
              <a:xfrm>
                <a:off x="2775" y="278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64" name="Rectangle 189"/>
              <p:cNvSpPr>
                <a:spLocks noChangeArrowheads="1"/>
              </p:cNvSpPr>
              <p:nvPr/>
            </p:nvSpPr>
            <p:spPr bwMode="auto">
              <a:xfrm>
                <a:off x="3028" y="278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65" name="Rectangle 190"/>
              <p:cNvSpPr>
                <a:spLocks noChangeArrowheads="1"/>
              </p:cNvSpPr>
              <p:nvPr/>
            </p:nvSpPr>
            <p:spPr bwMode="auto">
              <a:xfrm>
                <a:off x="2651" y="2788"/>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66" name="Rectangle 191"/>
              <p:cNvSpPr>
                <a:spLocks noChangeArrowheads="1"/>
              </p:cNvSpPr>
              <p:nvPr/>
            </p:nvSpPr>
            <p:spPr bwMode="auto">
              <a:xfrm>
                <a:off x="2904" y="2788"/>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67" name="Rectangle 192"/>
              <p:cNvSpPr>
                <a:spLocks noChangeArrowheads="1"/>
              </p:cNvSpPr>
              <p:nvPr/>
            </p:nvSpPr>
            <p:spPr bwMode="auto">
              <a:xfrm>
                <a:off x="3158" y="2788"/>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68" name="Rectangle 193"/>
              <p:cNvSpPr>
                <a:spLocks noChangeArrowheads="1"/>
              </p:cNvSpPr>
              <p:nvPr/>
            </p:nvSpPr>
            <p:spPr bwMode="auto">
              <a:xfrm>
                <a:off x="3282" y="278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69" name="Rectangle 194"/>
              <p:cNvSpPr>
                <a:spLocks noChangeArrowheads="1"/>
              </p:cNvSpPr>
              <p:nvPr/>
            </p:nvSpPr>
            <p:spPr bwMode="auto">
              <a:xfrm>
                <a:off x="3411" y="2788"/>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70" name="Rectangle 195"/>
              <p:cNvSpPr>
                <a:spLocks noChangeArrowheads="1"/>
              </p:cNvSpPr>
              <p:nvPr/>
            </p:nvSpPr>
            <p:spPr bwMode="auto">
              <a:xfrm>
                <a:off x="3535" y="278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71" name="Rectangle 196"/>
              <p:cNvSpPr>
                <a:spLocks noChangeArrowheads="1"/>
              </p:cNvSpPr>
              <p:nvPr/>
            </p:nvSpPr>
            <p:spPr bwMode="auto">
              <a:xfrm>
                <a:off x="3664" y="2788"/>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72" name="Rectangle 197"/>
              <p:cNvSpPr>
                <a:spLocks noChangeArrowheads="1"/>
              </p:cNvSpPr>
              <p:nvPr/>
            </p:nvSpPr>
            <p:spPr bwMode="auto">
              <a:xfrm>
                <a:off x="3788" y="278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73" name="Rectangle 198"/>
              <p:cNvSpPr>
                <a:spLocks noChangeArrowheads="1"/>
              </p:cNvSpPr>
              <p:nvPr/>
            </p:nvSpPr>
            <p:spPr bwMode="auto">
              <a:xfrm>
                <a:off x="3918" y="2788"/>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74" name="Rectangle 199"/>
              <p:cNvSpPr>
                <a:spLocks noChangeArrowheads="1"/>
              </p:cNvSpPr>
              <p:nvPr/>
            </p:nvSpPr>
            <p:spPr bwMode="auto">
              <a:xfrm>
                <a:off x="4042" y="2788"/>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75" name="Rectangle 200"/>
              <p:cNvSpPr>
                <a:spLocks noChangeArrowheads="1"/>
              </p:cNvSpPr>
              <p:nvPr/>
            </p:nvSpPr>
            <p:spPr bwMode="auto">
              <a:xfrm>
                <a:off x="4166" y="2788"/>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76" name="Rectangle 201"/>
              <p:cNvSpPr>
                <a:spLocks noChangeArrowheads="1"/>
              </p:cNvSpPr>
              <p:nvPr/>
            </p:nvSpPr>
            <p:spPr bwMode="auto">
              <a:xfrm>
                <a:off x="2775" y="2917"/>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77" name="Rectangle 202"/>
              <p:cNvSpPr>
                <a:spLocks noChangeArrowheads="1"/>
              </p:cNvSpPr>
              <p:nvPr/>
            </p:nvSpPr>
            <p:spPr bwMode="auto">
              <a:xfrm>
                <a:off x="2775" y="2917"/>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78" name="Rectangle 203"/>
              <p:cNvSpPr>
                <a:spLocks noChangeArrowheads="1"/>
              </p:cNvSpPr>
              <p:nvPr/>
            </p:nvSpPr>
            <p:spPr bwMode="auto">
              <a:xfrm>
                <a:off x="3028" y="2917"/>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79" name="Rectangle 204"/>
              <p:cNvSpPr>
                <a:spLocks noChangeArrowheads="1"/>
              </p:cNvSpPr>
              <p:nvPr/>
            </p:nvSpPr>
            <p:spPr bwMode="auto">
              <a:xfrm>
                <a:off x="2651" y="2917"/>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80" name="Rectangle 205"/>
              <p:cNvSpPr>
                <a:spLocks noChangeArrowheads="1"/>
              </p:cNvSpPr>
              <p:nvPr/>
            </p:nvSpPr>
            <p:spPr bwMode="auto">
              <a:xfrm>
                <a:off x="2904" y="2917"/>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81" name="Rectangle 206"/>
              <p:cNvSpPr>
                <a:spLocks noChangeArrowheads="1"/>
              </p:cNvSpPr>
              <p:nvPr/>
            </p:nvSpPr>
            <p:spPr bwMode="auto">
              <a:xfrm>
                <a:off x="3158" y="2917"/>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82" name="Rectangle 207"/>
              <p:cNvSpPr>
                <a:spLocks noChangeArrowheads="1"/>
              </p:cNvSpPr>
              <p:nvPr/>
            </p:nvSpPr>
            <p:spPr bwMode="auto">
              <a:xfrm>
                <a:off x="3282" y="2917"/>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83" name="Rectangle 208"/>
              <p:cNvSpPr>
                <a:spLocks noChangeArrowheads="1"/>
              </p:cNvSpPr>
              <p:nvPr/>
            </p:nvSpPr>
            <p:spPr bwMode="auto">
              <a:xfrm>
                <a:off x="3411" y="2917"/>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84" name="Rectangle 209"/>
              <p:cNvSpPr>
                <a:spLocks noChangeArrowheads="1"/>
              </p:cNvSpPr>
              <p:nvPr/>
            </p:nvSpPr>
            <p:spPr bwMode="auto">
              <a:xfrm>
                <a:off x="3535" y="2917"/>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85" name="Rectangle 210"/>
              <p:cNvSpPr>
                <a:spLocks noChangeArrowheads="1"/>
              </p:cNvSpPr>
              <p:nvPr/>
            </p:nvSpPr>
            <p:spPr bwMode="auto">
              <a:xfrm>
                <a:off x="3664" y="2917"/>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86" name="Rectangle 211"/>
              <p:cNvSpPr>
                <a:spLocks noChangeArrowheads="1"/>
              </p:cNvSpPr>
              <p:nvPr/>
            </p:nvSpPr>
            <p:spPr bwMode="auto">
              <a:xfrm>
                <a:off x="3788" y="2917"/>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87" name="Rectangle 212"/>
              <p:cNvSpPr>
                <a:spLocks noChangeArrowheads="1"/>
              </p:cNvSpPr>
              <p:nvPr/>
            </p:nvSpPr>
            <p:spPr bwMode="auto">
              <a:xfrm>
                <a:off x="3918" y="2917"/>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88" name="Rectangle 213"/>
              <p:cNvSpPr>
                <a:spLocks noChangeArrowheads="1"/>
              </p:cNvSpPr>
              <p:nvPr/>
            </p:nvSpPr>
            <p:spPr bwMode="auto">
              <a:xfrm>
                <a:off x="4042" y="2917"/>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89" name="Rectangle 214"/>
              <p:cNvSpPr>
                <a:spLocks noChangeArrowheads="1"/>
              </p:cNvSpPr>
              <p:nvPr/>
            </p:nvSpPr>
            <p:spPr bwMode="auto">
              <a:xfrm>
                <a:off x="4166" y="2917"/>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90" name="Rectangle 215"/>
              <p:cNvSpPr>
                <a:spLocks noChangeArrowheads="1"/>
              </p:cNvSpPr>
              <p:nvPr/>
            </p:nvSpPr>
            <p:spPr bwMode="auto">
              <a:xfrm>
                <a:off x="2775" y="304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91" name="Rectangle 216"/>
              <p:cNvSpPr>
                <a:spLocks noChangeArrowheads="1"/>
              </p:cNvSpPr>
              <p:nvPr/>
            </p:nvSpPr>
            <p:spPr bwMode="auto">
              <a:xfrm>
                <a:off x="2775" y="304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92" name="Rectangle 217"/>
              <p:cNvSpPr>
                <a:spLocks noChangeArrowheads="1"/>
              </p:cNvSpPr>
              <p:nvPr/>
            </p:nvSpPr>
            <p:spPr bwMode="auto">
              <a:xfrm>
                <a:off x="3028" y="304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93" name="Rectangle 218"/>
              <p:cNvSpPr>
                <a:spLocks noChangeArrowheads="1"/>
              </p:cNvSpPr>
              <p:nvPr/>
            </p:nvSpPr>
            <p:spPr bwMode="auto">
              <a:xfrm>
                <a:off x="2651" y="3041"/>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94" name="Rectangle 219"/>
              <p:cNvSpPr>
                <a:spLocks noChangeArrowheads="1"/>
              </p:cNvSpPr>
              <p:nvPr/>
            </p:nvSpPr>
            <p:spPr bwMode="auto">
              <a:xfrm>
                <a:off x="2904" y="3041"/>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95" name="Rectangle 220"/>
              <p:cNvSpPr>
                <a:spLocks noChangeArrowheads="1"/>
              </p:cNvSpPr>
              <p:nvPr/>
            </p:nvSpPr>
            <p:spPr bwMode="auto">
              <a:xfrm>
                <a:off x="3158" y="3041"/>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96" name="Rectangle 221"/>
              <p:cNvSpPr>
                <a:spLocks noChangeArrowheads="1"/>
              </p:cNvSpPr>
              <p:nvPr/>
            </p:nvSpPr>
            <p:spPr bwMode="auto">
              <a:xfrm>
                <a:off x="3282" y="304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97" name="Rectangle 222"/>
              <p:cNvSpPr>
                <a:spLocks noChangeArrowheads="1"/>
              </p:cNvSpPr>
              <p:nvPr/>
            </p:nvSpPr>
            <p:spPr bwMode="auto">
              <a:xfrm>
                <a:off x="3411" y="3041"/>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98" name="Rectangle 223"/>
              <p:cNvSpPr>
                <a:spLocks noChangeArrowheads="1"/>
              </p:cNvSpPr>
              <p:nvPr/>
            </p:nvSpPr>
            <p:spPr bwMode="auto">
              <a:xfrm>
                <a:off x="3535" y="304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199" name="Rectangle 224"/>
              <p:cNvSpPr>
                <a:spLocks noChangeArrowheads="1"/>
              </p:cNvSpPr>
              <p:nvPr/>
            </p:nvSpPr>
            <p:spPr bwMode="auto">
              <a:xfrm>
                <a:off x="3664" y="3041"/>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00" name="Rectangle 225"/>
              <p:cNvSpPr>
                <a:spLocks noChangeArrowheads="1"/>
              </p:cNvSpPr>
              <p:nvPr/>
            </p:nvSpPr>
            <p:spPr bwMode="auto">
              <a:xfrm>
                <a:off x="3788" y="304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01" name="Rectangle 226"/>
              <p:cNvSpPr>
                <a:spLocks noChangeArrowheads="1"/>
              </p:cNvSpPr>
              <p:nvPr/>
            </p:nvSpPr>
            <p:spPr bwMode="auto">
              <a:xfrm>
                <a:off x="3918" y="3041"/>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02" name="Rectangle 227"/>
              <p:cNvSpPr>
                <a:spLocks noChangeArrowheads="1"/>
              </p:cNvSpPr>
              <p:nvPr/>
            </p:nvSpPr>
            <p:spPr bwMode="auto">
              <a:xfrm>
                <a:off x="4042" y="3041"/>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03" name="Rectangle 228"/>
              <p:cNvSpPr>
                <a:spLocks noChangeArrowheads="1"/>
              </p:cNvSpPr>
              <p:nvPr/>
            </p:nvSpPr>
            <p:spPr bwMode="auto">
              <a:xfrm>
                <a:off x="4166" y="3041"/>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grpSp>
            <p:nvGrpSpPr>
              <p:cNvPr id="204" name="Group 229"/>
              <p:cNvGrpSpPr>
                <a:grpSpLocks/>
              </p:cNvGrpSpPr>
              <p:nvPr/>
            </p:nvGrpSpPr>
            <p:grpSpPr bwMode="auto">
              <a:xfrm>
                <a:off x="2597" y="1474"/>
                <a:ext cx="1709" cy="2083"/>
                <a:chOff x="2597" y="1474"/>
                <a:chExt cx="1709" cy="2083"/>
              </a:xfrm>
            </p:grpSpPr>
            <p:sp>
              <p:nvSpPr>
                <p:cNvPr id="284" name="Rectangle 230"/>
                <p:cNvSpPr>
                  <a:spLocks noChangeArrowheads="1"/>
                </p:cNvSpPr>
                <p:nvPr/>
              </p:nvSpPr>
              <p:spPr bwMode="auto">
                <a:xfrm>
                  <a:off x="2775" y="3170"/>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85" name="Rectangle 231"/>
                <p:cNvSpPr>
                  <a:spLocks noChangeArrowheads="1"/>
                </p:cNvSpPr>
                <p:nvPr/>
              </p:nvSpPr>
              <p:spPr bwMode="auto">
                <a:xfrm>
                  <a:off x="2775" y="3170"/>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86" name="Rectangle 232"/>
                <p:cNvSpPr>
                  <a:spLocks noChangeArrowheads="1"/>
                </p:cNvSpPr>
                <p:nvPr/>
              </p:nvSpPr>
              <p:spPr bwMode="auto">
                <a:xfrm>
                  <a:off x="3028" y="3170"/>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87" name="Rectangle 233"/>
                <p:cNvSpPr>
                  <a:spLocks noChangeArrowheads="1"/>
                </p:cNvSpPr>
                <p:nvPr/>
              </p:nvSpPr>
              <p:spPr bwMode="auto">
                <a:xfrm>
                  <a:off x="2651" y="3170"/>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88" name="Rectangle 234"/>
                <p:cNvSpPr>
                  <a:spLocks noChangeArrowheads="1"/>
                </p:cNvSpPr>
                <p:nvPr/>
              </p:nvSpPr>
              <p:spPr bwMode="auto">
                <a:xfrm>
                  <a:off x="3158" y="3170"/>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89" name="Rectangle 235"/>
                <p:cNvSpPr>
                  <a:spLocks noChangeArrowheads="1"/>
                </p:cNvSpPr>
                <p:nvPr/>
              </p:nvSpPr>
              <p:spPr bwMode="auto">
                <a:xfrm>
                  <a:off x="3282" y="3170"/>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90" name="Rectangle 236"/>
                <p:cNvSpPr>
                  <a:spLocks noChangeArrowheads="1"/>
                </p:cNvSpPr>
                <p:nvPr/>
              </p:nvSpPr>
              <p:spPr bwMode="auto">
                <a:xfrm>
                  <a:off x="3411" y="3170"/>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91" name="Rectangle 237"/>
                <p:cNvSpPr>
                  <a:spLocks noChangeArrowheads="1"/>
                </p:cNvSpPr>
                <p:nvPr/>
              </p:nvSpPr>
              <p:spPr bwMode="auto">
                <a:xfrm>
                  <a:off x="3535" y="3170"/>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92" name="Rectangle 238"/>
                <p:cNvSpPr>
                  <a:spLocks noChangeArrowheads="1"/>
                </p:cNvSpPr>
                <p:nvPr/>
              </p:nvSpPr>
              <p:spPr bwMode="auto">
                <a:xfrm>
                  <a:off x="3664" y="3170"/>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93" name="Rectangle 239"/>
                <p:cNvSpPr>
                  <a:spLocks noChangeArrowheads="1"/>
                </p:cNvSpPr>
                <p:nvPr/>
              </p:nvSpPr>
              <p:spPr bwMode="auto">
                <a:xfrm>
                  <a:off x="3788" y="3170"/>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94" name="Rectangle 240"/>
                <p:cNvSpPr>
                  <a:spLocks noChangeArrowheads="1"/>
                </p:cNvSpPr>
                <p:nvPr/>
              </p:nvSpPr>
              <p:spPr bwMode="auto">
                <a:xfrm>
                  <a:off x="3918" y="3170"/>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95" name="Rectangle 241"/>
                <p:cNvSpPr>
                  <a:spLocks noChangeArrowheads="1"/>
                </p:cNvSpPr>
                <p:nvPr/>
              </p:nvSpPr>
              <p:spPr bwMode="auto">
                <a:xfrm>
                  <a:off x="4042" y="3170"/>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96" name="Rectangle 242"/>
                <p:cNvSpPr>
                  <a:spLocks noChangeArrowheads="1"/>
                </p:cNvSpPr>
                <p:nvPr/>
              </p:nvSpPr>
              <p:spPr bwMode="auto">
                <a:xfrm>
                  <a:off x="4166" y="3170"/>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97" name="Rectangle 243"/>
                <p:cNvSpPr>
                  <a:spLocks noChangeArrowheads="1"/>
                </p:cNvSpPr>
                <p:nvPr/>
              </p:nvSpPr>
              <p:spPr bwMode="auto">
                <a:xfrm>
                  <a:off x="2775" y="3294"/>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98" name="Rectangle 244"/>
                <p:cNvSpPr>
                  <a:spLocks noChangeArrowheads="1"/>
                </p:cNvSpPr>
                <p:nvPr/>
              </p:nvSpPr>
              <p:spPr bwMode="auto">
                <a:xfrm>
                  <a:off x="2775" y="3294"/>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99" name="Rectangle 245"/>
                <p:cNvSpPr>
                  <a:spLocks noChangeArrowheads="1"/>
                </p:cNvSpPr>
                <p:nvPr/>
              </p:nvSpPr>
              <p:spPr bwMode="auto">
                <a:xfrm>
                  <a:off x="3028" y="3294"/>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00" name="Rectangle 246"/>
                <p:cNvSpPr>
                  <a:spLocks noChangeArrowheads="1"/>
                </p:cNvSpPr>
                <p:nvPr/>
              </p:nvSpPr>
              <p:spPr bwMode="auto">
                <a:xfrm>
                  <a:off x="2651" y="3294"/>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01" name="Rectangle 247"/>
                <p:cNvSpPr>
                  <a:spLocks noChangeArrowheads="1"/>
                </p:cNvSpPr>
                <p:nvPr/>
              </p:nvSpPr>
              <p:spPr bwMode="auto">
                <a:xfrm>
                  <a:off x="2904" y="3294"/>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02" name="Rectangle 248"/>
                <p:cNvSpPr>
                  <a:spLocks noChangeArrowheads="1"/>
                </p:cNvSpPr>
                <p:nvPr/>
              </p:nvSpPr>
              <p:spPr bwMode="auto">
                <a:xfrm>
                  <a:off x="3158" y="3294"/>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03" name="Rectangle 249"/>
                <p:cNvSpPr>
                  <a:spLocks noChangeArrowheads="1"/>
                </p:cNvSpPr>
                <p:nvPr/>
              </p:nvSpPr>
              <p:spPr bwMode="auto">
                <a:xfrm>
                  <a:off x="3282" y="3294"/>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04" name="Rectangle 250"/>
                <p:cNvSpPr>
                  <a:spLocks noChangeArrowheads="1"/>
                </p:cNvSpPr>
                <p:nvPr/>
              </p:nvSpPr>
              <p:spPr bwMode="auto">
                <a:xfrm>
                  <a:off x="3411" y="3294"/>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05" name="Rectangle 251"/>
                <p:cNvSpPr>
                  <a:spLocks noChangeArrowheads="1"/>
                </p:cNvSpPr>
                <p:nvPr/>
              </p:nvSpPr>
              <p:spPr bwMode="auto">
                <a:xfrm>
                  <a:off x="3535" y="3294"/>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06" name="Rectangle 252"/>
                <p:cNvSpPr>
                  <a:spLocks noChangeArrowheads="1"/>
                </p:cNvSpPr>
                <p:nvPr/>
              </p:nvSpPr>
              <p:spPr bwMode="auto">
                <a:xfrm>
                  <a:off x="3664" y="3294"/>
                  <a:ext cx="135"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07" name="Rectangle 253"/>
                <p:cNvSpPr>
                  <a:spLocks noChangeArrowheads="1"/>
                </p:cNvSpPr>
                <p:nvPr/>
              </p:nvSpPr>
              <p:spPr bwMode="auto">
                <a:xfrm>
                  <a:off x="3788" y="3294"/>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08" name="Rectangle 254"/>
                <p:cNvSpPr>
                  <a:spLocks noChangeArrowheads="1"/>
                </p:cNvSpPr>
                <p:nvPr/>
              </p:nvSpPr>
              <p:spPr bwMode="auto">
                <a:xfrm>
                  <a:off x="3918" y="3294"/>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09" name="Rectangle 255"/>
                <p:cNvSpPr>
                  <a:spLocks noChangeArrowheads="1"/>
                </p:cNvSpPr>
                <p:nvPr/>
              </p:nvSpPr>
              <p:spPr bwMode="auto">
                <a:xfrm>
                  <a:off x="4042" y="3294"/>
                  <a:ext cx="134"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10" name="Rectangle 256"/>
                <p:cNvSpPr>
                  <a:spLocks noChangeArrowheads="1"/>
                </p:cNvSpPr>
                <p:nvPr/>
              </p:nvSpPr>
              <p:spPr bwMode="auto">
                <a:xfrm>
                  <a:off x="4166" y="3294"/>
                  <a:ext cx="140" cy="1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11" name="Rectangle 257"/>
                <p:cNvSpPr>
                  <a:spLocks noChangeArrowheads="1"/>
                </p:cNvSpPr>
                <p:nvPr/>
              </p:nvSpPr>
              <p:spPr bwMode="auto">
                <a:xfrm>
                  <a:off x="2775" y="3423"/>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12" name="Rectangle 258"/>
                <p:cNvSpPr>
                  <a:spLocks noChangeArrowheads="1"/>
                </p:cNvSpPr>
                <p:nvPr/>
              </p:nvSpPr>
              <p:spPr bwMode="auto">
                <a:xfrm>
                  <a:off x="2775" y="3423"/>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13" name="Rectangle 259"/>
                <p:cNvSpPr>
                  <a:spLocks noChangeArrowheads="1"/>
                </p:cNvSpPr>
                <p:nvPr/>
              </p:nvSpPr>
              <p:spPr bwMode="auto">
                <a:xfrm>
                  <a:off x="3028" y="3423"/>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14" name="Rectangle 260"/>
                <p:cNvSpPr>
                  <a:spLocks noChangeArrowheads="1"/>
                </p:cNvSpPr>
                <p:nvPr/>
              </p:nvSpPr>
              <p:spPr bwMode="auto">
                <a:xfrm>
                  <a:off x="2651" y="3423"/>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15" name="Rectangle 261"/>
                <p:cNvSpPr>
                  <a:spLocks noChangeArrowheads="1"/>
                </p:cNvSpPr>
                <p:nvPr/>
              </p:nvSpPr>
              <p:spPr bwMode="auto">
                <a:xfrm>
                  <a:off x="2904" y="3423"/>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16" name="Rectangle 262"/>
                <p:cNvSpPr>
                  <a:spLocks noChangeArrowheads="1"/>
                </p:cNvSpPr>
                <p:nvPr/>
              </p:nvSpPr>
              <p:spPr bwMode="auto">
                <a:xfrm>
                  <a:off x="3158" y="3423"/>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17" name="Rectangle 263"/>
                <p:cNvSpPr>
                  <a:spLocks noChangeArrowheads="1"/>
                </p:cNvSpPr>
                <p:nvPr/>
              </p:nvSpPr>
              <p:spPr bwMode="auto">
                <a:xfrm>
                  <a:off x="3282" y="3423"/>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18" name="Rectangle 264"/>
                <p:cNvSpPr>
                  <a:spLocks noChangeArrowheads="1"/>
                </p:cNvSpPr>
                <p:nvPr/>
              </p:nvSpPr>
              <p:spPr bwMode="auto">
                <a:xfrm>
                  <a:off x="3411" y="3423"/>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19" name="Rectangle 265"/>
                <p:cNvSpPr>
                  <a:spLocks noChangeArrowheads="1"/>
                </p:cNvSpPr>
                <p:nvPr/>
              </p:nvSpPr>
              <p:spPr bwMode="auto">
                <a:xfrm>
                  <a:off x="3535" y="3423"/>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20" name="Rectangle 266"/>
                <p:cNvSpPr>
                  <a:spLocks noChangeArrowheads="1"/>
                </p:cNvSpPr>
                <p:nvPr/>
              </p:nvSpPr>
              <p:spPr bwMode="auto">
                <a:xfrm>
                  <a:off x="3664" y="3423"/>
                  <a:ext cx="135"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21" name="Rectangle 267"/>
                <p:cNvSpPr>
                  <a:spLocks noChangeArrowheads="1"/>
                </p:cNvSpPr>
                <p:nvPr/>
              </p:nvSpPr>
              <p:spPr bwMode="auto">
                <a:xfrm>
                  <a:off x="3788" y="3423"/>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22" name="Rectangle 268"/>
                <p:cNvSpPr>
                  <a:spLocks noChangeArrowheads="1"/>
                </p:cNvSpPr>
                <p:nvPr/>
              </p:nvSpPr>
              <p:spPr bwMode="auto">
                <a:xfrm>
                  <a:off x="3918" y="3423"/>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23" name="Rectangle 269"/>
                <p:cNvSpPr>
                  <a:spLocks noChangeArrowheads="1"/>
                </p:cNvSpPr>
                <p:nvPr/>
              </p:nvSpPr>
              <p:spPr bwMode="auto">
                <a:xfrm>
                  <a:off x="4042" y="3423"/>
                  <a:ext cx="134"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24" name="Rectangle 270"/>
                <p:cNvSpPr>
                  <a:spLocks noChangeArrowheads="1"/>
                </p:cNvSpPr>
                <p:nvPr/>
              </p:nvSpPr>
              <p:spPr bwMode="auto">
                <a:xfrm>
                  <a:off x="4166" y="3423"/>
                  <a:ext cx="140" cy="13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25" name="Rectangle 271"/>
                <p:cNvSpPr>
                  <a:spLocks noChangeArrowheads="1"/>
                </p:cNvSpPr>
                <p:nvPr/>
              </p:nvSpPr>
              <p:spPr bwMode="auto">
                <a:xfrm>
                  <a:off x="2850" y="3024"/>
                  <a:ext cx="130" cy="243"/>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326" name="Rectangle 272"/>
                <p:cNvSpPr>
                  <a:spLocks noChangeArrowheads="1"/>
                </p:cNvSpPr>
                <p:nvPr/>
              </p:nvSpPr>
              <p:spPr bwMode="auto">
                <a:xfrm>
                  <a:off x="2721" y="1474"/>
                  <a:ext cx="135" cy="129"/>
                </a:xfrm>
                <a:prstGeom prst="rect">
                  <a:avLst/>
                </a:prstGeom>
                <a:solidFill>
                  <a:srgbClr val="00E500"/>
                </a:solidFill>
                <a:ln w="0">
                  <a:solidFill>
                    <a:srgbClr val="000000"/>
                  </a:solidFill>
                  <a:miter lim="800000"/>
                  <a:headEnd/>
                  <a:tailEnd/>
                </a:ln>
              </p:spPr>
              <p:txBody>
                <a:bodyPr/>
                <a:lstStyle/>
                <a:p>
                  <a:endParaRPr lang="en-US">
                    <a:latin typeface="+mn-lt"/>
                  </a:endParaRPr>
                </a:p>
              </p:txBody>
            </p:sp>
            <p:sp>
              <p:nvSpPr>
                <p:cNvPr id="327" name="Rectangle 273"/>
                <p:cNvSpPr>
                  <a:spLocks noChangeArrowheads="1"/>
                </p:cNvSpPr>
                <p:nvPr/>
              </p:nvSpPr>
              <p:spPr bwMode="auto">
                <a:xfrm>
                  <a:off x="2721" y="1474"/>
                  <a:ext cx="135"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28" name="Rectangle 274"/>
                <p:cNvSpPr>
                  <a:spLocks noChangeArrowheads="1"/>
                </p:cNvSpPr>
                <p:nvPr/>
              </p:nvSpPr>
              <p:spPr bwMode="auto">
                <a:xfrm>
                  <a:off x="2974" y="1474"/>
                  <a:ext cx="135" cy="129"/>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29" name="Rectangle 275"/>
                <p:cNvSpPr>
                  <a:spLocks noChangeArrowheads="1"/>
                </p:cNvSpPr>
                <p:nvPr/>
              </p:nvSpPr>
              <p:spPr bwMode="auto">
                <a:xfrm>
                  <a:off x="2597" y="1474"/>
                  <a:ext cx="129"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30" name="Rectangle 276"/>
                <p:cNvSpPr>
                  <a:spLocks noChangeArrowheads="1"/>
                </p:cNvSpPr>
                <p:nvPr/>
              </p:nvSpPr>
              <p:spPr bwMode="auto">
                <a:xfrm>
                  <a:off x="2850" y="1474"/>
                  <a:ext cx="130"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31" name="Rectangle 277"/>
                <p:cNvSpPr>
                  <a:spLocks noChangeArrowheads="1"/>
                </p:cNvSpPr>
                <p:nvPr/>
              </p:nvSpPr>
              <p:spPr bwMode="auto">
                <a:xfrm>
                  <a:off x="2974" y="1598"/>
                  <a:ext cx="135" cy="134"/>
                </a:xfrm>
                <a:prstGeom prst="rect">
                  <a:avLst/>
                </a:prstGeom>
                <a:solidFill>
                  <a:srgbClr val="CCCC00"/>
                </a:solidFill>
                <a:ln w="0">
                  <a:solidFill>
                    <a:srgbClr val="000000"/>
                  </a:solidFill>
                  <a:miter lim="800000"/>
                  <a:headEnd/>
                  <a:tailEnd/>
                </a:ln>
              </p:spPr>
              <p:txBody>
                <a:bodyPr/>
                <a:lstStyle/>
                <a:p>
                  <a:endParaRPr lang="en-US">
                    <a:latin typeface="+mn-lt"/>
                  </a:endParaRPr>
                </a:p>
              </p:txBody>
            </p:sp>
            <p:sp>
              <p:nvSpPr>
                <p:cNvPr id="332" name="Rectangle 278"/>
                <p:cNvSpPr>
                  <a:spLocks noChangeArrowheads="1"/>
                </p:cNvSpPr>
                <p:nvPr/>
              </p:nvSpPr>
              <p:spPr bwMode="auto">
                <a:xfrm>
                  <a:off x="2974" y="1727"/>
                  <a:ext cx="135" cy="129"/>
                </a:xfrm>
                <a:prstGeom prst="rect">
                  <a:avLst/>
                </a:prstGeom>
                <a:solidFill>
                  <a:srgbClr val="FFFF00"/>
                </a:solidFill>
                <a:ln w="0">
                  <a:solidFill>
                    <a:srgbClr val="000000"/>
                  </a:solidFill>
                  <a:miter lim="800000"/>
                  <a:headEnd/>
                  <a:tailEnd/>
                </a:ln>
              </p:spPr>
              <p:txBody>
                <a:bodyPr/>
                <a:lstStyle/>
                <a:p>
                  <a:endParaRPr lang="en-US">
                    <a:latin typeface="+mn-lt"/>
                  </a:endParaRPr>
                </a:p>
              </p:txBody>
            </p:sp>
            <p:sp>
              <p:nvSpPr>
                <p:cNvPr id="333" name="Rectangle 279"/>
                <p:cNvSpPr>
                  <a:spLocks noChangeArrowheads="1"/>
                </p:cNvSpPr>
                <p:nvPr/>
              </p:nvSpPr>
              <p:spPr bwMode="auto">
                <a:xfrm>
                  <a:off x="3104" y="1474"/>
                  <a:ext cx="129" cy="129"/>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34" name="Rectangle 280"/>
                <p:cNvSpPr>
                  <a:spLocks noChangeArrowheads="1"/>
                </p:cNvSpPr>
                <p:nvPr/>
              </p:nvSpPr>
              <p:spPr bwMode="auto">
                <a:xfrm>
                  <a:off x="3228" y="1474"/>
                  <a:ext cx="134" cy="129"/>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35" name="Rectangle 281"/>
                <p:cNvSpPr>
                  <a:spLocks noChangeArrowheads="1"/>
                </p:cNvSpPr>
                <p:nvPr/>
              </p:nvSpPr>
              <p:spPr bwMode="auto">
                <a:xfrm>
                  <a:off x="3104" y="1598"/>
                  <a:ext cx="129" cy="134"/>
                </a:xfrm>
                <a:prstGeom prst="rect">
                  <a:avLst/>
                </a:prstGeom>
                <a:solidFill>
                  <a:srgbClr val="FFFF00"/>
                </a:solidFill>
                <a:ln w="0">
                  <a:solidFill>
                    <a:srgbClr val="000000"/>
                  </a:solidFill>
                  <a:miter lim="800000"/>
                  <a:headEnd/>
                  <a:tailEnd/>
                </a:ln>
              </p:spPr>
              <p:txBody>
                <a:bodyPr/>
                <a:lstStyle/>
                <a:p>
                  <a:endParaRPr lang="en-US">
                    <a:latin typeface="+mn-lt"/>
                  </a:endParaRPr>
                </a:p>
              </p:txBody>
            </p:sp>
            <p:sp>
              <p:nvSpPr>
                <p:cNvPr id="336" name="Rectangle 282"/>
                <p:cNvSpPr>
                  <a:spLocks noChangeArrowheads="1"/>
                </p:cNvSpPr>
                <p:nvPr/>
              </p:nvSpPr>
              <p:spPr bwMode="auto">
                <a:xfrm>
                  <a:off x="3357" y="1474"/>
                  <a:ext cx="129" cy="129"/>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37" name="Rectangle 283"/>
                <p:cNvSpPr>
                  <a:spLocks noChangeArrowheads="1"/>
                </p:cNvSpPr>
                <p:nvPr/>
              </p:nvSpPr>
              <p:spPr bwMode="auto">
                <a:xfrm>
                  <a:off x="3481" y="1474"/>
                  <a:ext cx="135" cy="129"/>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38" name="Rectangle 284"/>
                <p:cNvSpPr>
                  <a:spLocks noChangeArrowheads="1"/>
                </p:cNvSpPr>
                <p:nvPr/>
              </p:nvSpPr>
              <p:spPr bwMode="auto">
                <a:xfrm>
                  <a:off x="3228" y="1598"/>
                  <a:ext cx="134" cy="134"/>
                </a:xfrm>
                <a:prstGeom prst="rect">
                  <a:avLst/>
                </a:prstGeom>
                <a:solidFill>
                  <a:srgbClr val="CCCC00"/>
                </a:solidFill>
                <a:ln w="0">
                  <a:solidFill>
                    <a:srgbClr val="000000"/>
                  </a:solidFill>
                  <a:miter lim="800000"/>
                  <a:headEnd/>
                  <a:tailEnd/>
                </a:ln>
              </p:spPr>
              <p:txBody>
                <a:bodyPr/>
                <a:lstStyle/>
                <a:p>
                  <a:endParaRPr lang="en-US">
                    <a:latin typeface="+mn-lt"/>
                  </a:endParaRPr>
                </a:p>
              </p:txBody>
            </p:sp>
            <p:sp>
              <p:nvSpPr>
                <p:cNvPr id="339" name="Rectangle 285"/>
                <p:cNvSpPr>
                  <a:spLocks noChangeArrowheads="1"/>
                </p:cNvSpPr>
                <p:nvPr/>
              </p:nvSpPr>
              <p:spPr bwMode="auto">
                <a:xfrm>
                  <a:off x="3610" y="1474"/>
                  <a:ext cx="130" cy="129"/>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40" name="Rectangle 286"/>
                <p:cNvSpPr>
                  <a:spLocks noChangeArrowheads="1"/>
                </p:cNvSpPr>
                <p:nvPr/>
              </p:nvSpPr>
              <p:spPr bwMode="auto">
                <a:xfrm>
                  <a:off x="3734" y="1474"/>
                  <a:ext cx="135" cy="129"/>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41" name="Rectangle 287"/>
                <p:cNvSpPr>
                  <a:spLocks noChangeArrowheads="1"/>
                </p:cNvSpPr>
                <p:nvPr/>
              </p:nvSpPr>
              <p:spPr bwMode="auto">
                <a:xfrm>
                  <a:off x="3864" y="1474"/>
                  <a:ext cx="129"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42" name="Rectangle 288"/>
                <p:cNvSpPr>
                  <a:spLocks noChangeArrowheads="1"/>
                </p:cNvSpPr>
                <p:nvPr/>
              </p:nvSpPr>
              <p:spPr bwMode="auto">
                <a:xfrm>
                  <a:off x="3988" y="1474"/>
                  <a:ext cx="135"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43" name="Rectangle 289"/>
                <p:cNvSpPr>
                  <a:spLocks noChangeArrowheads="1"/>
                </p:cNvSpPr>
                <p:nvPr/>
              </p:nvSpPr>
              <p:spPr bwMode="auto">
                <a:xfrm>
                  <a:off x="4117" y="1474"/>
                  <a:ext cx="130"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44" name="Rectangle 290"/>
                <p:cNvSpPr>
                  <a:spLocks noChangeArrowheads="1"/>
                </p:cNvSpPr>
                <p:nvPr/>
              </p:nvSpPr>
              <p:spPr bwMode="auto">
                <a:xfrm>
                  <a:off x="3734" y="1598"/>
                  <a:ext cx="135" cy="134"/>
                </a:xfrm>
                <a:prstGeom prst="rect">
                  <a:avLst/>
                </a:prstGeom>
                <a:solidFill>
                  <a:srgbClr val="FFFF00"/>
                </a:solidFill>
                <a:ln w="0">
                  <a:solidFill>
                    <a:srgbClr val="000000"/>
                  </a:solidFill>
                  <a:miter lim="800000"/>
                  <a:headEnd/>
                  <a:tailEnd/>
                </a:ln>
              </p:spPr>
              <p:txBody>
                <a:bodyPr/>
                <a:lstStyle/>
                <a:p>
                  <a:endParaRPr lang="en-US">
                    <a:latin typeface="+mn-lt"/>
                  </a:endParaRPr>
                </a:p>
              </p:txBody>
            </p:sp>
            <p:sp>
              <p:nvSpPr>
                <p:cNvPr id="345" name="Rectangle 291"/>
                <p:cNvSpPr>
                  <a:spLocks noChangeArrowheads="1"/>
                </p:cNvSpPr>
                <p:nvPr/>
              </p:nvSpPr>
              <p:spPr bwMode="auto">
                <a:xfrm>
                  <a:off x="3864" y="1598"/>
                  <a:ext cx="129" cy="134"/>
                </a:xfrm>
                <a:prstGeom prst="rect">
                  <a:avLst/>
                </a:prstGeom>
                <a:solidFill>
                  <a:srgbClr val="FFFF00"/>
                </a:solidFill>
                <a:ln w="0">
                  <a:solidFill>
                    <a:srgbClr val="000000"/>
                  </a:solidFill>
                  <a:miter lim="800000"/>
                  <a:headEnd/>
                  <a:tailEnd/>
                </a:ln>
              </p:spPr>
              <p:txBody>
                <a:bodyPr/>
                <a:lstStyle/>
                <a:p>
                  <a:endParaRPr lang="en-US">
                    <a:latin typeface="+mn-lt"/>
                  </a:endParaRPr>
                </a:p>
              </p:txBody>
            </p:sp>
            <p:sp>
              <p:nvSpPr>
                <p:cNvPr id="346" name="Rectangle 292"/>
                <p:cNvSpPr>
                  <a:spLocks noChangeArrowheads="1"/>
                </p:cNvSpPr>
                <p:nvPr/>
              </p:nvSpPr>
              <p:spPr bwMode="auto">
                <a:xfrm>
                  <a:off x="3864" y="1727"/>
                  <a:ext cx="129" cy="129"/>
                </a:xfrm>
                <a:prstGeom prst="rect">
                  <a:avLst/>
                </a:prstGeom>
                <a:solidFill>
                  <a:srgbClr val="FFFF00"/>
                </a:solidFill>
                <a:ln w="0">
                  <a:solidFill>
                    <a:srgbClr val="000000"/>
                  </a:solidFill>
                  <a:miter lim="800000"/>
                  <a:headEnd/>
                  <a:tailEnd/>
                </a:ln>
              </p:spPr>
              <p:txBody>
                <a:bodyPr/>
                <a:lstStyle/>
                <a:p>
                  <a:endParaRPr lang="en-US">
                    <a:latin typeface="+mn-lt"/>
                  </a:endParaRPr>
                </a:p>
              </p:txBody>
            </p:sp>
            <p:sp>
              <p:nvSpPr>
                <p:cNvPr id="347" name="Rectangle 293"/>
                <p:cNvSpPr>
                  <a:spLocks noChangeArrowheads="1"/>
                </p:cNvSpPr>
                <p:nvPr/>
              </p:nvSpPr>
              <p:spPr bwMode="auto">
                <a:xfrm>
                  <a:off x="2850" y="1727"/>
                  <a:ext cx="130" cy="129"/>
                </a:xfrm>
                <a:prstGeom prst="rect">
                  <a:avLst/>
                </a:prstGeom>
                <a:solidFill>
                  <a:srgbClr val="FFFF00"/>
                </a:solidFill>
                <a:ln w="0">
                  <a:solidFill>
                    <a:srgbClr val="000000"/>
                  </a:solidFill>
                  <a:miter lim="800000"/>
                  <a:headEnd/>
                  <a:tailEnd/>
                </a:ln>
              </p:spPr>
              <p:txBody>
                <a:bodyPr/>
                <a:lstStyle/>
                <a:p>
                  <a:endParaRPr lang="en-US">
                    <a:latin typeface="+mn-lt"/>
                  </a:endParaRPr>
                </a:p>
              </p:txBody>
            </p:sp>
            <p:sp>
              <p:nvSpPr>
                <p:cNvPr id="348" name="Rectangle 294"/>
                <p:cNvSpPr>
                  <a:spLocks noChangeArrowheads="1"/>
                </p:cNvSpPr>
                <p:nvPr/>
              </p:nvSpPr>
              <p:spPr bwMode="auto">
                <a:xfrm>
                  <a:off x="3734" y="1727"/>
                  <a:ext cx="135" cy="129"/>
                </a:xfrm>
                <a:prstGeom prst="rect">
                  <a:avLst/>
                </a:prstGeom>
                <a:solidFill>
                  <a:srgbClr val="FFFF00"/>
                </a:solidFill>
                <a:ln w="0">
                  <a:solidFill>
                    <a:srgbClr val="000000"/>
                  </a:solidFill>
                  <a:miter lim="800000"/>
                  <a:headEnd/>
                  <a:tailEnd/>
                </a:ln>
              </p:spPr>
              <p:txBody>
                <a:bodyPr/>
                <a:lstStyle/>
                <a:p>
                  <a:endParaRPr lang="en-US">
                    <a:latin typeface="+mn-lt"/>
                  </a:endParaRPr>
                </a:p>
              </p:txBody>
            </p:sp>
            <p:sp>
              <p:nvSpPr>
                <p:cNvPr id="349" name="Rectangle 295"/>
                <p:cNvSpPr>
                  <a:spLocks noChangeArrowheads="1"/>
                </p:cNvSpPr>
                <p:nvPr/>
              </p:nvSpPr>
              <p:spPr bwMode="auto">
                <a:xfrm>
                  <a:off x="3104" y="1727"/>
                  <a:ext cx="129" cy="129"/>
                </a:xfrm>
                <a:prstGeom prst="rect">
                  <a:avLst/>
                </a:prstGeom>
                <a:solidFill>
                  <a:srgbClr val="CCCC00"/>
                </a:solidFill>
                <a:ln w="0">
                  <a:solidFill>
                    <a:srgbClr val="000000"/>
                  </a:solidFill>
                  <a:miter lim="800000"/>
                  <a:headEnd/>
                  <a:tailEnd/>
                </a:ln>
              </p:spPr>
              <p:txBody>
                <a:bodyPr/>
                <a:lstStyle/>
                <a:p>
                  <a:endParaRPr lang="en-US">
                    <a:latin typeface="+mn-lt"/>
                  </a:endParaRPr>
                </a:p>
              </p:txBody>
            </p:sp>
            <p:sp>
              <p:nvSpPr>
                <p:cNvPr id="350" name="Rectangle 296"/>
                <p:cNvSpPr>
                  <a:spLocks noChangeArrowheads="1"/>
                </p:cNvSpPr>
                <p:nvPr/>
              </p:nvSpPr>
              <p:spPr bwMode="auto">
                <a:xfrm>
                  <a:off x="3104" y="1851"/>
                  <a:ext cx="129" cy="134"/>
                </a:xfrm>
                <a:prstGeom prst="rect">
                  <a:avLst/>
                </a:prstGeom>
                <a:solidFill>
                  <a:srgbClr val="CCCC00"/>
                </a:solidFill>
                <a:ln w="0">
                  <a:solidFill>
                    <a:srgbClr val="000000"/>
                  </a:solidFill>
                  <a:miter lim="800000"/>
                  <a:headEnd/>
                  <a:tailEnd/>
                </a:ln>
              </p:spPr>
              <p:txBody>
                <a:bodyPr/>
                <a:lstStyle/>
                <a:p>
                  <a:endParaRPr lang="en-US">
                    <a:latin typeface="+mn-lt"/>
                  </a:endParaRPr>
                </a:p>
              </p:txBody>
            </p:sp>
            <p:sp>
              <p:nvSpPr>
                <p:cNvPr id="351" name="Rectangle 297"/>
                <p:cNvSpPr>
                  <a:spLocks noChangeArrowheads="1"/>
                </p:cNvSpPr>
                <p:nvPr/>
              </p:nvSpPr>
              <p:spPr bwMode="auto">
                <a:xfrm>
                  <a:off x="3228" y="1851"/>
                  <a:ext cx="134" cy="134"/>
                </a:xfrm>
                <a:prstGeom prst="rect">
                  <a:avLst/>
                </a:prstGeom>
                <a:solidFill>
                  <a:srgbClr val="FFFF00"/>
                </a:solidFill>
                <a:ln w="0">
                  <a:solidFill>
                    <a:srgbClr val="000000"/>
                  </a:solidFill>
                  <a:miter lim="800000"/>
                  <a:headEnd/>
                  <a:tailEnd/>
                </a:ln>
              </p:spPr>
              <p:txBody>
                <a:bodyPr/>
                <a:lstStyle/>
                <a:p>
                  <a:endParaRPr lang="en-US">
                    <a:latin typeface="+mn-lt"/>
                  </a:endParaRPr>
                </a:p>
              </p:txBody>
            </p:sp>
            <p:sp>
              <p:nvSpPr>
                <p:cNvPr id="352" name="Rectangle 298"/>
                <p:cNvSpPr>
                  <a:spLocks noChangeArrowheads="1"/>
                </p:cNvSpPr>
                <p:nvPr/>
              </p:nvSpPr>
              <p:spPr bwMode="auto">
                <a:xfrm>
                  <a:off x="3228" y="1727"/>
                  <a:ext cx="134" cy="129"/>
                </a:xfrm>
                <a:prstGeom prst="rect">
                  <a:avLst/>
                </a:prstGeom>
                <a:solidFill>
                  <a:srgbClr val="FFFF00"/>
                </a:solidFill>
                <a:ln w="0">
                  <a:solidFill>
                    <a:srgbClr val="000000"/>
                  </a:solidFill>
                  <a:miter lim="800000"/>
                  <a:headEnd/>
                  <a:tailEnd/>
                </a:ln>
              </p:spPr>
              <p:txBody>
                <a:bodyPr/>
                <a:lstStyle/>
                <a:p>
                  <a:endParaRPr lang="en-US">
                    <a:latin typeface="+mn-lt"/>
                  </a:endParaRPr>
                </a:p>
              </p:txBody>
            </p:sp>
            <p:sp>
              <p:nvSpPr>
                <p:cNvPr id="353" name="Rectangle 299"/>
                <p:cNvSpPr>
                  <a:spLocks noChangeArrowheads="1"/>
                </p:cNvSpPr>
                <p:nvPr/>
              </p:nvSpPr>
              <p:spPr bwMode="auto">
                <a:xfrm>
                  <a:off x="3357" y="1598"/>
                  <a:ext cx="129" cy="134"/>
                </a:xfrm>
                <a:prstGeom prst="rect">
                  <a:avLst/>
                </a:prstGeom>
                <a:solidFill>
                  <a:srgbClr val="FFFF00"/>
                </a:solidFill>
                <a:ln w="0">
                  <a:solidFill>
                    <a:srgbClr val="000000"/>
                  </a:solidFill>
                  <a:miter lim="800000"/>
                  <a:headEnd/>
                  <a:tailEnd/>
                </a:ln>
              </p:spPr>
              <p:txBody>
                <a:bodyPr/>
                <a:lstStyle/>
                <a:p>
                  <a:endParaRPr lang="en-US">
                    <a:latin typeface="+mn-lt"/>
                  </a:endParaRPr>
                </a:p>
              </p:txBody>
            </p:sp>
            <p:sp>
              <p:nvSpPr>
                <p:cNvPr id="354" name="Rectangle 300"/>
                <p:cNvSpPr>
                  <a:spLocks noChangeArrowheads="1"/>
                </p:cNvSpPr>
                <p:nvPr/>
              </p:nvSpPr>
              <p:spPr bwMode="auto">
                <a:xfrm>
                  <a:off x="2721" y="1598"/>
                  <a:ext cx="135" cy="134"/>
                </a:xfrm>
                <a:prstGeom prst="rect">
                  <a:avLst/>
                </a:prstGeom>
                <a:solidFill>
                  <a:srgbClr val="00E500"/>
                </a:solidFill>
                <a:ln w="0">
                  <a:solidFill>
                    <a:srgbClr val="000000"/>
                  </a:solidFill>
                  <a:miter lim="800000"/>
                  <a:headEnd/>
                  <a:tailEnd/>
                </a:ln>
              </p:spPr>
              <p:txBody>
                <a:bodyPr/>
                <a:lstStyle/>
                <a:p>
                  <a:endParaRPr lang="en-US">
                    <a:latin typeface="+mn-lt"/>
                  </a:endParaRPr>
                </a:p>
              </p:txBody>
            </p:sp>
            <p:sp>
              <p:nvSpPr>
                <p:cNvPr id="355" name="Rectangle 301"/>
                <p:cNvSpPr>
                  <a:spLocks noChangeArrowheads="1"/>
                </p:cNvSpPr>
                <p:nvPr/>
              </p:nvSpPr>
              <p:spPr bwMode="auto">
                <a:xfrm>
                  <a:off x="2721" y="1598"/>
                  <a:ext cx="135"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56" name="Rectangle 302"/>
                <p:cNvSpPr>
                  <a:spLocks noChangeArrowheads="1"/>
                </p:cNvSpPr>
                <p:nvPr/>
              </p:nvSpPr>
              <p:spPr bwMode="auto">
                <a:xfrm>
                  <a:off x="2974" y="1598"/>
                  <a:ext cx="135" cy="134"/>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57" name="Rectangle 303"/>
                <p:cNvSpPr>
                  <a:spLocks noChangeArrowheads="1"/>
                </p:cNvSpPr>
                <p:nvPr/>
              </p:nvSpPr>
              <p:spPr bwMode="auto">
                <a:xfrm>
                  <a:off x="2597" y="1598"/>
                  <a:ext cx="129"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58" name="Rectangle 304"/>
                <p:cNvSpPr>
                  <a:spLocks noChangeArrowheads="1"/>
                </p:cNvSpPr>
                <p:nvPr/>
              </p:nvSpPr>
              <p:spPr bwMode="auto">
                <a:xfrm>
                  <a:off x="2850" y="1598"/>
                  <a:ext cx="130"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59" name="Rectangle 305"/>
                <p:cNvSpPr>
                  <a:spLocks noChangeArrowheads="1"/>
                </p:cNvSpPr>
                <p:nvPr/>
              </p:nvSpPr>
              <p:spPr bwMode="auto">
                <a:xfrm>
                  <a:off x="3104" y="1598"/>
                  <a:ext cx="129" cy="134"/>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60" name="Rectangle 306"/>
                <p:cNvSpPr>
                  <a:spLocks noChangeArrowheads="1"/>
                </p:cNvSpPr>
                <p:nvPr/>
              </p:nvSpPr>
              <p:spPr bwMode="auto">
                <a:xfrm>
                  <a:off x="3228" y="1598"/>
                  <a:ext cx="134" cy="134"/>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61" name="Rectangle 307"/>
                <p:cNvSpPr>
                  <a:spLocks noChangeArrowheads="1"/>
                </p:cNvSpPr>
                <p:nvPr/>
              </p:nvSpPr>
              <p:spPr bwMode="auto">
                <a:xfrm>
                  <a:off x="3357" y="1598"/>
                  <a:ext cx="129" cy="134"/>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62" name="Rectangle 308"/>
                <p:cNvSpPr>
                  <a:spLocks noChangeArrowheads="1"/>
                </p:cNvSpPr>
                <p:nvPr/>
              </p:nvSpPr>
              <p:spPr bwMode="auto">
                <a:xfrm>
                  <a:off x="3481" y="1598"/>
                  <a:ext cx="135" cy="134"/>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63" name="Rectangle 309"/>
                <p:cNvSpPr>
                  <a:spLocks noChangeArrowheads="1"/>
                </p:cNvSpPr>
                <p:nvPr/>
              </p:nvSpPr>
              <p:spPr bwMode="auto">
                <a:xfrm>
                  <a:off x="3610" y="1598"/>
                  <a:ext cx="130" cy="134"/>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64" name="Rectangle 310"/>
                <p:cNvSpPr>
                  <a:spLocks noChangeArrowheads="1"/>
                </p:cNvSpPr>
                <p:nvPr/>
              </p:nvSpPr>
              <p:spPr bwMode="auto">
                <a:xfrm>
                  <a:off x="3734" y="1598"/>
                  <a:ext cx="135" cy="134"/>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65" name="Rectangle 311"/>
                <p:cNvSpPr>
                  <a:spLocks noChangeArrowheads="1"/>
                </p:cNvSpPr>
                <p:nvPr/>
              </p:nvSpPr>
              <p:spPr bwMode="auto">
                <a:xfrm>
                  <a:off x="3864" y="1598"/>
                  <a:ext cx="129" cy="134"/>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66" name="Rectangle 312"/>
                <p:cNvSpPr>
                  <a:spLocks noChangeArrowheads="1"/>
                </p:cNvSpPr>
                <p:nvPr/>
              </p:nvSpPr>
              <p:spPr bwMode="auto">
                <a:xfrm>
                  <a:off x="3988" y="1598"/>
                  <a:ext cx="135"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67" name="Rectangle 313"/>
                <p:cNvSpPr>
                  <a:spLocks noChangeArrowheads="1"/>
                </p:cNvSpPr>
                <p:nvPr/>
              </p:nvSpPr>
              <p:spPr bwMode="auto">
                <a:xfrm>
                  <a:off x="4117" y="1598"/>
                  <a:ext cx="130"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68" name="Rectangle 314"/>
                <p:cNvSpPr>
                  <a:spLocks noChangeArrowheads="1"/>
                </p:cNvSpPr>
                <p:nvPr/>
              </p:nvSpPr>
              <p:spPr bwMode="auto">
                <a:xfrm>
                  <a:off x="2721" y="1727"/>
                  <a:ext cx="135" cy="129"/>
                </a:xfrm>
                <a:prstGeom prst="rect">
                  <a:avLst/>
                </a:prstGeom>
                <a:solidFill>
                  <a:srgbClr val="00E500"/>
                </a:solidFill>
                <a:ln w="0">
                  <a:solidFill>
                    <a:srgbClr val="000000"/>
                  </a:solidFill>
                  <a:miter lim="800000"/>
                  <a:headEnd/>
                  <a:tailEnd/>
                </a:ln>
              </p:spPr>
              <p:txBody>
                <a:bodyPr/>
                <a:lstStyle/>
                <a:p>
                  <a:endParaRPr lang="en-US">
                    <a:latin typeface="+mn-lt"/>
                  </a:endParaRPr>
                </a:p>
              </p:txBody>
            </p:sp>
            <p:sp>
              <p:nvSpPr>
                <p:cNvPr id="369" name="Rectangle 315"/>
                <p:cNvSpPr>
                  <a:spLocks noChangeArrowheads="1"/>
                </p:cNvSpPr>
                <p:nvPr/>
              </p:nvSpPr>
              <p:spPr bwMode="auto">
                <a:xfrm>
                  <a:off x="2721" y="1727"/>
                  <a:ext cx="135"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70" name="Rectangle 316"/>
                <p:cNvSpPr>
                  <a:spLocks noChangeArrowheads="1"/>
                </p:cNvSpPr>
                <p:nvPr/>
              </p:nvSpPr>
              <p:spPr bwMode="auto">
                <a:xfrm>
                  <a:off x="2974" y="1727"/>
                  <a:ext cx="135" cy="129"/>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71" name="Rectangle 317"/>
                <p:cNvSpPr>
                  <a:spLocks noChangeArrowheads="1"/>
                </p:cNvSpPr>
                <p:nvPr/>
              </p:nvSpPr>
              <p:spPr bwMode="auto">
                <a:xfrm>
                  <a:off x="2597" y="1727"/>
                  <a:ext cx="129"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72" name="Rectangle 318"/>
                <p:cNvSpPr>
                  <a:spLocks noChangeArrowheads="1"/>
                </p:cNvSpPr>
                <p:nvPr/>
              </p:nvSpPr>
              <p:spPr bwMode="auto">
                <a:xfrm>
                  <a:off x="2850" y="1727"/>
                  <a:ext cx="130" cy="129"/>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73" name="Rectangle 319"/>
                <p:cNvSpPr>
                  <a:spLocks noChangeArrowheads="1"/>
                </p:cNvSpPr>
                <p:nvPr/>
              </p:nvSpPr>
              <p:spPr bwMode="auto">
                <a:xfrm>
                  <a:off x="3104" y="1727"/>
                  <a:ext cx="129" cy="129"/>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74" name="Rectangle 320"/>
                <p:cNvSpPr>
                  <a:spLocks noChangeArrowheads="1"/>
                </p:cNvSpPr>
                <p:nvPr/>
              </p:nvSpPr>
              <p:spPr bwMode="auto">
                <a:xfrm>
                  <a:off x="3228" y="1727"/>
                  <a:ext cx="134" cy="129"/>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75" name="Rectangle 321"/>
                <p:cNvSpPr>
                  <a:spLocks noChangeArrowheads="1"/>
                </p:cNvSpPr>
                <p:nvPr/>
              </p:nvSpPr>
              <p:spPr bwMode="auto">
                <a:xfrm>
                  <a:off x="3357" y="1727"/>
                  <a:ext cx="129" cy="129"/>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76" name="Rectangle 322"/>
                <p:cNvSpPr>
                  <a:spLocks noChangeArrowheads="1"/>
                </p:cNvSpPr>
                <p:nvPr/>
              </p:nvSpPr>
              <p:spPr bwMode="auto">
                <a:xfrm>
                  <a:off x="3481" y="1727"/>
                  <a:ext cx="135"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77" name="Rectangle 323"/>
                <p:cNvSpPr>
                  <a:spLocks noChangeArrowheads="1"/>
                </p:cNvSpPr>
                <p:nvPr/>
              </p:nvSpPr>
              <p:spPr bwMode="auto">
                <a:xfrm>
                  <a:off x="3610" y="1727"/>
                  <a:ext cx="130" cy="129"/>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78" name="Rectangle 324"/>
                <p:cNvSpPr>
                  <a:spLocks noChangeArrowheads="1"/>
                </p:cNvSpPr>
                <p:nvPr/>
              </p:nvSpPr>
              <p:spPr bwMode="auto">
                <a:xfrm>
                  <a:off x="3734" y="1727"/>
                  <a:ext cx="135" cy="129"/>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79" name="Rectangle 325"/>
                <p:cNvSpPr>
                  <a:spLocks noChangeArrowheads="1"/>
                </p:cNvSpPr>
                <p:nvPr/>
              </p:nvSpPr>
              <p:spPr bwMode="auto">
                <a:xfrm>
                  <a:off x="3864" y="1727"/>
                  <a:ext cx="129" cy="129"/>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80" name="Rectangle 326"/>
                <p:cNvSpPr>
                  <a:spLocks noChangeArrowheads="1"/>
                </p:cNvSpPr>
                <p:nvPr/>
              </p:nvSpPr>
              <p:spPr bwMode="auto">
                <a:xfrm>
                  <a:off x="3988" y="1727"/>
                  <a:ext cx="135"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81" name="Rectangle 327"/>
                <p:cNvSpPr>
                  <a:spLocks noChangeArrowheads="1"/>
                </p:cNvSpPr>
                <p:nvPr/>
              </p:nvSpPr>
              <p:spPr bwMode="auto">
                <a:xfrm>
                  <a:off x="4117" y="1727"/>
                  <a:ext cx="130"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82" name="Rectangle 328"/>
                <p:cNvSpPr>
                  <a:spLocks noChangeArrowheads="1"/>
                </p:cNvSpPr>
                <p:nvPr/>
              </p:nvSpPr>
              <p:spPr bwMode="auto">
                <a:xfrm>
                  <a:off x="2721" y="1851"/>
                  <a:ext cx="135" cy="134"/>
                </a:xfrm>
                <a:prstGeom prst="rect">
                  <a:avLst/>
                </a:prstGeom>
                <a:solidFill>
                  <a:srgbClr val="00E500"/>
                </a:solidFill>
                <a:ln w="0">
                  <a:solidFill>
                    <a:srgbClr val="000000"/>
                  </a:solidFill>
                  <a:miter lim="800000"/>
                  <a:headEnd/>
                  <a:tailEnd/>
                </a:ln>
              </p:spPr>
              <p:txBody>
                <a:bodyPr/>
                <a:lstStyle/>
                <a:p>
                  <a:endParaRPr lang="en-US">
                    <a:latin typeface="+mn-lt"/>
                  </a:endParaRPr>
                </a:p>
              </p:txBody>
            </p:sp>
            <p:sp>
              <p:nvSpPr>
                <p:cNvPr id="383" name="Rectangle 329"/>
                <p:cNvSpPr>
                  <a:spLocks noChangeArrowheads="1"/>
                </p:cNvSpPr>
                <p:nvPr/>
              </p:nvSpPr>
              <p:spPr bwMode="auto">
                <a:xfrm>
                  <a:off x="2721" y="1851"/>
                  <a:ext cx="135"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84" name="Rectangle 330"/>
                <p:cNvSpPr>
                  <a:spLocks noChangeArrowheads="1"/>
                </p:cNvSpPr>
                <p:nvPr/>
              </p:nvSpPr>
              <p:spPr bwMode="auto">
                <a:xfrm>
                  <a:off x="2974" y="1851"/>
                  <a:ext cx="135"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85" name="Rectangle 331"/>
                <p:cNvSpPr>
                  <a:spLocks noChangeArrowheads="1"/>
                </p:cNvSpPr>
                <p:nvPr/>
              </p:nvSpPr>
              <p:spPr bwMode="auto">
                <a:xfrm>
                  <a:off x="2597" y="1851"/>
                  <a:ext cx="129"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86" name="Rectangle 332"/>
                <p:cNvSpPr>
                  <a:spLocks noChangeArrowheads="1"/>
                </p:cNvSpPr>
                <p:nvPr/>
              </p:nvSpPr>
              <p:spPr bwMode="auto">
                <a:xfrm>
                  <a:off x="2850" y="1851"/>
                  <a:ext cx="130"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87" name="Rectangle 333"/>
                <p:cNvSpPr>
                  <a:spLocks noChangeArrowheads="1"/>
                </p:cNvSpPr>
                <p:nvPr/>
              </p:nvSpPr>
              <p:spPr bwMode="auto">
                <a:xfrm>
                  <a:off x="3104" y="1851"/>
                  <a:ext cx="129"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88" name="Rectangle 334"/>
                <p:cNvSpPr>
                  <a:spLocks noChangeArrowheads="1"/>
                </p:cNvSpPr>
                <p:nvPr/>
              </p:nvSpPr>
              <p:spPr bwMode="auto">
                <a:xfrm>
                  <a:off x="3228" y="1851"/>
                  <a:ext cx="134" cy="134"/>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89" name="Rectangle 335"/>
                <p:cNvSpPr>
                  <a:spLocks noChangeArrowheads="1"/>
                </p:cNvSpPr>
                <p:nvPr/>
              </p:nvSpPr>
              <p:spPr bwMode="auto">
                <a:xfrm>
                  <a:off x="3357" y="1851"/>
                  <a:ext cx="129" cy="134"/>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390" name="Rectangle 336"/>
                <p:cNvSpPr>
                  <a:spLocks noChangeArrowheads="1"/>
                </p:cNvSpPr>
                <p:nvPr/>
              </p:nvSpPr>
              <p:spPr bwMode="auto">
                <a:xfrm>
                  <a:off x="3481" y="1851"/>
                  <a:ext cx="135"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91" name="Rectangle 337"/>
                <p:cNvSpPr>
                  <a:spLocks noChangeArrowheads="1"/>
                </p:cNvSpPr>
                <p:nvPr/>
              </p:nvSpPr>
              <p:spPr bwMode="auto">
                <a:xfrm>
                  <a:off x="3610" y="1851"/>
                  <a:ext cx="130"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92" name="Rectangle 338"/>
                <p:cNvSpPr>
                  <a:spLocks noChangeArrowheads="1"/>
                </p:cNvSpPr>
                <p:nvPr/>
              </p:nvSpPr>
              <p:spPr bwMode="auto">
                <a:xfrm>
                  <a:off x="3734" y="1851"/>
                  <a:ext cx="135"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93" name="Rectangle 339"/>
                <p:cNvSpPr>
                  <a:spLocks noChangeArrowheads="1"/>
                </p:cNvSpPr>
                <p:nvPr/>
              </p:nvSpPr>
              <p:spPr bwMode="auto">
                <a:xfrm>
                  <a:off x="3864" y="1851"/>
                  <a:ext cx="129"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94" name="Rectangle 340"/>
                <p:cNvSpPr>
                  <a:spLocks noChangeArrowheads="1"/>
                </p:cNvSpPr>
                <p:nvPr/>
              </p:nvSpPr>
              <p:spPr bwMode="auto">
                <a:xfrm>
                  <a:off x="3988" y="1851"/>
                  <a:ext cx="135"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95" name="Rectangle 341"/>
                <p:cNvSpPr>
                  <a:spLocks noChangeArrowheads="1"/>
                </p:cNvSpPr>
                <p:nvPr/>
              </p:nvSpPr>
              <p:spPr bwMode="auto">
                <a:xfrm>
                  <a:off x="4117" y="1851"/>
                  <a:ext cx="130"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96" name="Rectangle 342"/>
                <p:cNvSpPr>
                  <a:spLocks noChangeArrowheads="1"/>
                </p:cNvSpPr>
                <p:nvPr/>
              </p:nvSpPr>
              <p:spPr bwMode="auto">
                <a:xfrm>
                  <a:off x="2721" y="1980"/>
                  <a:ext cx="135" cy="129"/>
                </a:xfrm>
                <a:prstGeom prst="rect">
                  <a:avLst/>
                </a:prstGeom>
                <a:solidFill>
                  <a:srgbClr val="00E500"/>
                </a:solidFill>
                <a:ln w="0">
                  <a:solidFill>
                    <a:srgbClr val="000000"/>
                  </a:solidFill>
                  <a:miter lim="800000"/>
                  <a:headEnd/>
                  <a:tailEnd/>
                </a:ln>
              </p:spPr>
              <p:txBody>
                <a:bodyPr/>
                <a:lstStyle/>
                <a:p>
                  <a:endParaRPr lang="en-US">
                    <a:latin typeface="+mn-lt"/>
                  </a:endParaRPr>
                </a:p>
              </p:txBody>
            </p:sp>
            <p:sp>
              <p:nvSpPr>
                <p:cNvPr id="397" name="Rectangle 343"/>
                <p:cNvSpPr>
                  <a:spLocks noChangeArrowheads="1"/>
                </p:cNvSpPr>
                <p:nvPr/>
              </p:nvSpPr>
              <p:spPr bwMode="auto">
                <a:xfrm>
                  <a:off x="2721" y="1980"/>
                  <a:ext cx="135"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98" name="Rectangle 344"/>
                <p:cNvSpPr>
                  <a:spLocks noChangeArrowheads="1"/>
                </p:cNvSpPr>
                <p:nvPr/>
              </p:nvSpPr>
              <p:spPr bwMode="auto">
                <a:xfrm>
                  <a:off x="2974" y="1980"/>
                  <a:ext cx="135"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399" name="Rectangle 345"/>
                <p:cNvSpPr>
                  <a:spLocks noChangeArrowheads="1"/>
                </p:cNvSpPr>
                <p:nvPr/>
              </p:nvSpPr>
              <p:spPr bwMode="auto">
                <a:xfrm>
                  <a:off x="2597" y="1980"/>
                  <a:ext cx="129"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00" name="Rectangle 346"/>
                <p:cNvSpPr>
                  <a:spLocks noChangeArrowheads="1"/>
                </p:cNvSpPr>
                <p:nvPr/>
              </p:nvSpPr>
              <p:spPr bwMode="auto">
                <a:xfrm>
                  <a:off x="2850" y="1980"/>
                  <a:ext cx="130"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01" name="Rectangle 347"/>
                <p:cNvSpPr>
                  <a:spLocks noChangeArrowheads="1"/>
                </p:cNvSpPr>
                <p:nvPr/>
              </p:nvSpPr>
              <p:spPr bwMode="auto">
                <a:xfrm>
                  <a:off x="3104" y="1980"/>
                  <a:ext cx="129"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02" name="Rectangle 348"/>
                <p:cNvSpPr>
                  <a:spLocks noChangeArrowheads="1"/>
                </p:cNvSpPr>
                <p:nvPr/>
              </p:nvSpPr>
              <p:spPr bwMode="auto">
                <a:xfrm>
                  <a:off x="3228" y="1980"/>
                  <a:ext cx="134"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03" name="Rectangle 349"/>
                <p:cNvSpPr>
                  <a:spLocks noChangeArrowheads="1"/>
                </p:cNvSpPr>
                <p:nvPr/>
              </p:nvSpPr>
              <p:spPr bwMode="auto">
                <a:xfrm>
                  <a:off x="3357" y="1980"/>
                  <a:ext cx="129"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04" name="Rectangle 350"/>
                <p:cNvSpPr>
                  <a:spLocks noChangeArrowheads="1"/>
                </p:cNvSpPr>
                <p:nvPr/>
              </p:nvSpPr>
              <p:spPr bwMode="auto">
                <a:xfrm>
                  <a:off x="3481" y="1980"/>
                  <a:ext cx="135"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05" name="Rectangle 351"/>
                <p:cNvSpPr>
                  <a:spLocks noChangeArrowheads="1"/>
                </p:cNvSpPr>
                <p:nvPr/>
              </p:nvSpPr>
              <p:spPr bwMode="auto">
                <a:xfrm>
                  <a:off x="3610" y="1980"/>
                  <a:ext cx="130"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06" name="Rectangle 352"/>
                <p:cNvSpPr>
                  <a:spLocks noChangeArrowheads="1"/>
                </p:cNvSpPr>
                <p:nvPr/>
              </p:nvSpPr>
              <p:spPr bwMode="auto">
                <a:xfrm>
                  <a:off x="3734" y="1980"/>
                  <a:ext cx="135"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07" name="Rectangle 353"/>
                <p:cNvSpPr>
                  <a:spLocks noChangeArrowheads="1"/>
                </p:cNvSpPr>
                <p:nvPr/>
              </p:nvSpPr>
              <p:spPr bwMode="auto">
                <a:xfrm>
                  <a:off x="3864" y="1980"/>
                  <a:ext cx="129"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08" name="Rectangle 354"/>
                <p:cNvSpPr>
                  <a:spLocks noChangeArrowheads="1"/>
                </p:cNvSpPr>
                <p:nvPr/>
              </p:nvSpPr>
              <p:spPr bwMode="auto">
                <a:xfrm>
                  <a:off x="3988" y="1980"/>
                  <a:ext cx="135"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09" name="Rectangle 355"/>
                <p:cNvSpPr>
                  <a:spLocks noChangeArrowheads="1"/>
                </p:cNvSpPr>
                <p:nvPr/>
              </p:nvSpPr>
              <p:spPr bwMode="auto">
                <a:xfrm>
                  <a:off x="4117" y="1980"/>
                  <a:ext cx="130"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10" name="Rectangle 356"/>
                <p:cNvSpPr>
                  <a:spLocks noChangeArrowheads="1"/>
                </p:cNvSpPr>
                <p:nvPr/>
              </p:nvSpPr>
              <p:spPr bwMode="auto">
                <a:xfrm>
                  <a:off x="2721" y="2104"/>
                  <a:ext cx="135" cy="134"/>
                </a:xfrm>
                <a:prstGeom prst="rect">
                  <a:avLst/>
                </a:prstGeom>
                <a:solidFill>
                  <a:srgbClr val="00E500"/>
                </a:solidFill>
                <a:ln w="0">
                  <a:solidFill>
                    <a:srgbClr val="000000"/>
                  </a:solidFill>
                  <a:miter lim="800000"/>
                  <a:headEnd/>
                  <a:tailEnd/>
                </a:ln>
              </p:spPr>
              <p:txBody>
                <a:bodyPr/>
                <a:lstStyle/>
                <a:p>
                  <a:endParaRPr lang="en-US">
                    <a:latin typeface="+mn-lt"/>
                  </a:endParaRPr>
                </a:p>
              </p:txBody>
            </p:sp>
            <p:sp>
              <p:nvSpPr>
                <p:cNvPr id="411" name="Rectangle 357"/>
                <p:cNvSpPr>
                  <a:spLocks noChangeArrowheads="1"/>
                </p:cNvSpPr>
                <p:nvPr/>
              </p:nvSpPr>
              <p:spPr bwMode="auto">
                <a:xfrm>
                  <a:off x="2721" y="2104"/>
                  <a:ext cx="135"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12" name="Rectangle 358"/>
                <p:cNvSpPr>
                  <a:spLocks noChangeArrowheads="1"/>
                </p:cNvSpPr>
                <p:nvPr/>
              </p:nvSpPr>
              <p:spPr bwMode="auto">
                <a:xfrm>
                  <a:off x="2974" y="2104"/>
                  <a:ext cx="135"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13" name="Rectangle 359"/>
                <p:cNvSpPr>
                  <a:spLocks noChangeArrowheads="1"/>
                </p:cNvSpPr>
                <p:nvPr/>
              </p:nvSpPr>
              <p:spPr bwMode="auto">
                <a:xfrm>
                  <a:off x="2597" y="2104"/>
                  <a:ext cx="129"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14" name="Rectangle 360"/>
                <p:cNvSpPr>
                  <a:spLocks noChangeArrowheads="1"/>
                </p:cNvSpPr>
                <p:nvPr/>
              </p:nvSpPr>
              <p:spPr bwMode="auto">
                <a:xfrm>
                  <a:off x="2850" y="2104"/>
                  <a:ext cx="130"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15" name="Rectangle 361"/>
                <p:cNvSpPr>
                  <a:spLocks noChangeArrowheads="1"/>
                </p:cNvSpPr>
                <p:nvPr/>
              </p:nvSpPr>
              <p:spPr bwMode="auto">
                <a:xfrm>
                  <a:off x="3104" y="2104"/>
                  <a:ext cx="129"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16" name="Rectangle 362"/>
                <p:cNvSpPr>
                  <a:spLocks noChangeArrowheads="1"/>
                </p:cNvSpPr>
                <p:nvPr/>
              </p:nvSpPr>
              <p:spPr bwMode="auto">
                <a:xfrm>
                  <a:off x="3228" y="2104"/>
                  <a:ext cx="134"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17" name="Rectangle 363"/>
                <p:cNvSpPr>
                  <a:spLocks noChangeArrowheads="1"/>
                </p:cNvSpPr>
                <p:nvPr/>
              </p:nvSpPr>
              <p:spPr bwMode="auto">
                <a:xfrm>
                  <a:off x="3357" y="2104"/>
                  <a:ext cx="129"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18" name="Rectangle 364"/>
                <p:cNvSpPr>
                  <a:spLocks noChangeArrowheads="1"/>
                </p:cNvSpPr>
                <p:nvPr/>
              </p:nvSpPr>
              <p:spPr bwMode="auto">
                <a:xfrm>
                  <a:off x="3481" y="2104"/>
                  <a:ext cx="135"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19" name="Rectangle 365"/>
                <p:cNvSpPr>
                  <a:spLocks noChangeArrowheads="1"/>
                </p:cNvSpPr>
                <p:nvPr/>
              </p:nvSpPr>
              <p:spPr bwMode="auto">
                <a:xfrm>
                  <a:off x="3610" y="2104"/>
                  <a:ext cx="130"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20" name="Rectangle 366"/>
                <p:cNvSpPr>
                  <a:spLocks noChangeArrowheads="1"/>
                </p:cNvSpPr>
                <p:nvPr/>
              </p:nvSpPr>
              <p:spPr bwMode="auto">
                <a:xfrm>
                  <a:off x="3734" y="2104"/>
                  <a:ext cx="135"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21" name="Rectangle 367"/>
                <p:cNvSpPr>
                  <a:spLocks noChangeArrowheads="1"/>
                </p:cNvSpPr>
                <p:nvPr/>
              </p:nvSpPr>
              <p:spPr bwMode="auto">
                <a:xfrm>
                  <a:off x="3864" y="2104"/>
                  <a:ext cx="129"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22" name="Rectangle 368"/>
                <p:cNvSpPr>
                  <a:spLocks noChangeArrowheads="1"/>
                </p:cNvSpPr>
                <p:nvPr/>
              </p:nvSpPr>
              <p:spPr bwMode="auto">
                <a:xfrm>
                  <a:off x="3988" y="2104"/>
                  <a:ext cx="135"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23" name="Rectangle 369"/>
                <p:cNvSpPr>
                  <a:spLocks noChangeArrowheads="1"/>
                </p:cNvSpPr>
                <p:nvPr/>
              </p:nvSpPr>
              <p:spPr bwMode="auto">
                <a:xfrm>
                  <a:off x="4117" y="2104"/>
                  <a:ext cx="130"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24" name="Rectangle 370"/>
                <p:cNvSpPr>
                  <a:spLocks noChangeArrowheads="1"/>
                </p:cNvSpPr>
                <p:nvPr/>
              </p:nvSpPr>
              <p:spPr bwMode="auto">
                <a:xfrm>
                  <a:off x="2721" y="2233"/>
                  <a:ext cx="135" cy="129"/>
                </a:xfrm>
                <a:prstGeom prst="rect">
                  <a:avLst/>
                </a:prstGeom>
                <a:solidFill>
                  <a:srgbClr val="00E500"/>
                </a:solidFill>
                <a:ln w="0">
                  <a:solidFill>
                    <a:srgbClr val="000000"/>
                  </a:solidFill>
                  <a:miter lim="800000"/>
                  <a:headEnd/>
                  <a:tailEnd/>
                </a:ln>
              </p:spPr>
              <p:txBody>
                <a:bodyPr/>
                <a:lstStyle/>
                <a:p>
                  <a:endParaRPr lang="en-US">
                    <a:latin typeface="+mn-lt"/>
                  </a:endParaRPr>
                </a:p>
              </p:txBody>
            </p:sp>
            <p:sp>
              <p:nvSpPr>
                <p:cNvPr id="425" name="Rectangle 371"/>
                <p:cNvSpPr>
                  <a:spLocks noChangeArrowheads="1"/>
                </p:cNvSpPr>
                <p:nvPr/>
              </p:nvSpPr>
              <p:spPr bwMode="auto">
                <a:xfrm>
                  <a:off x="2721" y="2233"/>
                  <a:ext cx="135" cy="129"/>
                </a:xfrm>
                <a:prstGeom prst="rect">
                  <a:avLst/>
                </a:prstGeom>
                <a:solidFill>
                  <a:srgbClr val="0000FF"/>
                </a:solidFill>
                <a:ln w="0">
                  <a:solidFill>
                    <a:srgbClr val="000000"/>
                  </a:solidFill>
                  <a:miter lim="800000"/>
                  <a:headEnd/>
                  <a:tailEnd/>
                </a:ln>
              </p:spPr>
              <p:txBody>
                <a:bodyPr/>
                <a:lstStyle/>
                <a:p>
                  <a:endParaRPr lang="en-US">
                    <a:latin typeface="+mn-lt"/>
                  </a:endParaRPr>
                </a:p>
              </p:txBody>
            </p:sp>
            <p:sp>
              <p:nvSpPr>
                <p:cNvPr id="426" name="Rectangle 372"/>
                <p:cNvSpPr>
                  <a:spLocks noChangeArrowheads="1"/>
                </p:cNvSpPr>
                <p:nvPr/>
              </p:nvSpPr>
              <p:spPr bwMode="auto">
                <a:xfrm>
                  <a:off x="2974" y="2233"/>
                  <a:ext cx="135"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27" name="Rectangle 373"/>
                <p:cNvSpPr>
                  <a:spLocks noChangeArrowheads="1"/>
                </p:cNvSpPr>
                <p:nvPr/>
              </p:nvSpPr>
              <p:spPr bwMode="auto">
                <a:xfrm>
                  <a:off x="2597" y="2233"/>
                  <a:ext cx="129" cy="129"/>
                </a:xfrm>
                <a:prstGeom prst="rect">
                  <a:avLst/>
                </a:prstGeom>
                <a:solidFill>
                  <a:srgbClr val="1A1AFF"/>
                </a:solidFill>
                <a:ln w="0">
                  <a:solidFill>
                    <a:srgbClr val="000000"/>
                  </a:solidFill>
                  <a:miter lim="800000"/>
                  <a:headEnd/>
                  <a:tailEnd/>
                </a:ln>
              </p:spPr>
              <p:txBody>
                <a:bodyPr/>
                <a:lstStyle/>
                <a:p>
                  <a:endParaRPr lang="en-US">
                    <a:latin typeface="+mn-lt"/>
                  </a:endParaRPr>
                </a:p>
              </p:txBody>
            </p:sp>
            <p:sp>
              <p:nvSpPr>
                <p:cNvPr id="428" name="Rectangle 374"/>
                <p:cNvSpPr>
                  <a:spLocks noChangeArrowheads="1"/>
                </p:cNvSpPr>
                <p:nvPr/>
              </p:nvSpPr>
              <p:spPr bwMode="auto">
                <a:xfrm>
                  <a:off x="2850" y="2233"/>
                  <a:ext cx="130" cy="129"/>
                </a:xfrm>
                <a:prstGeom prst="rect">
                  <a:avLst/>
                </a:prstGeom>
                <a:solidFill>
                  <a:srgbClr val="1A1AFF"/>
                </a:solidFill>
                <a:ln w="0">
                  <a:solidFill>
                    <a:srgbClr val="000000"/>
                  </a:solidFill>
                  <a:miter lim="800000"/>
                  <a:headEnd/>
                  <a:tailEnd/>
                </a:ln>
              </p:spPr>
              <p:txBody>
                <a:bodyPr/>
                <a:lstStyle/>
                <a:p>
                  <a:endParaRPr lang="en-US">
                    <a:latin typeface="+mn-lt"/>
                  </a:endParaRPr>
                </a:p>
              </p:txBody>
            </p:sp>
            <p:sp>
              <p:nvSpPr>
                <p:cNvPr id="429" name="Rectangle 375"/>
                <p:cNvSpPr>
                  <a:spLocks noChangeArrowheads="1"/>
                </p:cNvSpPr>
                <p:nvPr/>
              </p:nvSpPr>
              <p:spPr bwMode="auto">
                <a:xfrm>
                  <a:off x="3104" y="2233"/>
                  <a:ext cx="129"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30" name="Rectangle 376"/>
                <p:cNvSpPr>
                  <a:spLocks noChangeArrowheads="1"/>
                </p:cNvSpPr>
                <p:nvPr/>
              </p:nvSpPr>
              <p:spPr bwMode="auto">
                <a:xfrm>
                  <a:off x="3228" y="2233"/>
                  <a:ext cx="134"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31" name="Rectangle 377"/>
                <p:cNvSpPr>
                  <a:spLocks noChangeArrowheads="1"/>
                </p:cNvSpPr>
                <p:nvPr/>
              </p:nvSpPr>
              <p:spPr bwMode="auto">
                <a:xfrm>
                  <a:off x="3357" y="2233"/>
                  <a:ext cx="129"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32" name="Rectangle 378"/>
                <p:cNvSpPr>
                  <a:spLocks noChangeArrowheads="1"/>
                </p:cNvSpPr>
                <p:nvPr/>
              </p:nvSpPr>
              <p:spPr bwMode="auto">
                <a:xfrm>
                  <a:off x="3481" y="2233"/>
                  <a:ext cx="135"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33" name="Rectangle 379"/>
                <p:cNvSpPr>
                  <a:spLocks noChangeArrowheads="1"/>
                </p:cNvSpPr>
                <p:nvPr/>
              </p:nvSpPr>
              <p:spPr bwMode="auto">
                <a:xfrm>
                  <a:off x="3610" y="2233"/>
                  <a:ext cx="130"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34" name="Rectangle 380"/>
                <p:cNvSpPr>
                  <a:spLocks noChangeArrowheads="1"/>
                </p:cNvSpPr>
                <p:nvPr/>
              </p:nvSpPr>
              <p:spPr bwMode="auto">
                <a:xfrm>
                  <a:off x="3734" y="2233"/>
                  <a:ext cx="135"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35" name="Rectangle 381"/>
                <p:cNvSpPr>
                  <a:spLocks noChangeArrowheads="1"/>
                </p:cNvSpPr>
                <p:nvPr/>
              </p:nvSpPr>
              <p:spPr bwMode="auto">
                <a:xfrm>
                  <a:off x="3864" y="2233"/>
                  <a:ext cx="129"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36" name="Rectangle 382"/>
                <p:cNvSpPr>
                  <a:spLocks noChangeArrowheads="1"/>
                </p:cNvSpPr>
                <p:nvPr/>
              </p:nvSpPr>
              <p:spPr bwMode="auto">
                <a:xfrm>
                  <a:off x="3988" y="2233"/>
                  <a:ext cx="135"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37" name="Rectangle 383"/>
                <p:cNvSpPr>
                  <a:spLocks noChangeArrowheads="1"/>
                </p:cNvSpPr>
                <p:nvPr/>
              </p:nvSpPr>
              <p:spPr bwMode="auto">
                <a:xfrm>
                  <a:off x="4117" y="2233"/>
                  <a:ext cx="130"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38" name="Rectangle 384"/>
                <p:cNvSpPr>
                  <a:spLocks noChangeArrowheads="1"/>
                </p:cNvSpPr>
                <p:nvPr/>
              </p:nvSpPr>
              <p:spPr bwMode="auto">
                <a:xfrm>
                  <a:off x="2721" y="2357"/>
                  <a:ext cx="135" cy="134"/>
                </a:xfrm>
                <a:prstGeom prst="rect">
                  <a:avLst/>
                </a:prstGeom>
                <a:solidFill>
                  <a:srgbClr val="1A1AFF"/>
                </a:solidFill>
                <a:ln w="0">
                  <a:solidFill>
                    <a:srgbClr val="000000"/>
                  </a:solidFill>
                  <a:miter lim="800000"/>
                  <a:headEnd/>
                  <a:tailEnd/>
                </a:ln>
              </p:spPr>
              <p:txBody>
                <a:bodyPr/>
                <a:lstStyle/>
                <a:p>
                  <a:endParaRPr lang="en-US">
                    <a:latin typeface="+mn-lt"/>
                  </a:endParaRPr>
                </a:p>
              </p:txBody>
            </p:sp>
            <p:sp>
              <p:nvSpPr>
                <p:cNvPr id="439" name="Rectangle 385"/>
                <p:cNvSpPr>
                  <a:spLocks noChangeArrowheads="1"/>
                </p:cNvSpPr>
                <p:nvPr/>
              </p:nvSpPr>
              <p:spPr bwMode="auto">
                <a:xfrm>
                  <a:off x="2721" y="2357"/>
                  <a:ext cx="135" cy="134"/>
                </a:xfrm>
                <a:prstGeom prst="rect">
                  <a:avLst/>
                </a:prstGeom>
                <a:solidFill>
                  <a:srgbClr val="1A1AFF"/>
                </a:solidFill>
                <a:ln w="0">
                  <a:solidFill>
                    <a:srgbClr val="000000"/>
                  </a:solidFill>
                  <a:miter lim="800000"/>
                  <a:headEnd/>
                  <a:tailEnd/>
                </a:ln>
              </p:spPr>
              <p:txBody>
                <a:bodyPr/>
                <a:lstStyle/>
                <a:p>
                  <a:endParaRPr lang="en-US">
                    <a:latin typeface="+mn-lt"/>
                  </a:endParaRPr>
                </a:p>
              </p:txBody>
            </p:sp>
            <p:sp>
              <p:nvSpPr>
                <p:cNvPr id="440" name="Rectangle 386"/>
                <p:cNvSpPr>
                  <a:spLocks noChangeArrowheads="1"/>
                </p:cNvSpPr>
                <p:nvPr/>
              </p:nvSpPr>
              <p:spPr bwMode="auto">
                <a:xfrm>
                  <a:off x="2974" y="2357"/>
                  <a:ext cx="135" cy="134"/>
                </a:xfrm>
                <a:prstGeom prst="rect">
                  <a:avLst/>
                </a:prstGeom>
                <a:solidFill>
                  <a:srgbClr val="1A1AFF"/>
                </a:solidFill>
                <a:ln w="0">
                  <a:solidFill>
                    <a:srgbClr val="000000"/>
                  </a:solidFill>
                  <a:miter lim="800000"/>
                  <a:headEnd/>
                  <a:tailEnd/>
                </a:ln>
              </p:spPr>
              <p:txBody>
                <a:bodyPr/>
                <a:lstStyle/>
                <a:p>
                  <a:endParaRPr lang="en-US">
                    <a:latin typeface="+mn-lt"/>
                  </a:endParaRPr>
                </a:p>
              </p:txBody>
            </p:sp>
            <p:sp>
              <p:nvSpPr>
                <p:cNvPr id="441" name="Rectangle 387"/>
                <p:cNvSpPr>
                  <a:spLocks noChangeArrowheads="1"/>
                </p:cNvSpPr>
                <p:nvPr/>
              </p:nvSpPr>
              <p:spPr bwMode="auto">
                <a:xfrm>
                  <a:off x="2597" y="2357"/>
                  <a:ext cx="129" cy="134"/>
                </a:xfrm>
                <a:prstGeom prst="rect">
                  <a:avLst/>
                </a:prstGeom>
                <a:solidFill>
                  <a:srgbClr val="1A1AFF"/>
                </a:solidFill>
                <a:ln w="0">
                  <a:solidFill>
                    <a:srgbClr val="000000"/>
                  </a:solidFill>
                  <a:miter lim="800000"/>
                  <a:headEnd/>
                  <a:tailEnd/>
                </a:ln>
              </p:spPr>
              <p:txBody>
                <a:bodyPr/>
                <a:lstStyle/>
                <a:p>
                  <a:endParaRPr lang="en-US">
                    <a:latin typeface="+mn-lt"/>
                  </a:endParaRPr>
                </a:p>
              </p:txBody>
            </p:sp>
            <p:sp>
              <p:nvSpPr>
                <p:cNvPr id="442" name="Rectangle 388"/>
                <p:cNvSpPr>
                  <a:spLocks noChangeArrowheads="1"/>
                </p:cNvSpPr>
                <p:nvPr/>
              </p:nvSpPr>
              <p:spPr bwMode="auto">
                <a:xfrm>
                  <a:off x="2850" y="2357"/>
                  <a:ext cx="130" cy="134"/>
                </a:xfrm>
                <a:prstGeom prst="rect">
                  <a:avLst/>
                </a:prstGeom>
                <a:solidFill>
                  <a:srgbClr val="1A1AFF"/>
                </a:solidFill>
                <a:ln w="0">
                  <a:solidFill>
                    <a:srgbClr val="000000"/>
                  </a:solidFill>
                  <a:miter lim="800000"/>
                  <a:headEnd/>
                  <a:tailEnd/>
                </a:ln>
              </p:spPr>
              <p:txBody>
                <a:bodyPr/>
                <a:lstStyle/>
                <a:p>
                  <a:endParaRPr lang="en-US">
                    <a:latin typeface="+mn-lt"/>
                  </a:endParaRPr>
                </a:p>
              </p:txBody>
            </p:sp>
            <p:sp>
              <p:nvSpPr>
                <p:cNvPr id="443" name="Rectangle 389"/>
                <p:cNvSpPr>
                  <a:spLocks noChangeArrowheads="1"/>
                </p:cNvSpPr>
                <p:nvPr/>
              </p:nvSpPr>
              <p:spPr bwMode="auto">
                <a:xfrm>
                  <a:off x="3104" y="2357"/>
                  <a:ext cx="129"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44" name="Rectangle 390"/>
                <p:cNvSpPr>
                  <a:spLocks noChangeArrowheads="1"/>
                </p:cNvSpPr>
                <p:nvPr/>
              </p:nvSpPr>
              <p:spPr bwMode="auto">
                <a:xfrm>
                  <a:off x="3228" y="2357"/>
                  <a:ext cx="134"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45" name="Rectangle 391"/>
                <p:cNvSpPr>
                  <a:spLocks noChangeArrowheads="1"/>
                </p:cNvSpPr>
                <p:nvPr/>
              </p:nvSpPr>
              <p:spPr bwMode="auto">
                <a:xfrm>
                  <a:off x="3357" y="2357"/>
                  <a:ext cx="129"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46" name="Rectangle 392"/>
                <p:cNvSpPr>
                  <a:spLocks noChangeArrowheads="1"/>
                </p:cNvSpPr>
                <p:nvPr/>
              </p:nvSpPr>
              <p:spPr bwMode="auto">
                <a:xfrm>
                  <a:off x="3481" y="2357"/>
                  <a:ext cx="135"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47" name="Rectangle 393"/>
                <p:cNvSpPr>
                  <a:spLocks noChangeArrowheads="1"/>
                </p:cNvSpPr>
                <p:nvPr/>
              </p:nvSpPr>
              <p:spPr bwMode="auto">
                <a:xfrm>
                  <a:off x="3610" y="2357"/>
                  <a:ext cx="130"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48" name="Rectangle 394"/>
                <p:cNvSpPr>
                  <a:spLocks noChangeArrowheads="1"/>
                </p:cNvSpPr>
                <p:nvPr/>
              </p:nvSpPr>
              <p:spPr bwMode="auto">
                <a:xfrm>
                  <a:off x="3734" y="2357"/>
                  <a:ext cx="135"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49" name="Rectangle 395"/>
                <p:cNvSpPr>
                  <a:spLocks noChangeArrowheads="1"/>
                </p:cNvSpPr>
                <p:nvPr/>
              </p:nvSpPr>
              <p:spPr bwMode="auto">
                <a:xfrm>
                  <a:off x="3864" y="2357"/>
                  <a:ext cx="129"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50" name="Rectangle 396"/>
                <p:cNvSpPr>
                  <a:spLocks noChangeArrowheads="1"/>
                </p:cNvSpPr>
                <p:nvPr/>
              </p:nvSpPr>
              <p:spPr bwMode="auto">
                <a:xfrm>
                  <a:off x="3988" y="2357"/>
                  <a:ext cx="135"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51" name="Rectangle 397"/>
                <p:cNvSpPr>
                  <a:spLocks noChangeArrowheads="1"/>
                </p:cNvSpPr>
                <p:nvPr/>
              </p:nvSpPr>
              <p:spPr bwMode="auto">
                <a:xfrm>
                  <a:off x="4117" y="2357"/>
                  <a:ext cx="130"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52" name="Rectangle 398"/>
                <p:cNvSpPr>
                  <a:spLocks noChangeArrowheads="1"/>
                </p:cNvSpPr>
                <p:nvPr/>
              </p:nvSpPr>
              <p:spPr bwMode="auto">
                <a:xfrm>
                  <a:off x="2721" y="2486"/>
                  <a:ext cx="135" cy="129"/>
                </a:xfrm>
                <a:prstGeom prst="rect">
                  <a:avLst/>
                </a:prstGeom>
                <a:solidFill>
                  <a:srgbClr val="1A1AFF"/>
                </a:solidFill>
                <a:ln w="0">
                  <a:solidFill>
                    <a:srgbClr val="000000"/>
                  </a:solidFill>
                  <a:miter lim="800000"/>
                  <a:headEnd/>
                  <a:tailEnd/>
                </a:ln>
              </p:spPr>
              <p:txBody>
                <a:bodyPr/>
                <a:lstStyle/>
                <a:p>
                  <a:endParaRPr lang="en-US">
                    <a:latin typeface="+mn-lt"/>
                  </a:endParaRPr>
                </a:p>
              </p:txBody>
            </p:sp>
            <p:sp>
              <p:nvSpPr>
                <p:cNvPr id="453" name="Rectangle 399"/>
                <p:cNvSpPr>
                  <a:spLocks noChangeArrowheads="1"/>
                </p:cNvSpPr>
                <p:nvPr/>
              </p:nvSpPr>
              <p:spPr bwMode="auto">
                <a:xfrm>
                  <a:off x="2721" y="2486"/>
                  <a:ext cx="135" cy="129"/>
                </a:xfrm>
                <a:prstGeom prst="rect">
                  <a:avLst/>
                </a:prstGeom>
                <a:solidFill>
                  <a:srgbClr val="1A1AFF"/>
                </a:solidFill>
                <a:ln w="0">
                  <a:solidFill>
                    <a:srgbClr val="000000"/>
                  </a:solidFill>
                  <a:miter lim="800000"/>
                  <a:headEnd/>
                  <a:tailEnd/>
                </a:ln>
              </p:spPr>
              <p:txBody>
                <a:bodyPr/>
                <a:lstStyle/>
                <a:p>
                  <a:endParaRPr lang="en-US">
                    <a:latin typeface="+mn-lt"/>
                  </a:endParaRPr>
                </a:p>
              </p:txBody>
            </p:sp>
            <p:sp>
              <p:nvSpPr>
                <p:cNvPr id="454" name="Rectangle 400"/>
                <p:cNvSpPr>
                  <a:spLocks noChangeArrowheads="1"/>
                </p:cNvSpPr>
                <p:nvPr/>
              </p:nvSpPr>
              <p:spPr bwMode="auto">
                <a:xfrm>
                  <a:off x="2974" y="2486"/>
                  <a:ext cx="135" cy="129"/>
                </a:xfrm>
                <a:prstGeom prst="rect">
                  <a:avLst/>
                </a:prstGeom>
                <a:solidFill>
                  <a:srgbClr val="0000FF"/>
                </a:solidFill>
                <a:ln w="0">
                  <a:solidFill>
                    <a:srgbClr val="000000"/>
                  </a:solidFill>
                  <a:miter lim="800000"/>
                  <a:headEnd/>
                  <a:tailEnd/>
                </a:ln>
              </p:spPr>
              <p:txBody>
                <a:bodyPr/>
                <a:lstStyle/>
                <a:p>
                  <a:endParaRPr lang="en-US">
                    <a:latin typeface="+mn-lt"/>
                  </a:endParaRPr>
                </a:p>
              </p:txBody>
            </p:sp>
            <p:sp>
              <p:nvSpPr>
                <p:cNvPr id="455" name="Rectangle 401"/>
                <p:cNvSpPr>
                  <a:spLocks noChangeArrowheads="1"/>
                </p:cNvSpPr>
                <p:nvPr/>
              </p:nvSpPr>
              <p:spPr bwMode="auto">
                <a:xfrm>
                  <a:off x="2597" y="2486"/>
                  <a:ext cx="129" cy="129"/>
                </a:xfrm>
                <a:prstGeom prst="rect">
                  <a:avLst/>
                </a:prstGeom>
                <a:solidFill>
                  <a:srgbClr val="1A1AFF"/>
                </a:solidFill>
                <a:ln w="0">
                  <a:solidFill>
                    <a:srgbClr val="000000"/>
                  </a:solidFill>
                  <a:miter lim="800000"/>
                  <a:headEnd/>
                  <a:tailEnd/>
                </a:ln>
              </p:spPr>
              <p:txBody>
                <a:bodyPr/>
                <a:lstStyle/>
                <a:p>
                  <a:endParaRPr lang="en-US">
                    <a:latin typeface="+mn-lt"/>
                  </a:endParaRPr>
                </a:p>
              </p:txBody>
            </p:sp>
            <p:sp>
              <p:nvSpPr>
                <p:cNvPr id="456" name="Rectangle 402"/>
                <p:cNvSpPr>
                  <a:spLocks noChangeArrowheads="1"/>
                </p:cNvSpPr>
                <p:nvPr/>
              </p:nvSpPr>
              <p:spPr bwMode="auto">
                <a:xfrm>
                  <a:off x="2850" y="2486"/>
                  <a:ext cx="130" cy="129"/>
                </a:xfrm>
                <a:prstGeom prst="rect">
                  <a:avLst/>
                </a:prstGeom>
                <a:solidFill>
                  <a:srgbClr val="0000FF"/>
                </a:solidFill>
                <a:ln w="0">
                  <a:solidFill>
                    <a:srgbClr val="000000"/>
                  </a:solidFill>
                  <a:miter lim="800000"/>
                  <a:headEnd/>
                  <a:tailEnd/>
                </a:ln>
              </p:spPr>
              <p:txBody>
                <a:bodyPr/>
                <a:lstStyle/>
                <a:p>
                  <a:endParaRPr lang="en-US">
                    <a:latin typeface="+mn-lt"/>
                  </a:endParaRPr>
                </a:p>
              </p:txBody>
            </p:sp>
            <p:sp>
              <p:nvSpPr>
                <p:cNvPr id="457" name="Rectangle 403"/>
                <p:cNvSpPr>
                  <a:spLocks noChangeArrowheads="1"/>
                </p:cNvSpPr>
                <p:nvPr/>
              </p:nvSpPr>
              <p:spPr bwMode="auto">
                <a:xfrm>
                  <a:off x="3104" y="2486"/>
                  <a:ext cx="129" cy="129"/>
                </a:xfrm>
                <a:prstGeom prst="rect">
                  <a:avLst/>
                </a:prstGeom>
                <a:solidFill>
                  <a:srgbClr val="1A1AFF"/>
                </a:solidFill>
                <a:ln w="0">
                  <a:solidFill>
                    <a:srgbClr val="000000"/>
                  </a:solidFill>
                  <a:miter lim="800000"/>
                  <a:headEnd/>
                  <a:tailEnd/>
                </a:ln>
              </p:spPr>
              <p:txBody>
                <a:bodyPr/>
                <a:lstStyle/>
                <a:p>
                  <a:endParaRPr lang="en-US">
                    <a:latin typeface="+mn-lt"/>
                  </a:endParaRPr>
                </a:p>
              </p:txBody>
            </p:sp>
            <p:sp>
              <p:nvSpPr>
                <p:cNvPr id="458" name="Rectangle 404"/>
                <p:cNvSpPr>
                  <a:spLocks noChangeArrowheads="1"/>
                </p:cNvSpPr>
                <p:nvPr/>
              </p:nvSpPr>
              <p:spPr bwMode="auto">
                <a:xfrm>
                  <a:off x="3228" y="2486"/>
                  <a:ext cx="134"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59" name="Rectangle 405"/>
                <p:cNvSpPr>
                  <a:spLocks noChangeArrowheads="1"/>
                </p:cNvSpPr>
                <p:nvPr/>
              </p:nvSpPr>
              <p:spPr bwMode="auto">
                <a:xfrm>
                  <a:off x="3357" y="2486"/>
                  <a:ext cx="129"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60" name="Rectangle 406"/>
                <p:cNvSpPr>
                  <a:spLocks noChangeArrowheads="1"/>
                </p:cNvSpPr>
                <p:nvPr/>
              </p:nvSpPr>
              <p:spPr bwMode="auto">
                <a:xfrm>
                  <a:off x="3481" y="2486"/>
                  <a:ext cx="135"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61" name="Rectangle 407"/>
                <p:cNvSpPr>
                  <a:spLocks noChangeArrowheads="1"/>
                </p:cNvSpPr>
                <p:nvPr/>
              </p:nvSpPr>
              <p:spPr bwMode="auto">
                <a:xfrm>
                  <a:off x="3610" y="2486"/>
                  <a:ext cx="130"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62" name="Rectangle 408"/>
                <p:cNvSpPr>
                  <a:spLocks noChangeArrowheads="1"/>
                </p:cNvSpPr>
                <p:nvPr/>
              </p:nvSpPr>
              <p:spPr bwMode="auto">
                <a:xfrm>
                  <a:off x="3734" y="2486"/>
                  <a:ext cx="135"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63" name="Rectangle 409"/>
                <p:cNvSpPr>
                  <a:spLocks noChangeArrowheads="1"/>
                </p:cNvSpPr>
                <p:nvPr/>
              </p:nvSpPr>
              <p:spPr bwMode="auto">
                <a:xfrm>
                  <a:off x="3864" y="2486"/>
                  <a:ext cx="129" cy="129"/>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464" name="Rectangle 410"/>
                <p:cNvSpPr>
                  <a:spLocks noChangeArrowheads="1"/>
                </p:cNvSpPr>
                <p:nvPr/>
              </p:nvSpPr>
              <p:spPr bwMode="auto">
                <a:xfrm>
                  <a:off x="3988" y="2486"/>
                  <a:ext cx="135" cy="129"/>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465" name="Rectangle 411"/>
                <p:cNvSpPr>
                  <a:spLocks noChangeArrowheads="1"/>
                </p:cNvSpPr>
                <p:nvPr/>
              </p:nvSpPr>
              <p:spPr bwMode="auto">
                <a:xfrm>
                  <a:off x="4117" y="2486"/>
                  <a:ext cx="130"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66" name="Rectangle 412"/>
                <p:cNvSpPr>
                  <a:spLocks noChangeArrowheads="1"/>
                </p:cNvSpPr>
                <p:nvPr/>
              </p:nvSpPr>
              <p:spPr bwMode="auto">
                <a:xfrm>
                  <a:off x="2721" y="2610"/>
                  <a:ext cx="135" cy="134"/>
                </a:xfrm>
                <a:prstGeom prst="rect">
                  <a:avLst/>
                </a:prstGeom>
                <a:solidFill>
                  <a:srgbClr val="1A1AFF"/>
                </a:solidFill>
                <a:ln w="0">
                  <a:solidFill>
                    <a:srgbClr val="000000"/>
                  </a:solidFill>
                  <a:miter lim="800000"/>
                  <a:headEnd/>
                  <a:tailEnd/>
                </a:ln>
              </p:spPr>
              <p:txBody>
                <a:bodyPr/>
                <a:lstStyle/>
                <a:p>
                  <a:endParaRPr lang="en-US">
                    <a:latin typeface="+mn-lt"/>
                  </a:endParaRPr>
                </a:p>
              </p:txBody>
            </p:sp>
            <p:sp>
              <p:nvSpPr>
                <p:cNvPr id="467" name="Rectangle 413"/>
                <p:cNvSpPr>
                  <a:spLocks noChangeArrowheads="1"/>
                </p:cNvSpPr>
                <p:nvPr/>
              </p:nvSpPr>
              <p:spPr bwMode="auto">
                <a:xfrm>
                  <a:off x="2721" y="2610"/>
                  <a:ext cx="135" cy="134"/>
                </a:xfrm>
                <a:prstGeom prst="rect">
                  <a:avLst/>
                </a:prstGeom>
                <a:solidFill>
                  <a:srgbClr val="1A1AFF"/>
                </a:solidFill>
                <a:ln w="0">
                  <a:solidFill>
                    <a:srgbClr val="000000"/>
                  </a:solidFill>
                  <a:miter lim="800000"/>
                  <a:headEnd/>
                  <a:tailEnd/>
                </a:ln>
              </p:spPr>
              <p:txBody>
                <a:bodyPr/>
                <a:lstStyle/>
                <a:p>
                  <a:endParaRPr lang="en-US">
                    <a:latin typeface="+mn-lt"/>
                  </a:endParaRPr>
                </a:p>
              </p:txBody>
            </p:sp>
            <p:sp>
              <p:nvSpPr>
                <p:cNvPr id="468" name="Rectangle 414"/>
                <p:cNvSpPr>
                  <a:spLocks noChangeArrowheads="1"/>
                </p:cNvSpPr>
                <p:nvPr/>
              </p:nvSpPr>
              <p:spPr bwMode="auto">
                <a:xfrm>
                  <a:off x="2974" y="2610"/>
                  <a:ext cx="135" cy="134"/>
                </a:xfrm>
                <a:prstGeom prst="rect">
                  <a:avLst/>
                </a:prstGeom>
                <a:solidFill>
                  <a:srgbClr val="0000FF"/>
                </a:solidFill>
                <a:ln w="0">
                  <a:solidFill>
                    <a:srgbClr val="000000"/>
                  </a:solidFill>
                  <a:miter lim="800000"/>
                  <a:headEnd/>
                  <a:tailEnd/>
                </a:ln>
              </p:spPr>
              <p:txBody>
                <a:bodyPr/>
                <a:lstStyle/>
                <a:p>
                  <a:endParaRPr lang="en-US">
                    <a:latin typeface="+mn-lt"/>
                  </a:endParaRPr>
                </a:p>
              </p:txBody>
            </p:sp>
            <p:sp>
              <p:nvSpPr>
                <p:cNvPr id="469" name="Rectangle 415"/>
                <p:cNvSpPr>
                  <a:spLocks noChangeArrowheads="1"/>
                </p:cNvSpPr>
                <p:nvPr/>
              </p:nvSpPr>
              <p:spPr bwMode="auto">
                <a:xfrm>
                  <a:off x="2597" y="2610"/>
                  <a:ext cx="129" cy="134"/>
                </a:xfrm>
                <a:prstGeom prst="rect">
                  <a:avLst/>
                </a:prstGeom>
                <a:solidFill>
                  <a:srgbClr val="1A1AFF"/>
                </a:solidFill>
                <a:ln w="0">
                  <a:solidFill>
                    <a:srgbClr val="000000"/>
                  </a:solidFill>
                  <a:miter lim="800000"/>
                  <a:headEnd/>
                  <a:tailEnd/>
                </a:ln>
              </p:spPr>
              <p:txBody>
                <a:bodyPr/>
                <a:lstStyle/>
                <a:p>
                  <a:endParaRPr lang="en-US">
                    <a:latin typeface="+mn-lt"/>
                  </a:endParaRPr>
                </a:p>
              </p:txBody>
            </p:sp>
            <p:sp>
              <p:nvSpPr>
                <p:cNvPr id="470" name="Rectangle 416"/>
                <p:cNvSpPr>
                  <a:spLocks noChangeArrowheads="1"/>
                </p:cNvSpPr>
                <p:nvPr/>
              </p:nvSpPr>
              <p:spPr bwMode="auto">
                <a:xfrm>
                  <a:off x="2850" y="2610"/>
                  <a:ext cx="130" cy="134"/>
                </a:xfrm>
                <a:prstGeom prst="rect">
                  <a:avLst/>
                </a:prstGeom>
                <a:solidFill>
                  <a:srgbClr val="0000FF"/>
                </a:solidFill>
                <a:ln w="0">
                  <a:solidFill>
                    <a:srgbClr val="000000"/>
                  </a:solidFill>
                  <a:miter lim="800000"/>
                  <a:headEnd/>
                  <a:tailEnd/>
                </a:ln>
              </p:spPr>
              <p:txBody>
                <a:bodyPr/>
                <a:lstStyle/>
                <a:p>
                  <a:endParaRPr lang="en-US">
                    <a:latin typeface="+mn-lt"/>
                  </a:endParaRPr>
                </a:p>
              </p:txBody>
            </p:sp>
            <p:sp>
              <p:nvSpPr>
                <p:cNvPr id="471" name="Rectangle 417"/>
                <p:cNvSpPr>
                  <a:spLocks noChangeArrowheads="1"/>
                </p:cNvSpPr>
                <p:nvPr/>
              </p:nvSpPr>
              <p:spPr bwMode="auto">
                <a:xfrm>
                  <a:off x="3104" y="2610"/>
                  <a:ext cx="129" cy="134"/>
                </a:xfrm>
                <a:prstGeom prst="rect">
                  <a:avLst/>
                </a:prstGeom>
                <a:solidFill>
                  <a:srgbClr val="1A1AFF"/>
                </a:solidFill>
                <a:ln w="0">
                  <a:solidFill>
                    <a:srgbClr val="000000"/>
                  </a:solidFill>
                  <a:miter lim="800000"/>
                  <a:headEnd/>
                  <a:tailEnd/>
                </a:ln>
              </p:spPr>
              <p:txBody>
                <a:bodyPr/>
                <a:lstStyle/>
                <a:p>
                  <a:endParaRPr lang="en-US">
                    <a:latin typeface="+mn-lt"/>
                  </a:endParaRPr>
                </a:p>
              </p:txBody>
            </p:sp>
            <p:sp>
              <p:nvSpPr>
                <p:cNvPr id="472" name="Rectangle 418"/>
                <p:cNvSpPr>
                  <a:spLocks noChangeArrowheads="1"/>
                </p:cNvSpPr>
                <p:nvPr/>
              </p:nvSpPr>
              <p:spPr bwMode="auto">
                <a:xfrm>
                  <a:off x="3228" y="2610"/>
                  <a:ext cx="134"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73" name="Rectangle 419"/>
                <p:cNvSpPr>
                  <a:spLocks noChangeArrowheads="1"/>
                </p:cNvSpPr>
                <p:nvPr/>
              </p:nvSpPr>
              <p:spPr bwMode="auto">
                <a:xfrm>
                  <a:off x="3357" y="2610"/>
                  <a:ext cx="129"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74" name="Rectangle 420"/>
                <p:cNvSpPr>
                  <a:spLocks noChangeArrowheads="1"/>
                </p:cNvSpPr>
                <p:nvPr/>
              </p:nvSpPr>
              <p:spPr bwMode="auto">
                <a:xfrm>
                  <a:off x="3481" y="2610"/>
                  <a:ext cx="135"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75" name="Rectangle 421"/>
                <p:cNvSpPr>
                  <a:spLocks noChangeArrowheads="1"/>
                </p:cNvSpPr>
                <p:nvPr/>
              </p:nvSpPr>
              <p:spPr bwMode="auto">
                <a:xfrm>
                  <a:off x="3610" y="2610"/>
                  <a:ext cx="130" cy="134"/>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476" name="Rectangle 422"/>
                <p:cNvSpPr>
                  <a:spLocks noChangeArrowheads="1"/>
                </p:cNvSpPr>
                <p:nvPr/>
              </p:nvSpPr>
              <p:spPr bwMode="auto">
                <a:xfrm>
                  <a:off x="3734" y="2610"/>
                  <a:ext cx="135" cy="134"/>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477" name="Rectangle 423"/>
                <p:cNvSpPr>
                  <a:spLocks noChangeArrowheads="1"/>
                </p:cNvSpPr>
                <p:nvPr/>
              </p:nvSpPr>
              <p:spPr bwMode="auto">
                <a:xfrm>
                  <a:off x="3864" y="2610"/>
                  <a:ext cx="129" cy="134"/>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478" name="Rectangle 424"/>
                <p:cNvSpPr>
                  <a:spLocks noChangeArrowheads="1"/>
                </p:cNvSpPr>
                <p:nvPr/>
              </p:nvSpPr>
              <p:spPr bwMode="auto">
                <a:xfrm>
                  <a:off x="3988" y="2610"/>
                  <a:ext cx="135" cy="134"/>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479" name="Rectangle 425"/>
                <p:cNvSpPr>
                  <a:spLocks noChangeArrowheads="1"/>
                </p:cNvSpPr>
                <p:nvPr/>
              </p:nvSpPr>
              <p:spPr bwMode="auto">
                <a:xfrm>
                  <a:off x="4117" y="2610"/>
                  <a:ext cx="130" cy="134"/>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480" name="Rectangle 426"/>
                <p:cNvSpPr>
                  <a:spLocks noChangeArrowheads="1"/>
                </p:cNvSpPr>
                <p:nvPr/>
              </p:nvSpPr>
              <p:spPr bwMode="auto">
                <a:xfrm>
                  <a:off x="2721" y="2739"/>
                  <a:ext cx="135" cy="129"/>
                </a:xfrm>
                <a:prstGeom prst="rect">
                  <a:avLst/>
                </a:prstGeom>
                <a:solidFill>
                  <a:srgbClr val="1A1AFF"/>
                </a:solidFill>
                <a:ln w="0">
                  <a:solidFill>
                    <a:srgbClr val="000000"/>
                  </a:solidFill>
                  <a:miter lim="800000"/>
                  <a:headEnd/>
                  <a:tailEnd/>
                </a:ln>
              </p:spPr>
              <p:txBody>
                <a:bodyPr/>
                <a:lstStyle/>
                <a:p>
                  <a:endParaRPr lang="en-US">
                    <a:latin typeface="+mn-lt"/>
                  </a:endParaRPr>
                </a:p>
              </p:txBody>
            </p:sp>
            <p:sp>
              <p:nvSpPr>
                <p:cNvPr id="481" name="Rectangle 427"/>
                <p:cNvSpPr>
                  <a:spLocks noChangeArrowheads="1"/>
                </p:cNvSpPr>
                <p:nvPr/>
              </p:nvSpPr>
              <p:spPr bwMode="auto">
                <a:xfrm>
                  <a:off x="2721" y="2739"/>
                  <a:ext cx="135" cy="129"/>
                </a:xfrm>
                <a:prstGeom prst="rect">
                  <a:avLst/>
                </a:prstGeom>
                <a:solidFill>
                  <a:srgbClr val="1A1AFF"/>
                </a:solidFill>
                <a:ln w="0">
                  <a:solidFill>
                    <a:srgbClr val="000000"/>
                  </a:solidFill>
                  <a:miter lim="800000"/>
                  <a:headEnd/>
                  <a:tailEnd/>
                </a:ln>
              </p:spPr>
              <p:txBody>
                <a:bodyPr/>
                <a:lstStyle/>
                <a:p>
                  <a:endParaRPr lang="en-US">
                    <a:latin typeface="+mn-lt"/>
                  </a:endParaRPr>
                </a:p>
              </p:txBody>
            </p:sp>
            <p:sp>
              <p:nvSpPr>
                <p:cNvPr id="482" name="Rectangle 428"/>
                <p:cNvSpPr>
                  <a:spLocks noChangeArrowheads="1"/>
                </p:cNvSpPr>
                <p:nvPr/>
              </p:nvSpPr>
              <p:spPr bwMode="auto">
                <a:xfrm>
                  <a:off x="2974" y="2739"/>
                  <a:ext cx="135" cy="129"/>
                </a:xfrm>
                <a:prstGeom prst="rect">
                  <a:avLst/>
                </a:prstGeom>
                <a:solidFill>
                  <a:srgbClr val="0000FF"/>
                </a:solidFill>
                <a:ln w="0">
                  <a:solidFill>
                    <a:srgbClr val="000000"/>
                  </a:solidFill>
                  <a:miter lim="800000"/>
                  <a:headEnd/>
                  <a:tailEnd/>
                </a:ln>
              </p:spPr>
              <p:txBody>
                <a:bodyPr/>
                <a:lstStyle/>
                <a:p>
                  <a:endParaRPr lang="en-US">
                    <a:latin typeface="+mn-lt"/>
                  </a:endParaRPr>
                </a:p>
              </p:txBody>
            </p:sp>
            <p:sp>
              <p:nvSpPr>
                <p:cNvPr id="483" name="Rectangle 429"/>
                <p:cNvSpPr>
                  <a:spLocks noChangeArrowheads="1"/>
                </p:cNvSpPr>
                <p:nvPr/>
              </p:nvSpPr>
              <p:spPr bwMode="auto">
                <a:xfrm>
                  <a:off x="2597" y="2739"/>
                  <a:ext cx="129" cy="129"/>
                </a:xfrm>
                <a:prstGeom prst="rect">
                  <a:avLst/>
                </a:prstGeom>
                <a:solidFill>
                  <a:srgbClr val="1A1AFF"/>
                </a:solidFill>
                <a:ln w="0">
                  <a:solidFill>
                    <a:srgbClr val="000000"/>
                  </a:solidFill>
                  <a:miter lim="800000"/>
                  <a:headEnd/>
                  <a:tailEnd/>
                </a:ln>
              </p:spPr>
              <p:txBody>
                <a:bodyPr/>
                <a:lstStyle/>
                <a:p>
                  <a:endParaRPr lang="en-US">
                    <a:latin typeface="+mn-lt"/>
                  </a:endParaRPr>
                </a:p>
              </p:txBody>
            </p:sp>
          </p:grpSp>
          <p:sp>
            <p:nvSpPr>
              <p:cNvPr id="205" name="Rectangle 430"/>
              <p:cNvSpPr>
                <a:spLocks noChangeArrowheads="1"/>
              </p:cNvSpPr>
              <p:nvPr/>
            </p:nvSpPr>
            <p:spPr bwMode="auto">
              <a:xfrm>
                <a:off x="2850" y="2739"/>
                <a:ext cx="130" cy="129"/>
              </a:xfrm>
              <a:prstGeom prst="rect">
                <a:avLst/>
              </a:prstGeom>
              <a:solidFill>
                <a:srgbClr val="0000FF"/>
              </a:solidFill>
              <a:ln w="0">
                <a:solidFill>
                  <a:srgbClr val="000000"/>
                </a:solidFill>
                <a:miter lim="800000"/>
                <a:headEnd/>
                <a:tailEnd/>
              </a:ln>
            </p:spPr>
            <p:txBody>
              <a:bodyPr/>
              <a:lstStyle/>
              <a:p>
                <a:endParaRPr lang="en-US">
                  <a:latin typeface="+mn-lt"/>
                </a:endParaRPr>
              </a:p>
            </p:txBody>
          </p:sp>
          <p:sp>
            <p:nvSpPr>
              <p:cNvPr id="206" name="Rectangle 431"/>
              <p:cNvSpPr>
                <a:spLocks noChangeArrowheads="1"/>
              </p:cNvSpPr>
              <p:nvPr/>
            </p:nvSpPr>
            <p:spPr bwMode="auto">
              <a:xfrm>
                <a:off x="3104" y="2739"/>
                <a:ext cx="129"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207" name="Rectangle 432"/>
              <p:cNvSpPr>
                <a:spLocks noChangeArrowheads="1"/>
              </p:cNvSpPr>
              <p:nvPr/>
            </p:nvSpPr>
            <p:spPr bwMode="auto">
              <a:xfrm>
                <a:off x="3228" y="2739"/>
                <a:ext cx="134"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208" name="Rectangle 433"/>
              <p:cNvSpPr>
                <a:spLocks noChangeArrowheads="1"/>
              </p:cNvSpPr>
              <p:nvPr/>
            </p:nvSpPr>
            <p:spPr bwMode="auto">
              <a:xfrm>
                <a:off x="3357" y="2739"/>
                <a:ext cx="129"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209" name="Rectangle 434"/>
              <p:cNvSpPr>
                <a:spLocks noChangeArrowheads="1"/>
              </p:cNvSpPr>
              <p:nvPr/>
            </p:nvSpPr>
            <p:spPr bwMode="auto">
              <a:xfrm>
                <a:off x="3481" y="2739"/>
                <a:ext cx="135" cy="129"/>
              </a:xfrm>
              <a:prstGeom prst="rect">
                <a:avLst/>
              </a:prstGeom>
              <a:solidFill>
                <a:srgbClr val="009900"/>
              </a:solidFill>
              <a:ln w="0">
                <a:solidFill>
                  <a:srgbClr val="000000"/>
                </a:solidFill>
                <a:miter lim="800000"/>
                <a:headEnd/>
                <a:tailEnd/>
              </a:ln>
            </p:spPr>
            <p:txBody>
              <a:bodyPr/>
              <a:lstStyle/>
              <a:p>
                <a:endParaRPr lang="en-US">
                  <a:latin typeface="+mn-lt"/>
                </a:endParaRPr>
              </a:p>
            </p:txBody>
          </p:sp>
          <p:sp>
            <p:nvSpPr>
              <p:cNvPr id="210" name="Rectangle 435"/>
              <p:cNvSpPr>
                <a:spLocks noChangeArrowheads="1"/>
              </p:cNvSpPr>
              <p:nvPr/>
            </p:nvSpPr>
            <p:spPr bwMode="auto">
              <a:xfrm>
                <a:off x="3610" y="2739"/>
                <a:ext cx="130" cy="129"/>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211" name="Rectangle 436"/>
              <p:cNvSpPr>
                <a:spLocks noChangeArrowheads="1"/>
              </p:cNvSpPr>
              <p:nvPr/>
            </p:nvSpPr>
            <p:spPr bwMode="auto">
              <a:xfrm>
                <a:off x="3734" y="2739"/>
                <a:ext cx="135" cy="129"/>
              </a:xfrm>
              <a:prstGeom prst="rect">
                <a:avLst/>
              </a:prstGeom>
              <a:solidFill>
                <a:schemeClr val="bg1">
                  <a:lumMod val="65000"/>
                </a:schemeClr>
              </a:solidFill>
              <a:ln w="0">
                <a:solidFill>
                  <a:srgbClr val="000000"/>
                </a:solidFill>
                <a:miter lim="800000"/>
                <a:headEnd/>
                <a:tailEnd/>
              </a:ln>
            </p:spPr>
            <p:txBody>
              <a:bodyPr/>
              <a:lstStyle/>
              <a:p>
                <a:endParaRPr lang="en-US">
                  <a:latin typeface="+mn-lt"/>
                </a:endParaRPr>
              </a:p>
            </p:txBody>
          </p:sp>
          <p:sp>
            <p:nvSpPr>
              <p:cNvPr id="212" name="Rectangle 437"/>
              <p:cNvSpPr>
                <a:spLocks noChangeArrowheads="1"/>
              </p:cNvSpPr>
              <p:nvPr/>
            </p:nvSpPr>
            <p:spPr bwMode="auto">
              <a:xfrm>
                <a:off x="3864" y="2739"/>
                <a:ext cx="129"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13" name="Rectangle 438"/>
              <p:cNvSpPr>
                <a:spLocks noChangeArrowheads="1"/>
              </p:cNvSpPr>
              <p:nvPr/>
            </p:nvSpPr>
            <p:spPr bwMode="auto">
              <a:xfrm>
                <a:off x="3988" y="2739"/>
                <a:ext cx="135"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14" name="Rectangle 439"/>
              <p:cNvSpPr>
                <a:spLocks noChangeArrowheads="1"/>
              </p:cNvSpPr>
              <p:nvPr/>
            </p:nvSpPr>
            <p:spPr bwMode="auto">
              <a:xfrm>
                <a:off x="4117" y="2739"/>
                <a:ext cx="130"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15" name="Rectangle 440"/>
              <p:cNvSpPr>
                <a:spLocks noChangeArrowheads="1"/>
              </p:cNvSpPr>
              <p:nvPr/>
            </p:nvSpPr>
            <p:spPr bwMode="auto">
              <a:xfrm>
                <a:off x="2721" y="2863"/>
                <a:ext cx="135" cy="134"/>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16" name="Rectangle 441"/>
              <p:cNvSpPr>
                <a:spLocks noChangeArrowheads="1"/>
              </p:cNvSpPr>
              <p:nvPr/>
            </p:nvSpPr>
            <p:spPr bwMode="auto">
              <a:xfrm>
                <a:off x="2721" y="2863"/>
                <a:ext cx="135" cy="134"/>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17" name="Rectangle 442"/>
              <p:cNvSpPr>
                <a:spLocks noChangeArrowheads="1"/>
              </p:cNvSpPr>
              <p:nvPr/>
            </p:nvSpPr>
            <p:spPr bwMode="auto">
              <a:xfrm>
                <a:off x="2974" y="2863"/>
                <a:ext cx="135" cy="134"/>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18" name="Rectangle 443"/>
              <p:cNvSpPr>
                <a:spLocks noChangeArrowheads="1"/>
              </p:cNvSpPr>
              <p:nvPr/>
            </p:nvSpPr>
            <p:spPr bwMode="auto">
              <a:xfrm>
                <a:off x="2597" y="2863"/>
                <a:ext cx="129" cy="134"/>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19" name="Rectangle 444"/>
              <p:cNvSpPr>
                <a:spLocks noChangeArrowheads="1"/>
              </p:cNvSpPr>
              <p:nvPr/>
            </p:nvSpPr>
            <p:spPr bwMode="auto">
              <a:xfrm>
                <a:off x="2850" y="2863"/>
                <a:ext cx="130" cy="134"/>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20" name="Rectangle 445"/>
              <p:cNvSpPr>
                <a:spLocks noChangeArrowheads="1"/>
              </p:cNvSpPr>
              <p:nvPr/>
            </p:nvSpPr>
            <p:spPr bwMode="auto">
              <a:xfrm>
                <a:off x="3104" y="2863"/>
                <a:ext cx="129" cy="134"/>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21" name="Rectangle 446"/>
              <p:cNvSpPr>
                <a:spLocks noChangeArrowheads="1"/>
              </p:cNvSpPr>
              <p:nvPr/>
            </p:nvSpPr>
            <p:spPr bwMode="auto">
              <a:xfrm>
                <a:off x="3228" y="2863"/>
                <a:ext cx="134" cy="134"/>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22" name="Rectangle 447"/>
              <p:cNvSpPr>
                <a:spLocks noChangeArrowheads="1"/>
              </p:cNvSpPr>
              <p:nvPr/>
            </p:nvSpPr>
            <p:spPr bwMode="auto">
              <a:xfrm>
                <a:off x="3357" y="2863"/>
                <a:ext cx="129" cy="134"/>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23" name="Rectangle 448"/>
              <p:cNvSpPr>
                <a:spLocks noChangeArrowheads="1"/>
              </p:cNvSpPr>
              <p:nvPr/>
            </p:nvSpPr>
            <p:spPr bwMode="auto">
              <a:xfrm>
                <a:off x="3481" y="2863"/>
                <a:ext cx="135" cy="134"/>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24" name="Rectangle 449"/>
              <p:cNvSpPr>
                <a:spLocks noChangeArrowheads="1"/>
              </p:cNvSpPr>
              <p:nvPr/>
            </p:nvSpPr>
            <p:spPr bwMode="auto">
              <a:xfrm>
                <a:off x="3610" y="2863"/>
                <a:ext cx="130" cy="134"/>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25" name="Rectangle 450"/>
              <p:cNvSpPr>
                <a:spLocks noChangeArrowheads="1"/>
              </p:cNvSpPr>
              <p:nvPr/>
            </p:nvSpPr>
            <p:spPr bwMode="auto">
              <a:xfrm>
                <a:off x="3734" y="2863"/>
                <a:ext cx="135" cy="134"/>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26" name="Rectangle 451"/>
              <p:cNvSpPr>
                <a:spLocks noChangeArrowheads="1"/>
              </p:cNvSpPr>
              <p:nvPr/>
            </p:nvSpPr>
            <p:spPr bwMode="auto">
              <a:xfrm>
                <a:off x="3864" y="2863"/>
                <a:ext cx="129" cy="134"/>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27" name="Rectangle 452"/>
              <p:cNvSpPr>
                <a:spLocks noChangeArrowheads="1"/>
              </p:cNvSpPr>
              <p:nvPr/>
            </p:nvSpPr>
            <p:spPr bwMode="auto">
              <a:xfrm>
                <a:off x="3988" y="2863"/>
                <a:ext cx="135" cy="134"/>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28" name="Rectangle 453"/>
              <p:cNvSpPr>
                <a:spLocks noChangeArrowheads="1"/>
              </p:cNvSpPr>
              <p:nvPr/>
            </p:nvSpPr>
            <p:spPr bwMode="auto">
              <a:xfrm>
                <a:off x="4117" y="2863"/>
                <a:ext cx="130" cy="134"/>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29" name="Rectangle 454"/>
              <p:cNvSpPr>
                <a:spLocks noChangeArrowheads="1"/>
              </p:cNvSpPr>
              <p:nvPr/>
            </p:nvSpPr>
            <p:spPr bwMode="auto">
              <a:xfrm>
                <a:off x="2721" y="2992"/>
                <a:ext cx="135"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30" name="Rectangle 455"/>
              <p:cNvSpPr>
                <a:spLocks noChangeArrowheads="1"/>
              </p:cNvSpPr>
              <p:nvPr/>
            </p:nvSpPr>
            <p:spPr bwMode="auto">
              <a:xfrm>
                <a:off x="2721" y="2992"/>
                <a:ext cx="135"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31" name="Rectangle 456"/>
              <p:cNvSpPr>
                <a:spLocks noChangeArrowheads="1"/>
              </p:cNvSpPr>
              <p:nvPr/>
            </p:nvSpPr>
            <p:spPr bwMode="auto">
              <a:xfrm>
                <a:off x="2974" y="2992"/>
                <a:ext cx="135"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32" name="Rectangle 457"/>
              <p:cNvSpPr>
                <a:spLocks noChangeArrowheads="1"/>
              </p:cNvSpPr>
              <p:nvPr/>
            </p:nvSpPr>
            <p:spPr bwMode="auto">
              <a:xfrm>
                <a:off x="2597" y="2992"/>
                <a:ext cx="129"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33" name="Rectangle 458"/>
              <p:cNvSpPr>
                <a:spLocks noChangeArrowheads="1"/>
              </p:cNvSpPr>
              <p:nvPr/>
            </p:nvSpPr>
            <p:spPr bwMode="auto">
              <a:xfrm>
                <a:off x="2850" y="2992"/>
                <a:ext cx="130"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34" name="Rectangle 459"/>
              <p:cNvSpPr>
                <a:spLocks noChangeArrowheads="1"/>
              </p:cNvSpPr>
              <p:nvPr/>
            </p:nvSpPr>
            <p:spPr bwMode="auto">
              <a:xfrm>
                <a:off x="3104" y="2992"/>
                <a:ext cx="129"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35" name="Rectangle 460"/>
              <p:cNvSpPr>
                <a:spLocks noChangeArrowheads="1"/>
              </p:cNvSpPr>
              <p:nvPr/>
            </p:nvSpPr>
            <p:spPr bwMode="auto">
              <a:xfrm>
                <a:off x="3228" y="2992"/>
                <a:ext cx="134"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36" name="Rectangle 461"/>
              <p:cNvSpPr>
                <a:spLocks noChangeArrowheads="1"/>
              </p:cNvSpPr>
              <p:nvPr/>
            </p:nvSpPr>
            <p:spPr bwMode="auto">
              <a:xfrm>
                <a:off x="3357" y="2992"/>
                <a:ext cx="129"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37" name="Rectangle 462"/>
              <p:cNvSpPr>
                <a:spLocks noChangeArrowheads="1"/>
              </p:cNvSpPr>
              <p:nvPr/>
            </p:nvSpPr>
            <p:spPr bwMode="auto">
              <a:xfrm>
                <a:off x="3481" y="2992"/>
                <a:ext cx="135"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38" name="Rectangle 463"/>
              <p:cNvSpPr>
                <a:spLocks noChangeArrowheads="1"/>
              </p:cNvSpPr>
              <p:nvPr/>
            </p:nvSpPr>
            <p:spPr bwMode="auto">
              <a:xfrm>
                <a:off x="3610" y="2992"/>
                <a:ext cx="130"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39" name="Rectangle 464"/>
              <p:cNvSpPr>
                <a:spLocks noChangeArrowheads="1"/>
              </p:cNvSpPr>
              <p:nvPr/>
            </p:nvSpPr>
            <p:spPr bwMode="auto">
              <a:xfrm>
                <a:off x="3734" y="2992"/>
                <a:ext cx="135"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40" name="Rectangle 465"/>
              <p:cNvSpPr>
                <a:spLocks noChangeArrowheads="1"/>
              </p:cNvSpPr>
              <p:nvPr/>
            </p:nvSpPr>
            <p:spPr bwMode="auto">
              <a:xfrm>
                <a:off x="3864" y="2992"/>
                <a:ext cx="129"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41" name="Rectangle 466"/>
              <p:cNvSpPr>
                <a:spLocks noChangeArrowheads="1"/>
              </p:cNvSpPr>
              <p:nvPr/>
            </p:nvSpPr>
            <p:spPr bwMode="auto">
              <a:xfrm>
                <a:off x="3988" y="2992"/>
                <a:ext cx="135"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42" name="Rectangle 467"/>
              <p:cNvSpPr>
                <a:spLocks noChangeArrowheads="1"/>
              </p:cNvSpPr>
              <p:nvPr/>
            </p:nvSpPr>
            <p:spPr bwMode="auto">
              <a:xfrm>
                <a:off x="4117" y="2992"/>
                <a:ext cx="130"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43" name="Rectangle 468"/>
              <p:cNvSpPr>
                <a:spLocks noChangeArrowheads="1"/>
              </p:cNvSpPr>
              <p:nvPr/>
            </p:nvSpPr>
            <p:spPr bwMode="auto">
              <a:xfrm>
                <a:off x="2721" y="3116"/>
                <a:ext cx="135"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44" name="Rectangle 469"/>
              <p:cNvSpPr>
                <a:spLocks noChangeArrowheads="1"/>
              </p:cNvSpPr>
              <p:nvPr/>
            </p:nvSpPr>
            <p:spPr bwMode="auto">
              <a:xfrm>
                <a:off x="2721" y="3116"/>
                <a:ext cx="135"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45" name="Rectangle 470"/>
              <p:cNvSpPr>
                <a:spLocks noChangeArrowheads="1"/>
              </p:cNvSpPr>
              <p:nvPr/>
            </p:nvSpPr>
            <p:spPr bwMode="auto">
              <a:xfrm>
                <a:off x="2974" y="3116"/>
                <a:ext cx="135"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46" name="Rectangle 471"/>
              <p:cNvSpPr>
                <a:spLocks noChangeArrowheads="1"/>
              </p:cNvSpPr>
              <p:nvPr/>
            </p:nvSpPr>
            <p:spPr bwMode="auto">
              <a:xfrm>
                <a:off x="2597" y="3116"/>
                <a:ext cx="129"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47" name="Rectangle 472"/>
              <p:cNvSpPr>
                <a:spLocks noChangeArrowheads="1"/>
              </p:cNvSpPr>
              <p:nvPr/>
            </p:nvSpPr>
            <p:spPr bwMode="auto">
              <a:xfrm>
                <a:off x="3104" y="3116"/>
                <a:ext cx="129"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48" name="Rectangle 473"/>
              <p:cNvSpPr>
                <a:spLocks noChangeArrowheads="1"/>
              </p:cNvSpPr>
              <p:nvPr/>
            </p:nvSpPr>
            <p:spPr bwMode="auto">
              <a:xfrm>
                <a:off x="3228" y="3116"/>
                <a:ext cx="134"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49" name="Rectangle 474"/>
              <p:cNvSpPr>
                <a:spLocks noChangeArrowheads="1"/>
              </p:cNvSpPr>
              <p:nvPr/>
            </p:nvSpPr>
            <p:spPr bwMode="auto">
              <a:xfrm>
                <a:off x="3357" y="3116"/>
                <a:ext cx="129"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50" name="Rectangle 475"/>
              <p:cNvSpPr>
                <a:spLocks noChangeArrowheads="1"/>
              </p:cNvSpPr>
              <p:nvPr/>
            </p:nvSpPr>
            <p:spPr bwMode="auto">
              <a:xfrm>
                <a:off x="3481" y="3116"/>
                <a:ext cx="135"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51" name="Rectangle 476"/>
              <p:cNvSpPr>
                <a:spLocks noChangeArrowheads="1"/>
              </p:cNvSpPr>
              <p:nvPr/>
            </p:nvSpPr>
            <p:spPr bwMode="auto">
              <a:xfrm>
                <a:off x="3610" y="3116"/>
                <a:ext cx="130"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52" name="Rectangle 477"/>
              <p:cNvSpPr>
                <a:spLocks noChangeArrowheads="1"/>
              </p:cNvSpPr>
              <p:nvPr/>
            </p:nvSpPr>
            <p:spPr bwMode="auto">
              <a:xfrm>
                <a:off x="3734" y="3116"/>
                <a:ext cx="135"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53" name="Rectangle 478"/>
              <p:cNvSpPr>
                <a:spLocks noChangeArrowheads="1"/>
              </p:cNvSpPr>
              <p:nvPr/>
            </p:nvSpPr>
            <p:spPr bwMode="auto">
              <a:xfrm>
                <a:off x="3864" y="3116"/>
                <a:ext cx="129"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54" name="Rectangle 479"/>
              <p:cNvSpPr>
                <a:spLocks noChangeArrowheads="1"/>
              </p:cNvSpPr>
              <p:nvPr/>
            </p:nvSpPr>
            <p:spPr bwMode="auto">
              <a:xfrm>
                <a:off x="3988" y="3116"/>
                <a:ext cx="135"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55" name="Rectangle 480"/>
              <p:cNvSpPr>
                <a:spLocks noChangeArrowheads="1"/>
              </p:cNvSpPr>
              <p:nvPr/>
            </p:nvSpPr>
            <p:spPr bwMode="auto">
              <a:xfrm>
                <a:off x="4117" y="3116"/>
                <a:ext cx="130"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56" name="Rectangle 481"/>
              <p:cNvSpPr>
                <a:spLocks noChangeArrowheads="1"/>
              </p:cNvSpPr>
              <p:nvPr/>
            </p:nvSpPr>
            <p:spPr bwMode="auto">
              <a:xfrm>
                <a:off x="2721" y="3245"/>
                <a:ext cx="135"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57" name="Rectangle 482"/>
              <p:cNvSpPr>
                <a:spLocks noChangeArrowheads="1"/>
              </p:cNvSpPr>
              <p:nvPr/>
            </p:nvSpPr>
            <p:spPr bwMode="auto">
              <a:xfrm>
                <a:off x="2721" y="3245"/>
                <a:ext cx="135"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58" name="Rectangle 483"/>
              <p:cNvSpPr>
                <a:spLocks noChangeArrowheads="1"/>
              </p:cNvSpPr>
              <p:nvPr/>
            </p:nvSpPr>
            <p:spPr bwMode="auto">
              <a:xfrm>
                <a:off x="2974" y="3245"/>
                <a:ext cx="135"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59" name="Rectangle 484"/>
              <p:cNvSpPr>
                <a:spLocks noChangeArrowheads="1"/>
              </p:cNvSpPr>
              <p:nvPr/>
            </p:nvSpPr>
            <p:spPr bwMode="auto">
              <a:xfrm>
                <a:off x="2597" y="3245"/>
                <a:ext cx="129"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60" name="Rectangle 485"/>
              <p:cNvSpPr>
                <a:spLocks noChangeArrowheads="1"/>
              </p:cNvSpPr>
              <p:nvPr/>
            </p:nvSpPr>
            <p:spPr bwMode="auto">
              <a:xfrm>
                <a:off x="2850" y="3245"/>
                <a:ext cx="130"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61" name="Rectangle 486"/>
              <p:cNvSpPr>
                <a:spLocks noChangeArrowheads="1"/>
              </p:cNvSpPr>
              <p:nvPr/>
            </p:nvSpPr>
            <p:spPr bwMode="auto">
              <a:xfrm>
                <a:off x="3104" y="3245"/>
                <a:ext cx="129"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62" name="Rectangle 487"/>
              <p:cNvSpPr>
                <a:spLocks noChangeArrowheads="1"/>
              </p:cNvSpPr>
              <p:nvPr/>
            </p:nvSpPr>
            <p:spPr bwMode="auto">
              <a:xfrm>
                <a:off x="3228" y="3245"/>
                <a:ext cx="134"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63" name="Rectangle 488"/>
              <p:cNvSpPr>
                <a:spLocks noChangeArrowheads="1"/>
              </p:cNvSpPr>
              <p:nvPr/>
            </p:nvSpPr>
            <p:spPr bwMode="auto">
              <a:xfrm>
                <a:off x="3357" y="3245"/>
                <a:ext cx="129"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64" name="Rectangle 489"/>
              <p:cNvSpPr>
                <a:spLocks noChangeArrowheads="1"/>
              </p:cNvSpPr>
              <p:nvPr/>
            </p:nvSpPr>
            <p:spPr bwMode="auto">
              <a:xfrm>
                <a:off x="3481" y="3245"/>
                <a:ext cx="135"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65" name="Rectangle 490"/>
              <p:cNvSpPr>
                <a:spLocks noChangeArrowheads="1"/>
              </p:cNvSpPr>
              <p:nvPr/>
            </p:nvSpPr>
            <p:spPr bwMode="auto">
              <a:xfrm>
                <a:off x="3610" y="3245"/>
                <a:ext cx="130"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66" name="Rectangle 491"/>
              <p:cNvSpPr>
                <a:spLocks noChangeArrowheads="1"/>
              </p:cNvSpPr>
              <p:nvPr/>
            </p:nvSpPr>
            <p:spPr bwMode="auto">
              <a:xfrm>
                <a:off x="3734" y="3245"/>
                <a:ext cx="135"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67" name="Rectangle 492"/>
              <p:cNvSpPr>
                <a:spLocks noChangeArrowheads="1"/>
              </p:cNvSpPr>
              <p:nvPr/>
            </p:nvSpPr>
            <p:spPr bwMode="auto">
              <a:xfrm>
                <a:off x="3864" y="3245"/>
                <a:ext cx="129"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68" name="Rectangle 493"/>
              <p:cNvSpPr>
                <a:spLocks noChangeArrowheads="1"/>
              </p:cNvSpPr>
              <p:nvPr/>
            </p:nvSpPr>
            <p:spPr bwMode="auto">
              <a:xfrm>
                <a:off x="3988" y="3245"/>
                <a:ext cx="135"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69" name="Rectangle 494"/>
              <p:cNvSpPr>
                <a:spLocks noChangeArrowheads="1"/>
              </p:cNvSpPr>
              <p:nvPr/>
            </p:nvSpPr>
            <p:spPr bwMode="auto">
              <a:xfrm>
                <a:off x="4117" y="3245"/>
                <a:ext cx="130" cy="129"/>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70" name="Rectangle 495"/>
              <p:cNvSpPr>
                <a:spLocks noChangeArrowheads="1"/>
              </p:cNvSpPr>
              <p:nvPr/>
            </p:nvSpPr>
            <p:spPr bwMode="auto">
              <a:xfrm>
                <a:off x="2721" y="3369"/>
                <a:ext cx="135"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71" name="Rectangle 496"/>
              <p:cNvSpPr>
                <a:spLocks noChangeArrowheads="1"/>
              </p:cNvSpPr>
              <p:nvPr/>
            </p:nvSpPr>
            <p:spPr bwMode="auto">
              <a:xfrm>
                <a:off x="2721" y="3369"/>
                <a:ext cx="135"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72" name="Rectangle 497"/>
              <p:cNvSpPr>
                <a:spLocks noChangeArrowheads="1"/>
              </p:cNvSpPr>
              <p:nvPr/>
            </p:nvSpPr>
            <p:spPr bwMode="auto">
              <a:xfrm>
                <a:off x="2974" y="3369"/>
                <a:ext cx="135"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73" name="Rectangle 498"/>
              <p:cNvSpPr>
                <a:spLocks noChangeArrowheads="1"/>
              </p:cNvSpPr>
              <p:nvPr/>
            </p:nvSpPr>
            <p:spPr bwMode="auto">
              <a:xfrm>
                <a:off x="2597" y="3369"/>
                <a:ext cx="129"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74" name="Rectangle 499"/>
              <p:cNvSpPr>
                <a:spLocks noChangeArrowheads="1"/>
              </p:cNvSpPr>
              <p:nvPr/>
            </p:nvSpPr>
            <p:spPr bwMode="auto">
              <a:xfrm>
                <a:off x="2850" y="3369"/>
                <a:ext cx="130"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75" name="Rectangle 500"/>
              <p:cNvSpPr>
                <a:spLocks noChangeArrowheads="1"/>
              </p:cNvSpPr>
              <p:nvPr/>
            </p:nvSpPr>
            <p:spPr bwMode="auto">
              <a:xfrm>
                <a:off x="3104" y="3369"/>
                <a:ext cx="129"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76" name="Rectangle 501"/>
              <p:cNvSpPr>
                <a:spLocks noChangeArrowheads="1"/>
              </p:cNvSpPr>
              <p:nvPr/>
            </p:nvSpPr>
            <p:spPr bwMode="auto">
              <a:xfrm>
                <a:off x="3228" y="3369"/>
                <a:ext cx="134"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77" name="Rectangle 502"/>
              <p:cNvSpPr>
                <a:spLocks noChangeArrowheads="1"/>
              </p:cNvSpPr>
              <p:nvPr/>
            </p:nvSpPr>
            <p:spPr bwMode="auto">
              <a:xfrm>
                <a:off x="3357" y="3369"/>
                <a:ext cx="129"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78" name="Rectangle 503"/>
              <p:cNvSpPr>
                <a:spLocks noChangeArrowheads="1"/>
              </p:cNvSpPr>
              <p:nvPr/>
            </p:nvSpPr>
            <p:spPr bwMode="auto">
              <a:xfrm>
                <a:off x="3481" y="3369"/>
                <a:ext cx="135"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79" name="Rectangle 504"/>
              <p:cNvSpPr>
                <a:spLocks noChangeArrowheads="1"/>
              </p:cNvSpPr>
              <p:nvPr/>
            </p:nvSpPr>
            <p:spPr bwMode="auto">
              <a:xfrm>
                <a:off x="3610" y="3369"/>
                <a:ext cx="130"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80" name="Rectangle 505"/>
              <p:cNvSpPr>
                <a:spLocks noChangeArrowheads="1"/>
              </p:cNvSpPr>
              <p:nvPr/>
            </p:nvSpPr>
            <p:spPr bwMode="auto">
              <a:xfrm>
                <a:off x="3734" y="3369"/>
                <a:ext cx="135"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81" name="Rectangle 506"/>
              <p:cNvSpPr>
                <a:spLocks noChangeArrowheads="1"/>
              </p:cNvSpPr>
              <p:nvPr/>
            </p:nvSpPr>
            <p:spPr bwMode="auto">
              <a:xfrm>
                <a:off x="3864" y="3369"/>
                <a:ext cx="129"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82" name="Rectangle 507"/>
              <p:cNvSpPr>
                <a:spLocks noChangeArrowheads="1"/>
              </p:cNvSpPr>
              <p:nvPr/>
            </p:nvSpPr>
            <p:spPr bwMode="auto">
              <a:xfrm>
                <a:off x="3988" y="3369"/>
                <a:ext cx="135"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sp>
            <p:nvSpPr>
              <p:cNvPr id="283" name="Rectangle 508"/>
              <p:cNvSpPr>
                <a:spLocks noChangeArrowheads="1"/>
              </p:cNvSpPr>
              <p:nvPr/>
            </p:nvSpPr>
            <p:spPr bwMode="auto">
              <a:xfrm>
                <a:off x="4117" y="3369"/>
                <a:ext cx="130" cy="135"/>
              </a:xfrm>
              <a:prstGeom prst="rect">
                <a:avLst/>
              </a:prstGeom>
              <a:solidFill>
                <a:srgbClr val="CCCCCC"/>
              </a:solidFill>
              <a:ln w="0">
                <a:solidFill>
                  <a:srgbClr val="000000"/>
                </a:solidFill>
                <a:miter lim="800000"/>
                <a:headEnd/>
                <a:tailEnd/>
              </a:ln>
            </p:spPr>
            <p:txBody>
              <a:bodyPr/>
              <a:lstStyle/>
              <a:p>
                <a:endParaRPr lang="en-US">
                  <a:latin typeface="+mn-lt"/>
                </a:endParaRPr>
              </a:p>
            </p:txBody>
          </p:sp>
        </p:grpSp>
        <p:sp>
          <p:nvSpPr>
            <p:cNvPr id="6" name="Text Box 509"/>
            <p:cNvSpPr txBox="1">
              <a:spLocks noChangeArrowheads="1"/>
            </p:cNvSpPr>
            <p:nvPr/>
          </p:nvSpPr>
          <p:spPr bwMode="auto">
            <a:xfrm>
              <a:off x="2614" y="1203"/>
              <a:ext cx="178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dirty="0">
                  <a:solidFill>
                    <a:schemeClr val="tx1"/>
                  </a:solidFill>
                  <a:latin typeface="+mn-lt"/>
                </a:rPr>
                <a:t>Output Classified Image</a:t>
              </a:r>
            </a:p>
          </p:txBody>
        </p:sp>
      </p:grpSp>
      <p:grpSp>
        <p:nvGrpSpPr>
          <p:cNvPr id="484" name="Group 510"/>
          <p:cNvGrpSpPr>
            <a:grpSpLocks/>
          </p:cNvGrpSpPr>
          <p:nvPr/>
        </p:nvGrpSpPr>
        <p:grpSpPr bwMode="auto">
          <a:xfrm>
            <a:off x="6326188" y="2865438"/>
            <a:ext cx="2727325" cy="1524000"/>
            <a:chOff x="3936" y="1842"/>
            <a:chExt cx="1718" cy="960"/>
          </a:xfrm>
        </p:grpSpPr>
        <p:sp>
          <p:nvSpPr>
            <p:cNvPr id="485" name="Text Box 511"/>
            <p:cNvSpPr txBox="1">
              <a:spLocks noChangeArrowheads="1"/>
            </p:cNvSpPr>
            <p:nvPr/>
          </p:nvSpPr>
          <p:spPr bwMode="auto">
            <a:xfrm>
              <a:off x="4605" y="1842"/>
              <a:ext cx="1049"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dirty="0">
                  <a:solidFill>
                    <a:schemeClr val="tx1"/>
                  </a:solidFill>
                  <a:latin typeface="+mn-lt"/>
                </a:rPr>
                <a:t>Next Pixel to be Classified</a:t>
              </a:r>
            </a:p>
          </p:txBody>
        </p:sp>
        <p:sp>
          <p:nvSpPr>
            <p:cNvPr id="486" name="Line 512"/>
            <p:cNvSpPr>
              <a:spLocks noChangeShapeType="1"/>
            </p:cNvSpPr>
            <p:nvPr/>
          </p:nvSpPr>
          <p:spPr bwMode="auto">
            <a:xfrm flipH="1">
              <a:off x="3936" y="2136"/>
              <a:ext cx="717" cy="666"/>
            </a:xfrm>
            <a:prstGeom prst="line">
              <a:avLst/>
            </a:prstGeom>
            <a:noFill/>
            <a:ln w="28575">
              <a:solidFill>
                <a:srgbClr val="FF0000"/>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atin typeface="+mn-lt"/>
              </a:endParaRPr>
            </a:p>
          </p:txBody>
        </p:sp>
      </p:grpSp>
      <p:grpSp>
        <p:nvGrpSpPr>
          <p:cNvPr id="487" name="Group 513"/>
          <p:cNvGrpSpPr>
            <a:grpSpLocks/>
          </p:cNvGrpSpPr>
          <p:nvPr/>
        </p:nvGrpSpPr>
        <p:grpSpPr bwMode="auto">
          <a:xfrm>
            <a:off x="6124575" y="4352925"/>
            <a:ext cx="2686050" cy="1876425"/>
            <a:chOff x="3858" y="2742"/>
            <a:chExt cx="1692" cy="1182"/>
          </a:xfrm>
        </p:grpSpPr>
        <p:grpSp>
          <p:nvGrpSpPr>
            <p:cNvPr id="488" name="Group 514"/>
            <p:cNvGrpSpPr>
              <a:grpSpLocks/>
            </p:cNvGrpSpPr>
            <p:nvPr/>
          </p:nvGrpSpPr>
          <p:grpSpPr bwMode="auto">
            <a:xfrm>
              <a:off x="4693" y="3264"/>
              <a:ext cx="857" cy="654"/>
              <a:chOff x="4693" y="3264"/>
              <a:chExt cx="857" cy="654"/>
            </a:xfrm>
          </p:grpSpPr>
          <p:sp>
            <p:nvSpPr>
              <p:cNvPr id="493" name="Rectangle 515"/>
              <p:cNvSpPr>
                <a:spLocks noChangeArrowheads="1"/>
              </p:cNvSpPr>
              <p:nvPr/>
            </p:nvSpPr>
            <p:spPr bwMode="auto">
              <a:xfrm>
                <a:off x="4716" y="3264"/>
                <a:ext cx="834" cy="654"/>
              </a:xfrm>
              <a:prstGeom prst="rect">
                <a:avLst/>
              </a:prstGeom>
              <a:gradFill rotWithShape="0">
                <a:gsLst>
                  <a:gs pos="0">
                    <a:schemeClr val="bg1"/>
                  </a:gs>
                  <a:gs pos="100000">
                    <a:srgbClr val="00FF00"/>
                  </a:gs>
                </a:gsLst>
                <a:lin ang="5400000" scaled="1"/>
              </a:gra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95" name="Text Box 517"/>
              <p:cNvSpPr txBox="1">
                <a:spLocks noChangeArrowheads="1"/>
              </p:cNvSpPr>
              <p:nvPr/>
            </p:nvSpPr>
            <p:spPr bwMode="auto">
              <a:xfrm>
                <a:off x="4693" y="3277"/>
                <a:ext cx="64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0" dirty="0">
                    <a:solidFill>
                      <a:schemeClr val="tx1"/>
                    </a:solidFill>
                    <a:latin typeface="+mj-lt"/>
                  </a:rPr>
                  <a:t>Unknown</a:t>
                </a:r>
              </a:p>
            </p:txBody>
          </p:sp>
        </p:grpSp>
        <p:grpSp>
          <p:nvGrpSpPr>
            <p:cNvPr id="489" name="Group 518"/>
            <p:cNvGrpSpPr>
              <a:grpSpLocks/>
            </p:cNvGrpSpPr>
            <p:nvPr/>
          </p:nvGrpSpPr>
          <p:grpSpPr bwMode="auto">
            <a:xfrm>
              <a:off x="3858" y="2742"/>
              <a:ext cx="1680" cy="1182"/>
              <a:chOff x="3858" y="2742"/>
              <a:chExt cx="1680" cy="1182"/>
            </a:xfrm>
          </p:grpSpPr>
          <p:sp>
            <p:nvSpPr>
              <p:cNvPr id="490" name="Line 519"/>
              <p:cNvSpPr>
                <a:spLocks noChangeShapeType="1"/>
              </p:cNvSpPr>
              <p:nvPr/>
            </p:nvSpPr>
            <p:spPr bwMode="auto">
              <a:xfrm>
                <a:off x="3978" y="2754"/>
                <a:ext cx="1560" cy="516"/>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 name="Line 520"/>
              <p:cNvSpPr>
                <a:spLocks noChangeShapeType="1"/>
              </p:cNvSpPr>
              <p:nvPr/>
            </p:nvSpPr>
            <p:spPr bwMode="auto">
              <a:xfrm>
                <a:off x="3864" y="2742"/>
                <a:ext cx="858" cy="522"/>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92" name="Line 521"/>
              <p:cNvSpPr>
                <a:spLocks noChangeShapeType="1"/>
              </p:cNvSpPr>
              <p:nvPr/>
            </p:nvSpPr>
            <p:spPr bwMode="auto">
              <a:xfrm>
                <a:off x="3858" y="2844"/>
                <a:ext cx="876" cy="108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sp>
        <p:nvSpPr>
          <p:cNvPr id="496" name="Line 530"/>
          <p:cNvSpPr>
            <a:spLocks noChangeShapeType="1"/>
          </p:cNvSpPr>
          <p:nvPr/>
        </p:nvSpPr>
        <p:spPr bwMode="auto">
          <a:xfrm flipH="1" flipV="1">
            <a:off x="2695575" y="5657850"/>
            <a:ext cx="4724400" cy="42863"/>
          </a:xfrm>
          <a:prstGeom prst="line">
            <a:avLst/>
          </a:prstGeom>
          <a:noFill/>
          <a:ln w="25400">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7" name="Line 531"/>
          <p:cNvSpPr>
            <a:spLocks noChangeShapeType="1"/>
          </p:cNvSpPr>
          <p:nvPr/>
        </p:nvSpPr>
        <p:spPr bwMode="auto">
          <a:xfrm flipH="1" flipV="1">
            <a:off x="2714625" y="4305300"/>
            <a:ext cx="4719638" cy="1408113"/>
          </a:xfrm>
          <a:prstGeom prst="line">
            <a:avLst/>
          </a:prstGeom>
          <a:noFill/>
          <a:ln w="25400">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8" name="Line 532"/>
          <p:cNvSpPr>
            <a:spLocks noChangeShapeType="1"/>
          </p:cNvSpPr>
          <p:nvPr/>
        </p:nvSpPr>
        <p:spPr bwMode="auto">
          <a:xfrm flipH="1" flipV="1">
            <a:off x="2724830" y="2921000"/>
            <a:ext cx="4694238" cy="2770188"/>
          </a:xfrm>
          <a:prstGeom prst="line">
            <a:avLst/>
          </a:prstGeom>
          <a:noFill/>
          <a:ln w="25400">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499" name="Group 544"/>
          <p:cNvGrpSpPr>
            <a:grpSpLocks/>
          </p:cNvGrpSpPr>
          <p:nvPr/>
        </p:nvGrpSpPr>
        <p:grpSpPr bwMode="auto">
          <a:xfrm>
            <a:off x="1243013" y="1914525"/>
            <a:ext cx="1495425" cy="4248151"/>
            <a:chOff x="783" y="1206"/>
            <a:chExt cx="942" cy="2676"/>
          </a:xfrm>
        </p:grpSpPr>
        <p:sp>
          <p:nvSpPr>
            <p:cNvPr id="500" name="Text Box 529"/>
            <p:cNvSpPr txBox="1">
              <a:spLocks noChangeArrowheads="1"/>
            </p:cNvSpPr>
            <p:nvPr/>
          </p:nvSpPr>
          <p:spPr bwMode="auto">
            <a:xfrm>
              <a:off x="789" y="1206"/>
              <a:ext cx="93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0" u="sng" dirty="0">
                  <a:solidFill>
                    <a:schemeClr val="tx1"/>
                  </a:solidFill>
                  <a:latin typeface="+mn-lt"/>
                </a:rPr>
                <a:t>Mean</a:t>
              </a:r>
              <a:r>
                <a:rPr lang="en-US" sz="1400" b="0" dirty="0">
                  <a:solidFill>
                    <a:schemeClr val="tx1"/>
                  </a:solidFill>
                  <a:latin typeface="+mn-lt"/>
                </a:rPr>
                <a:t> Spectral Signatures</a:t>
              </a:r>
              <a:endParaRPr lang="en-US" sz="1400" b="0" u="sng" dirty="0">
                <a:solidFill>
                  <a:schemeClr val="tx1"/>
                </a:solidFill>
                <a:latin typeface="+mn-lt"/>
              </a:endParaRPr>
            </a:p>
          </p:txBody>
        </p:sp>
        <p:grpSp>
          <p:nvGrpSpPr>
            <p:cNvPr id="501" name="Group 533"/>
            <p:cNvGrpSpPr>
              <a:grpSpLocks/>
            </p:cNvGrpSpPr>
            <p:nvPr/>
          </p:nvGrpSpPr>
          <p:grpSpPr bwMode="auto">
            <a:xfrm>
              <a:off x="828" y="1598"/>
              <a:ext cx="852" cy="654"/>
              <a:chOff x="60" y="1574"/>
              <a:chExt cx="852" cy="654"/>
            </a:xfrm>
          </p:grpSpPr>
          <p:sp>
            <p:nvSpPr>
              <p:cNvPr id="508" name="Rectangle 534"/>
              <p:cNvSpPr>
                <a:spLocks noChangeArrowheads="1"/>
              </p:cNvSpPr>
              <p:nvPr/>
            </p:nvSpPr>
            <p:spPr bwMode="auto">
              <a:xfrm>
                <a:off x="78" y="1574"/>
                <a:ext cx="834" cy="654"/>
              </a:xfrm>
              <a:prstGeom prst="rect">
                <a:avLst/>
              </a:prstGeom>
              <a:gradFill rotWithShape="0">
                <a:gsLst>
                  <a:gs pos="0">
                    <a:schemeClr val="bg1"/>
                  </a:gs>
                  <a:gs pos="100000">
                    <a:srgbClr val="00FF00"/>
                  </a:gs>
                </a:gsLst>
                <a:lin ang="5400000" scaled="1"/>
              </a:gra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09" name="Freeform 535"/>
              <p:cNvSpPr>
                <a:spLocks/>
              </p:cNvSpPr>
              <p:nvPr/>
            </p:nvSpPr>
            <p:spPr bwMode="auto">
              <a:xfrm>
                <a:off x="96" y="1686"/>
                <a:ext cx="804" cy="515"/>
              </a:xfrm>
              <a:custGeom>
                <a:avLst/>
                <a:gdLst>
                  <a:gd name="T0" fmla="*/ 0 w 804"/>
                  <a:gd name="T1" fmla="*/ 496 h 515"/>
                  <a:gd name="T2" fmla="*/ 78 w 804"/>
                  <a:gd name="T3" fmla="*/ 346 h 515"/>
                  <a:gd name="T4" fmla="*/ 126 w 804"/>
                  <a:gd name="T5" fmla="*/ 334 h 515"/>
                  <a:gd name="T6" fmla="*/ 174 w 804"/>
                  <a:gd name="T7" fmla="*/ 340 h 515"/>
                  <a:gd name="T8" fmla="*/ 192 w 804"/>
                  <a:gd name="T9" fmla="*/ 418 h 515"/>
                  <a:gd name="T10" fmla="*/ 210 w 804"/>
                  <a:gd name="T11" fmla="*/ 466 h 515"/>
                  <a:gd name="T12" fmla="*/ 294 w 804"/>
                  <a:gd name="T13" fmla="*/ 448 h 515"/>
                  <a:gd name="T14" fmla="*/ 444 w 804"/>
                  <a:gd name="T15" fmla="*/ 64 h 515"/>
                  <a:gd name="T16" fmla="*/ 492 w 804"/>
                  <a:gd name="T17" fmla="*/ 64 h 515"/>
                  <a:gd name="T18" fmla="*/ 528 w 804"/>
                  <a:gd name="T19" fmla="*/ 106 h 515"/>
                  <a:gd name="T20" fmla="*/ 552 w 804"/>
                  <a:gd name="T21" fmla="*/ 190 h 515"/>
                  <a:gd name="T22" fmla="*/ 594 w 804"/>
                  <a:gd name="T23" fmla="*/ 262 h 515"/>
                  <a:gd name="T24" fmla="*/ 660 w 804"/>
                  <a:gd name="T25" fmla="*/ 238 h 515"/>
                  <a:gd name="T26" fmla="*/ 696 w 804"/>
                  <a:gd name="T27" fmla="*/ 220 h 515"/>
                  <a:gd name="T28" fmla="*/ 774 w 804"/>
                  <a:gd name="T29" fmla="*/ 238 h 515"/>
                  <a:gd name="T30" fmla="*/ 804 w 804"/>
                  <a:gd name="T31" fmla="*/ 28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4" h="515">
                    <a:moveTo>
                      <a:pt x="0" y="496"/>
                    </a:moveTo>
                    <a:cubicBezTo>
                      <a:pt x="28" y="434"/>
                      <a:pt x="57" y="373"/>
                      <a:pt x="78" y="346"/>
                    </a:cubicBezTo>
                    <a:cubicBezTo>
                      <a:pt x="99" y="319"/>
                      <a:pt x="110" y="335"/>
                      <a:pt x="126" y="334"/>
                    </a:cubicBezTo>
                    <a:cubicBezTo>
                      <a:pt x="142" y="333"/>
                      <a:pt x="163" y="326"/>
                      <a:pt x="174" y="340"/>
                    </a:cubicBezTo>
                    <a:cubicBezTo>
                      <a:pt x="185" y="354"/>
                      <a:pt x="186" y="397"/>
                      <a:pt x="192" y="418"/>
                    </a:cubicBezTo>
                    <a:cubicBezTo>
                      <a:pt x="198" y="439"/>
                      <a:pt x="193" y="461"/>
                      <a:pt x="210" y="466"/>
                    </a:cubicBezTo>
                    <a:cubicBezTo>
                      <a:pt x="227" y="471"/>
                      <a:pt x="255" y="515"/>
                      <a:pt x="294" y="448"/>
                    </a:cubicBezTo>
                    <a:cubicBezTo>
                      <a:pt x="333" y="381"/>
                      <a:pt x="411" y="128"/>
                      <a:pt x="444" y="64"/>
                    </a:cubicBezTo>
                    <a:cubicBezTo>
                      <a:pt x="477" y="0"/>
                      <a:pt x="478" y="57"/>
                      <a:pt x="492" y="64"/>
                    </a:cubicBezTo>
                    <a:cubicBezTo>
                      <a:pt x="506" y="71"/>
                      <a:pt x="518" y="85"/>
                      <a:pt x="528" y="106"/>
                    </a:cubicBezTo>
                    <a:cubicBezTo>
                      <a:pt x="538" y="127"/>
                      <a:pt x="541" y="164"/>
                      <a:pt x="552" y="190"/>
                    </a:cubicBezTo>
                    <a:cubicBezTo>
                      <a:pt x="563" y="216"/>
                      <a:pt x="576" y="254"/>
                      <a:pt x="594" y="262"/>
                    </a:cubicBezTo>
                    <a:cubicBezTo>
                      <a:pt x="612" y="270"/>
                      <a:pt x="643" y="245"/>
                      <a:pt x="660" y="238"/>
                    </a:cubicBezTo>
                    <a:cubicBezTo>
                      <a:pt x="677" y="231"/>
                      <a:pt x="677" y="220"/>
                      <a:pt x="696" y="220"/>
                    </a:cubicBezTo>
                    <a:cubicBezTo>
                      <a:pt x="715" y="220"/>
                      <a:pt x="756" y="228"/>
                      <a:pt x="774" y="238"/>
                    </a:cubicBezTo>
                    <a:cubicBezTo>
                      <a:pt x="792" y="248"/>
                      <a:pt x="799" y="273"/>
                      <a:pt x="804" y="280"/>
                    </a:cubicBezTo>
                  </a:path>
                </a:pathLst>
              </a:custGeom>
              <a:noFill/>
              <a:ln w="28575" cap="flat"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10" name="Text Box 536"/>
              <p:cNvSpPr txBox="1">
                <a:spLocks noChangeArrowheads="1"/>
              </p:cNvSpPr>
              <p:nvPr/>
            </p:nvSpPr>
            <p:spPr bwMode="auto">
              <a:xfrm>
                <a:off x="60" y="1601"/>
                <a:ext cx="64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0" dirty="0" smtClean="0">
                    <a:solidFill>
                      <a:schemeClr val="tx1"/>
                    </a:solidFill>
                    <a:latin typeface="+mj-lt"/>
                  </a:rPr>
                  <a:t>Tree</a:t>
                </a:r>
                <a:endParaRPr lang="en-US" sz="1200" b="0" dirty="0">
                  <a:solidFill>
                    <a:schemeClr val="tx1"/>
                  </a:solidFill>
                  <a:latin typeface="+mj-lt"/>
                </a:endParaRPr>
              </a:p>
            </p:txBody>
          </p:sp>
        </p:grpSp>
        <p:sp>
          <p:nvSpPr>
            <p:cNvPr id="502" name="Rectangle 537"/>
            <p:cNvSpPr>
              <a:spLocks noChangeArrowheads="1"/>
            </p:cNvSpPr>
            <p:nvPr/>
          </p:nvSpPr>
          <p:spPr bwMode="auto">
            <a:xfrm>
              <a:off x="840" y="2450"/>
              <a:ext cx="834" cy="654"/>
            </a:xfrm>
            <a:prstGeom prst="rect">
              <a:avLst/>
            </a:prstGeom>
            <a:gradFill rotWithShape="0">
              <a:gsLst>
                <a:gs pos="0">
                  <a:schemeClr val="bg1"/>
                </a:gs>
                <a:gs pos="100000">
                  <a:srgbClr val="00FF00"/>
                </a:gs>
              </a:gsLst>
              <a:lin ang="5400000" scaled="1"/>
            </a:gra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04" name="Text Box 539"/>
            <p:cNvSpPr txBox="1">
              <a:spLocks noChangeArrowheads="1"/>
            </p:cNvSpPr>
            <p:nvPr/>
          </p:nvSpPr>
          <p:spPr bwMode="auto">
            <a:xfrm>
              <a:off x="783" y="2474"/>
              <a:ext cx="70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0" dirty="0" smtClean="0">
                  <a:solidFill>
                    <a:schemeClr val="tx1"/>
                  </a:solidFill>
                  <a:latin typeface="+mj-lt"/>
                </a:rPr>
                <a:t>Built</a:t>
              </a:r>
              <a:endParaRPr lang="en-US" sz="1200" b="0" dirty="0">
                <a:solidFill>
                  <a:schemeClr val="tx1"/>
                </a:solidFill>
                <a:latin typeface="+mj-lt"/>
              </a:endParaRPr>
            </a:p>
          </p:txBody>
        </p:sp>
        <p:sp>
          <p:nvSpPr>
            <p:cNvPr id="505" name="Rectangle 541"/>
            <p:cNvSpPr>
              <a:spLocks noChangeArrowheads="1"/>
            </p:cNvSpPr>
            <p:nvPr/>
          </p:nvSpPr>
          <p:spPr bwMode="auto">
            <a:xfrm>
              <a:off x="828" y="3228"/>
              <a:ext cx="834" cy="654"/>
            </a:xfrm>
            <a:prstGeom prst="rect">
              <a:avLst/>
            </a:prstGeom>
            <a:gradFill rotWithShape="0">
              <a:gsLst>
                <a:gs pos="0">
                  <a:schemeClr val="bg1"/>
                </a:gs>
                <a:gs pos="100000">
                  <a:srgbClr val="00FF00"/>
                </a:gs>
              </a:gsLst>
              <a:lin ang="5400000" scaled="1"/>
            </a:gra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06" name="Freeform 542"/>
            <p:cNvSpPr>
              <a:spLocks/>
            </p:cNvSpPr>
            <p:nvPr/>
          </p:nvSpPr>
          <p:spPr bwMode="auto">
            <a:xfrm>
              <a:off x="852" y="3552"/>
              <a:ext cx="780" cy="297"/>
            </a:xfrm>
            <a:custGeom>
              <a:avLst/>
              <a:gdLst>
                <a:gd name="T0" fmla="*/ 0 w 780"/>
                <a:gd name="T1" fmla="*/ 0 h 297"/>
                <a:gd name="T2" fmla="*/ 42 w 780"/>
                <a:gd name="T3" fmla="*/ 78 h 297"/>
                <a:gd name="T4" fmla="*/ 66 w 780"/>
                <a:gd name="T5" fmla="*/ 126 h 297"/>
                <a:gd name="T6" fmla="*/ 108 w 780"/>
                <a:gd name="T7" fmla="*/ 168 h 297"/>
                <a:gd name="T8" fmla="*/ 186 w 780"/>
                <a:gd name="T9" fmla="*/ 204 h 297"/>
                <a:gd name="T10" fmla="*/ 228 w 780"/>
                <a:gd name="T11" fmla="*/ 222 h 297"/>
                <a:gd name="T12" fmla="*/ 264 w 780"/>
                <a:gd name="T13" fmla="*/ 228 h 297"/>
                <a:gd name="T14" fmla="*/ 312 w 780"/>
                <a:gd name="T15" fmla="*/ 234 h 297"/>
                <a:gd name="T16" fmla="*/ 426 w 780"/>
                <a:gd name="T17" fmla="*/ 264 h 297"/>
                <a:gd name="T18" fmla="*/ 498 w 780"/>
                <a:gd name="T19" fmla="*/ 276 h 297"/>
                <a:gd name="T20" fmla="*/ 576 w 780"/>
                <a:gd name="T21" fmla="*/ 294 h 297"/>
                <a:gd name="T22" fmla="*/ 630 w 780"/>
                <a:gd name="T23" fmla="*/ 294 h 297"/>
                <a:gd name="T24" fmla="*/ 690 w 780"/>
                <a:gd name="T25" fmla="*/ 294 h 297"/>
                <a:gd name="T26" fmla="*/ 732 w 780"/>
                <a:gd name="T27" fmla="*/ 294 h 297"/>
                <a:gd name="T28" fmla="*/ 780 w 780"/>
                <a:gd name="T29" fmla="*/ 29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0" h="297">
                  <a:moveTo>
                    <a:pt x="0" y="0"/>
                  </a:moveTo>
                  <a:cubicBezTo>
                    <a:pt x="15" y="28"/>
                    <a:pt x="31" y="57"/>
                    <a:pt x="42" y="78"/>
                  </a:cubicBezTo>
                  <a:cubicBezTo>
                    <a:pt x="53" y="99"/>
                    <a:pt x="55" y="111"/>
                    <a:pt x="66" y="126"/>
                  </a:cubicBezTo>
                  <a:cubicBezTo>
                    <a:pt x="77" y="141"/>
                    <a:pt x="88" y="155"/>
                    <a:pt x="108" y="168"/>
                  </a:cubicBezTo>
                  <a:cubicBezTo>
                    <a:pt x="128" y="181"/>
                    <a:pt x="166" y="195"/>
                    <a:pt x="186" y="204"/>
                  </a:cubicBezTo>
                  <a:cubicBezTo>
                    <a:pt x="206" y="213"/>
                    <a:pt x="215" y="218"/>
                    <a:pt x="228" y="222"/>
                  </a:cubicBezTo>
                  <a:cubicBezTo>
                    <a:pt x="241" y="226"/>
                    <a:pt x="250" y="226"/>
                    <a:pt x="264" y="228"/>
                  </a:cubicBezTo>
                  <a:cubicBezTo>
                    <a:pt x="278" y="230"/>
                    <a:pt x="285" y="228"/>
                    <a:pt x="312" y="234"/>
                  </a:cubicBezTo>
                  <a:cubicBezTo>
                    <a:pt x="339" y="240"/>
                    <a:pt x="395" y="257"/>
                    <a:pt x="426" y="264"/>
                  </a:cubicBezTo>
                  <a:cubicBezTo>
                    <a:pt x="457" y="271"/>
                    <a:pt x="473" y="271"/>
                    <a:pt x="498" y="276"/>
                  </a:cubicBezTo>
                  <a:cubicBezTo>
                    <a:pt x="523" y="281"/>
                    <a:pt x="554" y="291"/>
                    <a:pt x="576" y="294"/>
                  </a:cubicBezTo>
                  <a:cubicBezTo>
                    <a:pt x="598" y="297"/>
                    <a:pt x="611" y="294"/>
                    <a:pt x="630" y="294"/>
                  </a:cubicBezTo>
                  <a:cubicBezTo>
                    <a:pt x="649" y="294"/>
                    <a:pt x="673" y="294"/>
                    <a:pt x="690" y="294"/>
                  </a:cubicBezTo>
                  <a:cubicBezTo>
                    <a:pt x="707" y="294"/>
                    <a:pt x="717" y="294"/>
                    <a:pt x="732" y="294"/>
                  </a:cubicBezTo>
                  <a:cubicBezTo>
                    <a:pt x="747" y="294"/>
                    <a:pt x="771" y="294"/>
                    <a:pt x="780" y="294"/>
                  </a:cubicBezTo>
                </a:path>
              </a:pathLst>
            </a:custGeom>
            <a:noFill/>
            <a:ln w="254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07" name="Text Box 543"/>
            <p:cNvSpPr txBox="1">
              <a:spLocks noChangeArrowheads="1"/>
            </p:cNvSpPr>
            <p:nvPr/>
          </p:nvSpPr>
          <p:spPr bwMode="auto">
            <a:xfrm>
              <a:off x="840" y="3228"/>
              <a:ext cx="64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0" dirty="0" smtClean="0">
                  <a:solidFill>
                    <a:schemeClr val="tx1"/>
                  </a:solidFill>
                  <a:latin typeface="+mj-lt"/>
                </a:rPr>
                <a:t>Water</a:t>
              </a:r>
              <a:endParaRPr lang="en-US" sz="1200" b="0" dirty="0">
                <a:solidFill>
                  <a:schemeClr val="tx1"/>
                </a:solidFill>
                <a:latin typeface="+mj-lt"/>
              </a:endParaRPr>
            </a:p>
          </p:txBody>
        </p:sp>
      </p:grpSp>
      <p:sp>
        <p:nvSpPr>
          <p:cNvPr id="511" name="Rectangle 510"/>
          <p:cNvSpPr/>
          <p:nvPr/>
        </p:nvSpPr>
        <p:spPr>
          <a:xfrm>
            <a:off x="2118520" y="1258669"/>
            <a:ext cx="5224461" cy="523220"/>
          </a:xfrm>
          <a:prstGeom prst="rect">
            <a:avLst/>
          </a:prstGeom>
          <a:ln>
            <a:solidFill>
              <a:schemeClr val="tx1"/>
            </a:solidFill>
          </a:ln>
        </p:spPr>
        <p:txBody>
          <a:bodyPr wrap="square">
            <a:spAutoFit/>
          </a:bodyPr>
          <a:lstStyle/>
          <a:p>
            <a:r>
              <a:rPr lang="en-US" sz="1400" dirty="0" smtClean="0">
                <a:solidFill>
                  <a:schemeClr val="tx1"/>
                </a:solidFill>
                <a:latin typeface="+mn-lt"/>
              </a:rPr>
              <a:t>The computer compares each unknown pixel against the training data, and then it assigns the most similar class.</a:t>
            </a:r>
            <a:endParaRPr lang="en-US" sz="1400" dirty="0">
              <a:solidFill>
                <a:schemeClr val="tx1"/>
              </a:solidFill>
              <a:latin typeface="+mn-lt"/>
            </a:endParaRPr>
          </a:p>
        </p:txBody>
      </p:sp>
      <p:sp>
        <p:nvSpPr>
          <p:cNvPr id="512" name="Arc 511"/>
          <p:cNvSpPr/>
          <p:nvPr/>
        </p:nvSpPr>
        <p:spPr>
          <a:xfrm flipH="1">
            <a:off x="806105" y="4114800"/>
            <a:ext cx="3537295" cy="1793769"/>
          </a:xfrm>
          <a:prstGeom prst="arc">
            <a:avLst>
              <a:gd name="adj1" fmla="val 16200000"/>
              <a:gd name="adj2" fmla="val 19807817"/>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 name="Arc 512"/>
          <p:cNvSpPr/>
          <p:nvPr/>
        </p:nvSpPr>
        <p:spPr>
          <a:xfrm flipH="1">
            <a:off x="6965776" y="5475340"/>
            <a:ext cx="3537295" cy="1793769"/>
          </a:xfrm>
          <a:prstGeom prst="arc">
            <a:avLst>
              <a:gd name="adj1" fmla="val 16200000"/>
              <a:gd name="adj2" fmla="val 19807817"/>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5852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84"/>
                                        </p:tgtEl>
                                        <p:attrNameLst>
                                          <p:attrName>style.visibility</p:attrName>
                                        </p:attrNameLst>
                                      </p:cBhvr>
                                      <p:to>
                                        <p:strVal val="visible"/>
                                      </p:to>
                                    </p:set>
                                    <p:animEffect transition="in" filter="wipe(up)">
                                      <p:cBhvr>
                                        <p:cTn id="11" dur="500"/>
                                        <p:tgtEl>
                                          <p:spTgt spid="484"/>
                                        </p:tgtEl>
                                      </p:cBhvr>
                                    </p:animEffect>
                                  </p:childTnLst>
                                </p:cTn>
                              </p:par>
                            </p:childTnLst>
                          </p:cTn>
                        </p:par>
                        <p:par>
                          <p:cTn id="12" fill="hold">
                            <p:stCondLst>
                              <p:cond delay="1000"/>
                            </p:stCondLst>
                            <p:childTnLst>
                              <p:par>
                                <p:cTn id="13" presetID="22" presetClass="entr" presetSubtype="8" fill="hold" nodeType="afterEffect">
                                  <p:stCondLst>
                                    <p:cond delay="1000"/>
                                  </p:stCondLst>
                                  <p:childTnLst>
                                    <p:set>
                                      <p:cBhvr>
                                        <p:cTn id="14" dur="1" fill="hold">
                                          <p:stCondLst>
                                            <p:cond delay="0"/>
                                          </p:stCondLst>
                                        </p:cTn>
                                        <p:tgtEl>
                                          <p:spTgt spid="487"/>
                                        </p:tgtEl>
                                        <p:attrNameLst>
                                          <p:attrName>style.visibility</p:attrName>
                                        </p:attrNameLst>
                                      </p:cBhvr>
                                      <p:to>
                                        <p:strVal val="visible"/>
                                      </p:to>
                                    </p:set>
                                    <p:animEffect transition="in" filter="wipe(left)">
                                      <p:cBhvr>
                                        <p:cTn id="15" dur="500"/>
                                        <p:tgtEl>
                                          <p:spTgt spid="487"/>
                                        </p:tgtEl>
                                      </p:cBhvr>
                                    </p:animEffect>
                                  </p:childTnLst>
                                </p:cTn>
                              </p:par>
                            </p:childTnLst>
                          </p:cTn>
                        </p:par>
                        <p:par>
                          <p:cTn id="16" fill="hold">
                            <p:stCondLst>
                              <p:cond delay="2500"/>
                            </p:stCondLst>
                            <p:childTnLst>
                              <p:par>
                                <p:cTn id="17" presetID="9" presetClass="entr" presetSubtype="0" fill="hold" nodeType="afterEffect">
                                  <p:stCondLst>
                                    <p:cond delay="0"/>
                                  </p:stCondLst>
                                  <p:childTnLst>
                                    <p:set>
                                      <p:cBhvr>
                                        <p:cTn id="18" dur="1" fill="hold">
                                          <p:stCondLst>
                                            <p:cond delay="0"/>
                                          </p:stCondLst>
                                        </p:cTn>
                                        <p:tgtEl>
                                          <p:spTgt spid="499"/>
                                        </p:tgtEl>
                                        <p:attrNameLst>
                                          <p:attrName>style.visibility</p:attrName>
                                        </p:attrNameLst>
                                      </p:cBhvr>
                                      <p:to>
                                        <p:strVal val="visible"/>
                                      </p:to>
                                    </p:set>
                                    <p:animEffect transition="in" filter="dissolve">
                                      <p:cBhvr>
                                        <p:cTn id="19" dur="500"/>
                                        <p:tgtEl>
                                          <p:spTgt spid="499"/>
                                        </p:tgtEl>
                                      </p:cBhvr>
                                    </p:animEffect>
                                  </p:childTnLst>
                                </p:cTn>
                              </p:par>
                            </p:childTnLst>
                          </p:cTn>
                        </p:par>
                        <p:par>
                          <p:cTn id="20" fill="hold">
                            <p:stCondLst>
                              <p:cond delay="3000"/>
                            </p:stCondLst>
                            <p:childTnLst>
                              <p:par>
                                <p:cTn id="21" presetID="22" presetClass="entr" presetSubtype="2" fill="hold" grpId="0" nodeType="afterEffect">
                                  <p:stCondLst>
                                    <p:cond delay="0"/>
                                  </p:stCondLst>
                                  <p:childTnLst>
                                    <p:set>
                                      <p:cBhvr>
                                        <p:cTn id="22" dur="1" fill="hold">
                                          <p:stCondLst>
                                            <p:cond delay="0"/>
                                          </p:stCondLst>
                                        </p:cTn>
                                        <p:tgtEl>
                                          <p:spTgt spid="496"/>
                                        </p:tgtEl>
                                        <p:attrNameLst>
                                          <p:attrName>style.visibility</p:attrName>
                                        </p:attrNameLst>
                                      </p:cBhvr>
                                      <p:to>
                                        <p:strVal val="visible"/>
                                      </p:to>
                                    </p:set>
                                    <p:animEffect transition="in" filter="wipe(right)">
                                      <p:cBhvr>
                                        <p:cTn id="23" dur="500"/>
                                        <p:tgtEl>
                                          <p:spTgt spid="496"/>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497"/>
                                        </p:tgtEl>
                                        <p:attrNameLst>
                                          <p:attrName>style.visibility</p:attrName>
                                        </p:attrNameLst>
                                      </p:cBhvr>
                                      <p:to>
                                        <p:strVal val="visible"/>
                                      </p:to>
                                    </p:set>
                                    <p:animEffect transition="in" filter="wipe(right)">
                                      <p:cBhvr>
                                        <p:cTn id="27" dur="500"/>
                                        <p:tgtEl>
                                          <p:spTgt spid="497"/>
                                        </p:tgtEl>
                                      </p:cBhvr>
                                    </p:animEffect>
                                  </p:childTnLst>
                                </p:cTn>
                              </p:par>
                            </p:childTnLst>
                          </p:cTn>
                        </p:par>
                        <p:par>
                          <p:cTn id="28" fill="hold">
                            <p:stCondLst>
                              <p:cond delay="4000"/>
                            </p:stCondLst>
                            <p:childTnLst>
                              <p:par>
                                <p:cTn id="29" presetID="22" presetClass="entr" presetSubtype="2" fill="hold" grpId="0" nodeType="afterEffect">
                                  <p:stCondLst>
                                    <p:cond delay="0"/>
                                  </p:stCondLst>
                                  <p:childTnLst>
                                    <p:set>
                                      <p:cBhvr>
                                        <p:cTn id="30" dur="1" fill="hold">
                                          <p:stCondLst>
                                            <p:cond delay="0"/>
                                          </p:stCondLst>
                                        </p:cTn>
                                        <p:tgtEl>
                                          <p:spTgt spid="498"/>
                                        </p:tgtEl>
                                        <p:attrNameLst>
                                          <p:attrName>style.visibility</p:attrName>
                                        </p:attrNameLst>
                                      </p:cBhvr>
                                      <p:to>
                                        <p:strVal val="visible"/>
                                      </p:to>
                                    </p:set>
                                    <p:animEffect transition="in" filter="wipe(right)">
                                      <p:cBhvr>
                                        <p:cTn id="31" dur="500"/>
                                        <p:tgtEl>
                                          <p:spTgt spid="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 grpId="0" animBg="1"/>
      <p:bldP spid="497" grpId="0" animBg="1"/>
      <p:bldP spid="49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a:xfrm>
            <a:off x="457200" y="1447800"/>
            <a:ext cx="4724400" cy="5029200"/>
          </a:xfrm>
        </p:spPr>
        <p:txBody>
          <a:bodyPr>
            <a:normAutofit/>
          </a:bodyPr>
          <a:lstStyle/>
          <a:p>
            <a:r>
              <a:rPr lang="en-US" dirty="0" smtClean="0"/>
              <a:t>Adobe Connect</a:t>
            </a:r>
          </a:p>
          <a:p>
            <a:pPr lvl="1"/>
            <a:r>
              <a:rPr lang="en-US" dirty="0" smtClean="0"/>
              <a:t>Quick orientation to interface</a:t>
            </a:r>
            <a:endParaRPr lang="en-US" dirty="0"/>
          </a:p>
          <a:p>
            <a:r>
              <a:rPr lang="en-US" dirty="0" smtClean="0"/>
              <a:t>Please dial *6 to mute your phone</a:t>
            </a:r>
          </a:p>
          <a:p>
            <a:pPr lvl="1"/>
            <a:r>
              <a:rPr lang="en-US" dirty="0" smtClean="0"/>
              <a:t>Question or comment?</a:t>
            </a:r>
          </a:p>
          <a:p>
            <a:pPr lvl="2"/>
            <a:r>
              <a:rPr lang="en-US" dirty="0" smtClean="0"/>
              <a:t>Un-mute by dialing *6 again</a:t>
            </a:r>
          </a:p>
          <a:p>
            <a:pPr lvl="2"/>
            <a:r>
              <a:rPr lang="en-US" dirty="0" smtClean="0"/>
              <a:t>“Raise” your hand</a:t>
            </a:r>
          </a:p>
          <a:p>
            <a:pPr lvl="2"/>
            <a:r>
              <a:rPr lang="en-US" dirty="0" smtClean="0"/>
              <a:t>Send a chat</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2352" b="55769"/>
          <a:stretch/>
        </p:blipFill>
        <p:spPr bwMode="auto">
          <a:xfrm>
            <a:off x="5562600" y="1828800"/>
            <a:ext cx="3353452" cy="3016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8706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Forests</a:t>
            </a:r>
            <a:endParaRPr lang="en-US" dirty="0"/>
          </a:p>
        </p:txBody>
      </p:sp>
      <p:sp>
        <p:nvSpPr>
          <p:cNvPr id="3" name="Content Placeholder 2"/>
          <p:cNvSpPr>
            <a:spLocks noGrp="1"/>
          </p:cNvSpPr>
          <p:nvPr>
            <p:ph idx="1"/>
          </p:nvPr>
        </p:nvSpPr>
        <p:spPr/>
        <p:txBody>
          <a:bodyPr>
            <a:normAutofit/>
          </a:bodyPr>
          <a:lstStyle/>
          <a:p>
            <a:r>
              <a:rPr lang="en-US" dirty="0" smtClean="0"/>
              <a:t>What</a:t>
            </a:r>
          </a:p>
          <a:p>
            <a:pPr lvl="1"/>
            <a:r>
              <a:rPr lang="en-US" dirty="0" smtClean="0"/>
              <a:t>Sophisticated data mining tool</a:t>
            </a:r>
          </a:p>
          <a:p>
            <a:pPr lvl="1"/>
            <a:r>
              <a:rPr lang="en-US" dirty="0" smtClean="0"/>
              <a:t>Ensemble of decision trees</a:t>
            </a:r>
          </a:p>
          <a:p>
            <a:pPr lvl="1"/>
            <a:r>
              <a:rPr lang="en-US" dirty="0" smtClean="0"/>
              <a:t>Few parameters to set (easy to use for the layman)</a:t>
            </a:r>
          </a:p>
          <a:p>
            <a:pPr lvl="1"/>
            <a:r>
              <a:rPr lang="en-US" dirty="0" smtClean="0"/>
              <a:t>Underlying distribution of data irrelevant (parametric and non-parametric distributions are accepted)</a:t>
            </a:r>
          </a:p>
          <a:p>
            <a:pPr lvl="1"/>
            <a:r>
              <a:rPr lang="en-US" dirty="0" smtClean="0"/>
              <a:t>Not sensitive to bias or effects of high variance</a:t>
            </a:r>
          </a:p>
        </p:txBody>
      </p:sp>
    </p:spTree>
    <p:extLst>
      <p:ext uri="{BB962C8B-B14F-4D97-AF65-F5344CB8AC3E}">
        <p14:creationId xmlns:p14="http://schemas.microsoft.com/office/powerpoint/2010/main" val="308322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and Regression Trees</a:t>
            </a:r>
            <a:endParaRPr lang="en-US" dirty="0"/>
          </a:p>
        </p:txBody>
      </p:sp>
      <p:sp>
        <p:nvSpPr>
          <p:cNvPr id="3" name="Content Placeholder 2"/>
          <p:cNvSpPr>
            <a:spLocks noGrp="1"/>
          </p:cNvSpPr>
          <p:nvPr>
            <p:ph idx="1"/>
          </p:nvPr>
        </p:nvSpPr>
        <p:spPr/>
        <p:txBody>
          <a:bodyPr>
            <a:normAutofit/>
          </a:bodyPr>
          <a:lstStyle/>
          <a:p>
            <a:r>
              <a:rPr lang="en-US" dirty="0" smtClean="0"/>
              <a:t>RF is based in CART method</a:t>
            </a:r>
          </a:p>
          <a:p>
            <a:r>
              <a:rPr lang="en-US" dirty="0" smtClean="0"/>
              <a:t>How CART works:</a:t>
            </a:r>
          </a:p>
          <a:p>
            <a:pPr lvl="1"/>
            <a:r>
              <a:rPr lang="en-US" dirty="0" smtClean="0"/>
              <a:t>CART seeks the most ideal splitting point and chooses the variable with the highest discriminating power</a:t>
            </a:r>
          </a:p>
          <a:p>
            <a:pPr lvl="1"/>
            <a:r>
              <a:rPr lang="en-US" dirty="0" smtClean="0"/>
              <a:t>Uses an impurity function to test splitting thresholds</a:t>
            </a:r>
          </a:p>
          <a:p>
            <a:pPr lvl="1"/>
            <a:r>
              <a:rPr lang="en-US" dirty="0" smtClean="0"/>
              <a:t>Recursive binary partitioning</a:t>
            </a:r>
          </a:p>
          <a:p>
            <a:pPr lvl="2"/>
            <a:r>
              <a:rPr lang="en-US" dirty="0" smtClean="0"/>
              <a:t>Recursive (over and over), binary (yes/no questions/criteria), partitioning (splitting the data)</a:t>
            </a:r>
            <a:endParaRPr lang="en-US" dirty="0"/>
          </a:p>
        </p:txBody>
      </p:sp>
    </p:spTree>
    <p:extLst>
      <p:ext uri="{BB962C8B-B14F-4D97-AF65-F5344CB8AC3E}">
        <p14:creationId xmlns:p14="http://schemas.microsoft.com/office/powerpoint/2010/main" val="22517407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1371600" y="1549406"/>
            <a:ext cx="0" cy="457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6114479"/>
            <a:ext cx="457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1907299" y="5204694"/>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156677" y="500147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999668" y="463664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309089" y="555105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2396823" y="52046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2433776" y="474749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870364" y="553258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738579" y="55141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2369127" y="196735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184395" y="226753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2516902" y="238298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2572319" y="278015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3047999" y="230678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2309079" y="332509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500582" y="2279074"/>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2863272" y="312651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2207478" y="289560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2863272" y="269240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2701636" y="347287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3426691" y="301106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2115122" y="403860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4770579" y="262312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964540" y="312651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5477155" y="2657766"/>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5006103" y="3666839"/>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5560281" y="3248893"/>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4160971" y="4387258"/>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4539670" y="3209637"/>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5084615" y="262312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4391880" y="3694548"/>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4775194" y="2267533"/>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5195449" y="2267533"/>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2821709" y="50569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6200000">
            <a:off x="203199" y="3519122"/>
            <a:ext cx="1616363" cy="369332"/>
          </a:xfrm>
          <a:prstGeom prst="rect">
            <a:avLst/>
          </a:prstGeom>
          <a:noFill/>
        </p:spPr>
        <p:txBody>
          <a:bodyPr wrap="square" rtlCol="0">
            <a:spAutoFit/>
          </a:bodyPr>
          <a:lstStyle/>
          <a:p>
            <a:pPr algn="ctr"/>
            <a:r>
              <a:rPr lang="en-US" b="1" dirty="0" smtClean="0"/>
              <a:t>Near infrared</a:t>
            </a:r>
            <a:endParaRPr lang="en-US" b="1" dirty="0"/>
          </a:p>
        </p:txBody>
      </p:sp>
      <p:sp>
        <p:nvSpPr>
          <p:cNvPr id="46" name="TextBox 45"/>
          <p:cNvSpPr txBox="1"/>
          <p:nvPr/>
        </p:nvSpPr>
        <p:spPr>
          <a:xfrm>
            <a:off x="2863272" y="6183868"/>
            <a:ext cx="1616363" cy="369332"/>
          </a:xfrm>
          <a:prstGeom prst="rect">
            <a:avLst/>
          </a:prstGeom>
          <a:noFill/>
        </p:spPr>
        <p:txBody>
          <a:bodyPr wrap="square" rtlCol="0">
            <a:spAutoFit/>
          </a:bodyPr>
          <a:lstStyle/>
          <a:p>
            <a:pPr algn="ctr"/>
            <a:r>
              <a:rPr lang="en-US" b="1" dirty="0" smtClean="0"/>
              <a:t>Red</a:t>
            </a:r>
            <a:endParaRPr lang="en-US" b="1" dirty="0"/>
          </a:p>
        </p:txBody>
      </p:sp>
      <p:grpSp>
        <p:nvGrpSpPr>
          <p:cNvPr id="58" name="Group 57"/>
          <p:cNvGrpSpPr/>
          <p:nvPr/>
        </p:nvGrpSpPr>
        <p:grpSpPr>
          <a:xfrm>
            <a:off x="6052894" y="4387258"/>
            <a:ext cx="2036626" cy="1472902"/>
            <a:chOff x="6659417" y="711499"/>
            <a:chExt cx="2036626" cy="1472902"/>
          </a:xfrm>
        </p:grpSpPr>
        <p:sp>
          <p:nvSpPr>
            <p:cNvPr id="50" name="Rectangle 49"/>
            <p:cNvSpPr/>
            <p:nvPr/>
          </p:nvSpPr>
          <p:spPr>
            <a:xfrm>
              <a:off x="6659417" y="711499"/>
              <a:ext cx="1828801" cy="14729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6837218" y="1071478"/>
              <a:ext cx="1858823" cy="307777"/>
              <a:chOff x="6837218" y="1071478"/>
              <a:chExt cx="1858823" cy="307777"/>
            </a:xfrm>
          </p:grpSpPr>
          <p:sp>
            <p:nvSpPr>
              <p:cNvPr id="48" name="Flowchart: Connector 47"/>
              <p:cNvSpPr/>
              <p:nvPr/>
            </p:nvSpPr>
            <p:spPr>
              <a:xfrm>
                <a:off x="6837218" y="112221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7079678" y="1071478"/>
                <a:ext cx="1616363" cy="307777"/>
              </a:xfrm>
              <a:prstGeom prst="rect">
                <a:avLst/>
              </a:prstGeom>
              <a:noFill/>
            </p:spPr>
            <p:txBody>
              <a:bodyPr wrap="square" rtlCol="0">
                <a:spAutoFit/>
              </a:bodyPr>
              <a:lstStyle/>
              <a:p>
                <a:r>
                  <a:rPr lang="en-US" sz="1400" b="1" dirty="0" smtClean="0"/>
                  <a:t>Unclassified</a:t>
                </a:r>
                <a:endParaRPr lang="en-US" sz="1400" b="1" dirty="0"/>
              </a:p>
            </p:txBody>
          </p:sp>
        </p:grpSp>
        <p:grpSp>
          <p:nvGrpSpPr>
            <p:cNvPr id="54" name="Group 53"/>
            <p:cNvGrpSpPr/>
            <p:nvPr/>
          </p:nvGrpSpPr>
          <p:grpSpPr>
            <a:xfrm>
              <a:off x="6837218" y="1429641"/>
              <a:ext cx="1858825" cy="307777"/>
              <a:chOff x="6837218" y="1688249"/>
              <a:chExt cx="1858825" cy="307777"/>
            </a:xfrm>
          </p:grpSpPr>
          <p:sp>
            <p:nvSpPr>
              <p:cNvPr id="49" name="Flowchart: Connector 48"/>
              <p:cNvSpPr/>
              <p:nvPr/>
            </p:nvSpPr>
            <p:spPr>
              <a:xfrm>
                <a:off x="6837218" y="1738989"/>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079680" y="1688249"/>
                <a:ext cx="1616363" cy="307777"/>
              </a:xfrm>
              <a:prstGeom prst="rect">
                <a:avLst/>
              </a:prstGeom>
              <a:noFill/>
            </p:spPr>
            <p:txBody>
              <a:bodyPr wrap="square" rtlCol="0">
                <a:spAutoFit/>
              </a:bodyPr>
              <a:lstStyle/>
              <a:p>
                <a:r>
                  <a:rPr lang="en-US" sz="1400" b="1" dirty="0" smtClean="0"/>
                  <a:t>Built</a:t>
                </a:r>
                <a:endParaRPr lang="en-US" sz="1400" b="1" dirty="0"/>
              </a:p>
            </p:txBody>
          </p:sp>
        </p:grpSp>
        <p:sp>
          <p:nvSpPr>
            <p:cNvPr id="57" name="TextBox 56"/>
            <p:cNvSpPr txBox="1"/>
            <p:nvPr/>
          </p:nvSpPr>
          <p:spPr>
            <a:xfrm>
              <a:off x="6765635" y="711499"/>
              <a:ext cx="1616363" cy="369332"/>
            </a:xfrm>
            <a:prstGeom prst="rect">
              <a:avLst/>
            </a:prstGeom>
            <a:noFill/>
          </p:spPr>
          <p:txBody>
            <a:bodyPr wrap="square" rtlCol="0">
              <a:spAutoFit/>
            </a:bodyPr>
            <a:lstStyle/>
            <a:p>
              <a:pPr algn="ctr"/>
              <a:r>
                <a:rPr lang="en-US" b="1" dirty="0" smtClean="0"/>
                <a:t>Classes</a:t>
              </a:r>
              <a:endParaRPr lang="en-US" b="1" dirty="0"/>
            </a:p>
          </p:txBody>
        </p:sp>
      </p:grpSp>
      <p:sp>
        <p:nvSpPr>
          <p:cNvPr id="3" name="Title 2"/>
          <p:cNvSpPr>
            <a:spLocks noGrp="1"/>
          </p:cNvSpPr>
          <p:nvPr>
            <p:ph type="title"/>
          </p:nvPr>
        </p:nvSpPr>
        <p:spPr/>
        <p:txBody>
          <a:bodyPr/>
          <a:lstStyle/>
          <a:p>
            <a:r>
              <a:rPr lang="en-US" dirty="0" smtClean="0"/>
              <a:t>CART Feature Space</a:t>
            </a:r>
            <a:endParaRPr lang="en-US" dirty="0"/>
          </a:p>
        </p:txBody>
      </p:sp>
      <p:cxnSp>
        <p:nvCxnSpPr>
          <p:cNvPr id="5" name="Straight Connector 4"/>
          <p:cNvCxnSpPr/>
          <p:nvPr/>
        </p:nvCxnSpPr>
        <p:spPr>
          <a:xfrm>
            <a:off x="3962400" y="1549406"/>
            <a:ext cx="0" cy="4565073"/>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543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1371600" y="1549406"/>
            <a:ext cx="0" cy="457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6114479"/>
            <a:ext cx="457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1907299" y="5204694"/>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156677" y="500147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999668" y="463664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309089" y="555105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2396823" y="52046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2433776" y="474749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870364" y="553258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738579" y="55141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2369127" y="196735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184395" y="226753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2516902" y="238298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2572319" y="278015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3047999" y="230678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2309079" y="332509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500582" y="2279074"/>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2863272" y="312651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2207478" y="289560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2863272" y="269240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2701636" y="347287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3426691" y="301106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2115122" y="403860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4770579" y="262312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964540" y="312651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5477155" y="2657766"/>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5006103" y="3666839"/>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5560281" y="3248893"/>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4160971" y="4387258"/>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4539670" y="3209637"/>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5084615" y="262312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4391880" y="3694548"/>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4775194" y="2267533"/>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5195449" y="2267533"/>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2821709" y="50569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6200000">
            <a:off x="203199" y="3519122"/>
            <a:ext cx="1616363" cy="369332"/>
          </a:xfrm>
          <a:prstGeom prst="rect">
            <a:avLst/>
          </a:prstGeom>
          <a:noFill/>
        </p:spPr>
        <p:txBody>
          <a:bodyPr wrap="square" rtlCol="0">
            <a:spAutoFit/>
          </a:bodyPr>
          <a:lstStyle/>
          <a:p>
            <a:pPr algn="ctr"/>
            <a:r>
              <a:rPr lang="en-US" b="1" dirty="0" smtClean="0"/>
              <a:t>Near infrared</a:t>
            </a:r>
            <a:endParaRPr lang="en-US" b="1" dirty="0"/>
          </a:p>
        </p:txBody>
      </p:sp>
      <p:sp>
        <p:nvSpPr>
          <p:cNvPr id="46" name="TextBox 45"/>
          <p:cNvSpPr txBox="1"/>
          <p:nvPr/>
        </p:nvSpPr>
        <p:spPr>
          <a:xfrm>
            <a:off x="2863272" y="6183868"/>
            <a:ext cx="1616363" cy="369332"/>
          </a:xfrm>
          <a:prstGeom prst="rect">
            <a:avLst/>
          </a:prstGeom>
          <a:noFill/>
        </p:spPr>
        <p:txBody>
          <a:bodyPr wrap="square" rtlCol="0">
            <a:spAutoFit/>
          </a:bodyPr>
          <a:lstStyle/>
          <a:p>
            <a:pPr algn="ctr"/>
            <a:r>
              <a:rPr lang="en-US" b="1" dirty="0" smtClean="0"/>
              <a:t>Red</a:t>
            </a:r>
            <a:endParaRPr lang="en-US" b="1" dirty="0"/>
          </a:p>
        </p:txBody>
      </p:sp>
      <p:grpSp>
        <p:nvGrpSpPr>
          <p:cNvPr id="58" name="Group 57"/>
          <p:cNvGrpSpPr/>
          <p:nvPr/>
        </p:nvGrpSpPr>
        <p:grpSpPr>
          <a:xfrm>
            <a:off x="6052894" y="4387258"/>
            <a:ext cx="2036626" cy="1472902"/>
            <a:chOff x="6659417" y="711499"/>
            <a:chExt cx="2036626" cy="1472902"/>
          </a:xfrm>
        </p:grpSpPr>
        <p:sp>
          <p:nvSpPr>
            <p:cNvPr id="50" name="Rectangle 49"/>
            <p:cNvSpPr/>
            <p:nvPr/>
          </p:nvSpPr>
          <p:spPr>
            <a:xfrm>
              <a:off x="6659417" y="711499"/>
              <a:ext cx="1828801" cy="14729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6837218" y="1071478"/>
              <a:ext cx="1858823" cy="307777"/>
              <a:chOff x="6837218" y="1071478"/>
              <a:chExt cx="1858823" cy="307777"/>
            </a:xfrm>
          </p:grpSpPr>
          <p:sp>
            <p:nvSpPr>
              <p:cNvPr id="48" name="Flowchart: Connector 47"/>
              <p:cNvSpPr/>
              <p:nvPr/>
            </p:nvSpPr>
            <p:spPr>
              <a:xfrm>
                <a:off x="6837218" y="112221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7079678" y="1071478"/>
                <a:ext cx="1616363" cy="307777"/>
              </a:xfrm>
              <a:prstGeom prst="rect">
                <a:avLst/>
              </a:prstGeom>
              <a:noFill/>
            </p:spPr>
            <p:txBody>
              <a:bodyPr wrap="square" rtlCol="0">
                <a:spAutoFit/>
              </a:bodyPr>
              <a:lstStyle/>
              <a:p>
                <a:r>
                  <a:rPr lang="en-US" sz="1400" b="1" dirty="0" smtClean="0"/>
                  <a:t>Unclassified</a:t>
                </a:r>
                <a:endParaRPr lang="en-US" sz="1400" b="1" dirty="0"/>
              </a:p>
            </p:txBody>
          </p:sp>
        </p:grpSp>
        <p:grpSp>
          <p:nvGrpSpPr>
            <p:cNvPr id="54" name="Group 53"/>
            <p:cNvGrpSpPr/>
            <p:nvPr/>
          </p:nvGrpSpPr>
          <p:grpSpPr>
            <a:xfrm>
              <a:off x="6837218" y="1429641"/>
              <a:ext cx="1858825" cy="307777"/>
              <a:chOff x="6837218" y="1688249"/>
              <a:chExt cx="1858825" cy="307777"/>
            </a:xfrm>
          </p:grpSpPr>
          <p:sp>
            <p:nvSpPr>
              <p:cNvPr id="49" name="Flowchart: Connector 48"/>
              <p:cNvSpPr/>
              <p:nvPr/>
            </p:nvSpPr>
            <p:spPr>
              <a:xfrm>
                <a:off x="6837218" y="1738989"/>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079680" y="1688249"/>
                <a:ext cx="1616363" cy="307777"/>
              </a:xfrm>
              <a:prstGeom prst="rect">
                <a:avLst/>
              </a:prstGeom>
              <a:noFill/>
            </p:spPr>
            <p:txBody>
              <a:bodyPr wrap="square" rtlCol="0">
                <a:spAutoFit/>
              </a:bodyPr>
              <a:lstStyle/>
              <a:p>
                <a:r>
                  <a:rPr lang="en-US" sz="1400" b="1" dirty="0" smtClean="0"/>
                  <a:t>Built</a:t>
                </a:r>
                <a:endParaRPr lang="en-US" sz="1400" b="1" dirty="0"/>
              </a:p>
            </p:txBody>
          </p:sp>
        </p:grpSp>
        <p:sp>
          <p:nvSpPr>
            <p:cNvPr id="57" name="TextBox 56"/>
            <p:cNvSpPr txBox="1"/>
            <p:nvPr/>
          </p:nvSpPr>
          <p:spPr>
            <a:xfrm>
              <a:off x="6765635" y="711499"/>
              <a:ext cx="1616363" cy="369332"/>
            </a:xfrm>
            <a:prstGeom prst="rect">
              <a:avLst/>
            </a:prstGeom>
            <a:noFill/>
          </p:spPr>
          <p:txBody>
            <a:bodyPr wrap="square" rtlCol="0">
              <a:spAutoFit/>
            </a:bodyPr>
            <a:lstStyle/>
            <a:p>
              <a:pPr algn="ctr"/>
              <a:r>
                <a:rPr lang="en-US" b="1" dirty="0" smtClean="0"/>
                <a:t>Classes</a:t>
              </a:r>
              <a:endParaRPr lang="en-US" b="1" dirty="0"/>
            </a:p>
          </p:txBody>
        </p:sp>
      </p:grpSp>
      <p:sp>
        <p:nvSpPr>
          <p:cNvPr id="3" name="Title 2"/>
          <p:cNvSpPr>
            <a:spLocks noGrp="1"/>
          </p:cNvSpPr>
          <p:nvPr>
            <p:ph type="title"/>
          </p:nvPr>
        </p:nvSpPr>
        <p:spPr/>
        <p:txBody>
          <a:bodyPr/>
          <a:lstStyle/>
          <a:p>
            <a:r>
              <a:rPr lang="en-US" dirty="0" smtClean="0"/>
              <a:t>CART Feature Space</a:t>
            </a:r>
            <a:endParaRPr lang="en-US" dirty="0"/>
          </a:p>
        </p:txBody>
      </p:sp>
      <p:cxnSp>
        <p:nvCxnSpPr>
          <p:cNvPr id="5" name="Straight Connector 4"/>
          <p:cNvCxnSpPr/>
          <p:nvPr/>
        </p:nvCxnSpPr>
        <p:spPr>
          <a:xfrm>
            <a:off x="3962400" y="1549406"/>
            <a:ext cx="0" cy="4565073"/>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6781800" y="1110009"/>
            <a:ext cx="1099895" cy="64885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Calibri" panose="020F0502020204030204" pitchFamily="34" charset="0"/>
              </a:rPr>
              <a:t>Red Band</a:t>
            </a:r>
          </a:p>
          <a:p>
            <a:pPr algn="ctr"/>
            <a:r>
              <a:rPr lang="en-US" sz="1400" dirty="0" smtClean="0">
                <a:latin typeface="Calibri" panose="020F0502020204030204" pitchFamily="34" charset="0"/>
              </a:rPr>
              <a:t>&lt;.55&gt;</a:t>
            </a:r>
            <a:endParaRPr lang="en-US" sz="1400" dirty="0">
              <a:latin typeface="Calibri" panose="020F0502020204030204" pitchFamily="34" charset="0"/>
            </a:endParaRPr>
          </a:p>
        </p:txBody>
      </p:sp>
      <p:sp>
        <p:nvSpPr>
          <p:cNvPr id="52" name="Rounded Rectangle 51"/>
          <p:cNvSpPr/>
          <p:nvPr/>
        </p:nvSpPr>
        <p:spPr>
          <a:xfrm>
            <a:off x="6122923" y="2012486"/>
            <a:ext cx="1134941" cy="64885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Calibri" panose="020F0502020204030204" pitchFamily="34" charset="0"/>
              </a:rPr>
              <a:t>Unclassified</a:t>
            </a:r>
            <a:endParaRPr lang="en-US" sz="1400" dirty="0">
              <a:latin typeface="Calibri" panose="020F0502020204030204" pitchFamily="34" charset="0"/>
            </a:endParaRPr>
          </a:p>
        </p:txBody>
      </p:sp>
      <p:sp>
        <p:nvSpPr>
          <p:cNvPr id="55" name="Rounded Rectangle 54"/>
          <p:cNvSpPr/>
          <p:nvPr/>
        </p:nvSpPr>
        <p:spPr>
          <a:xfrm>
            <a:off x="7539570" y="2012948"/>
            <a:ext cx="1099895" cy="64885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libri" panose="020F0502020204030204" pitchFamily="34" charset="0"/>
              </a:rPr>
              <a:t>Built</a:t>
            </a:r>
            <a:endParaRPr lang="en-US" sz="1400" dirty="0">
              <a:solidFill>
                <a:schemeClr val="tx1"/>
              </a:solidFill>
              <a:latin typeface="Calibri" panose="020F0502020204030204" pitchFamily="34" charset="0"/>
            </a:endParaRPr>
          </a:p>
        </p:txBody>
      </p:sp>
      <p:cxnSp>
        <p:nvCxnSpPr>
          <p:cNvPr id="6" name="Straight Connector 5"/>
          <p:cNvCxnSpPr>
            <a:stCxn id="2" idx="2"/>
            <a:endCxn id="52" idx="0"/>
          </p:cNvCxnSpPr>
          <p:nvPr/>
        </p:nvCxnSpPr>
        <p:spPr>
          <a:xfrm flipH="1">
            <a:off x="6690394" y="1758863"/>
            <a:ext cx="641354" cy="253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2" idx="2"/>
            <a:endCxn id="55" idx="0"/>
          </p:cNvCxnSpPr>
          <p:nvPr/>
        </p:nvCxnSpPr>
        <p:spPr>
          <a:xfrm>
            <a:off x="7331748" y="1758863"/>
            <a:ext cx="757770" cy="254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66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1371600" y="1549406"/>
            <a:ext cx="0" cy="457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6114479"/>
            <a:ext cx="457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Flowchart: Connector 32"/>
          <p:cNvSpPr/>
          <p:nvPr/>
        </p:nvSpPr>
        <p:spPr>
          <a:xfrm>
            <a:off x="4770579" y="262312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964540" y="312651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5477155" y="2657766"/>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5006103" y="3666839"/>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5560281" y="3248893"/>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4160971" y="4387258"/>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4539670" y="3209637"/>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5084615" y="262312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4391880" y="3694548"/>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4775194" y="2267533"/>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5195449" y="2267533"/>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6200000">
            <a:off x="203199" y="3519122"/>
            <a:ext cx="1616363" cy="369332"/>
          </a:xfrm>
          <a:prstGeom prst="rect">
            <a:avLst/>
          </a:prstGeom>
          <a:noFill/>
        </p:spPr>
        <p:txBody>
          <a:bodyPr wrap="square" rtlCol="0">
            <a:spAutoFit/>
          </a:bodyPr>
          <a:lstStyle/>
          <a:p>
            <a:pPr algn="ctr"/>
            <a:r>
              <a:rPr lang="en-US" b="1" dirty="0" smtClean="0"/>
              <a:t>Near infrared</a:t>
            </a:r>
            <a:endParaRPr lang="en-US" b="1" dirty="0"/>
          </a:p>
        </p:txBody>
      </p:sp>
      <p:sp>
        <p:nvSpPr>
          <p:cNvPr id="46" name="TextBox 45"/>
          <p:cNvSpPr txBox="1"/>
          <p:nvPr/>
        </p:nvSpPr>
        <p:spPr>
          <a:xfrm>
            <a:off x="2863272" y="6183868"/>
            <a:ext cx="1616363" cy="369332"/>
          </a:xfrm>
          <a:prstGeom prst="rect">
            <a:avLst/>
          </a:prstGeom>
          <a:noFill/>
        </p:spPr>
        <p:txBody>
          <a:bodyPr wrap="square" rtlCol="0">
            <a:spAutoFit/>
          </a:bodyPr>
          <a:lstStyle/>
          <a:p>
            <a:pPr algn="ctr"/>
            <a:r>
              <a:rPr lang="en-US" b="1" dirty="0" smtClean="0"/>
              <a:t>Red</a:t>
            </a:r>
            <a:endParaRPr lang="en-US" b="1" dirty="0"/>
          </a:p>
        </p:txBody>
      </p:sp>
      <p:sp>
        <p:nvSpPr>
          <p:cNvPr id="3" name="Title 2"/>
          <p:cNvSpPr>
            <a:spLocks noGrp="1"/>
          </p:cNvSpPr>
          <p:nvPr>
            <p:ph type="title"/>
          </p:nvPr>
        </p:nvSpPr>
        <p:spPr/>
        <p:txBody>
          <a:bodyPr/>
          <a:lstStyle/>
          <a:p>
            <a:r>
              <a:rPr lang="en-US" dirty="0" smtClean="0"/>
              <a:t>CART Feature Space</a:t>
            </a:r>
            <a:endParaRPr lang="en-US" dirty="0"/>
          </a:p>
        </p:txBody>
      </p:sp>
      <p:cxnSp>
        <p:nvCxnSpPr>
          <p:cNvPr id="5" name="Straight Connector 4"/>
          <p:cNvCxnSpPr/>
          <p:nvPr/>
        </p:nvCxnSpPr>
        <p:spPr>
          <a:xfrm>
            <a:off x="3962400" y="1549406"/>
            <a:ext cx="0" cy="4565073"/>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71600" y="4419600"/>
            <a:ext cx="25908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6781800" y="1110009"/>
            <a:ext cx="1099895" cy="64885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Calibri" panose="020F0502020204030204" pitchFamily="34" charset="0"/>
              </a:rPr>
              <a:t>Red Band</a:t>
            </a:r>
          </a:p>
          <a:p>
            <a:pPr algn="ctr"/>
            <a:r>
              <a:rPr lang="en-US" sz="1400" dirty="0" smtClean="0">
                <a:latin typeface="Calibri" panose="020F0502020204030204" pitchFamily="34" charset="0"/>
              </a:rPr>
              <a:t>&lt;.55&gt;</a:t>
            </a:r>
            <a:endParaRPr lang="en-US" sz="1400" dirty="0">
              <a:latin typeface="Calibri" panose="020F0502020204030204" pitchFamily="34" charset="0"/>
            </a:endParaRPr>
          </a:p>
        </p:txBody>
      </p:sp>
      <p:sp>
        <p:nvSpPr>
          <p:cNvPr id="60" name="Rounded Rectangle 59"/>
          <p:cNvSpPr/>
          <p:nvPr/>
        </p:nvSpPr>
        <p:spPr>
          <a:xfrm>
            <a:off x="6122923" y="2012486"/>
            <a:ext cx="1134941" cy="64885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Calibri" panose="020F0502020204030204" pitchFamily="34" charset="0"/>
              </a:rPr>
              <a:t>Near Infrared</a:t>
            </a:r>
          </a:p>
          <a:p>
            <a:pPr algn="ctr"/>
            <a:r>
              <a:rPr lang="en-US" sz="1400" dirty="0" smtClean="0">
                <a:latin typeface="Calibri" panose="020F0502020204030204" pitchFamily="34" charset="0"/>
              </a:rPr>
              <a:t>&lt;.40&gt;</a:t>
            </a:r>
            <a:endParaRPr lang="en-US" sz="1400" dirty="0">
              <a:latin typeface="Calibri" panose="020F0502020204030204" pitchFamily="34" charset="0"/>
            </a:endParaRPr>
          </a:p>
        </p:txBody>
      </p:sp>
      <p:sp>
        <p:nvSpPr>
          <p:cNvPr id="61" name="Rounded Rectangle 60"/>
          <p:cNvSpPr/>
          <p:nvPr/>
        </p:nvSpPr>
        <p:spPr>
          <a:xfrm>
            <a:off x="7539570" y="2012948"/>
            <a:ext cx="1099895" cy="64885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libri" panose="020F0502020204030204" pitchFamily="34" charset="0"/>
              </a:rPr>
              <a:t>Built</a:t>
            </a:r>
            <a:endParaRPr lang="en-US" sz="1400" dirty="0">
              <a:solidFill>
                <a:schemeClr val="tx1"/>
              </a:solidFill>
              <a:latin typeface="Calibri" panose="020F0502020204030204" pitchFamily="34" charset="0"/>
            </a:endParaRPr>
          </a:p>
        </p:txBody>
      </p:sp>
      <p:cxnSp>
        <p:nvCxnSpPr>
          <p:cNvPr id="62" name="Straight Connector 61"/>
          <p:cNvCxnSpPr>
            <a:stCxn id="59" idx="2"/>
            <a:endCxn id="60" idx="0"/>
          </p:cNvCxnSpPr>
          <p:nvPr/>
        </p:nvCxnSpPr>
        <p:spPr>
          <a:xfrm flipH="1">
            <a:off x="6690394" y="1758863"/>
            <a:ext cx="641354" cy="253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9" idx="2"/>
            <a:endCxn id="61" idx="0"/>
          </p:cNvCxnSpPr>
          <p:nvPr/>
        </p:nvCxnSpPr>
        <p:spPr>
          <a:xfrm>
            <a:off x="7331748" y="1758863"/>
            <a:ext cx="757770" cy="254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Flowchart: Connector 107"/>
          <p:cNvSpPr/>
          <p:nvPr/>
        </p:nvSpPr>
        <p:spPr>
          <a:xfrm>
            <a:off x="1907299" y="5204694"/>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Connector 108"/>
          <p:cNvSpPr/>
          <p:nvPr/>
        </p:nvSpPr>
        <p:spPr>
          <a:xfrm>
            <a:off x="2156677" y="500147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Connector 109"/>
          <p:cNvSpPr/>
          <p:nvPr/>
        </p:nvSpPr>
        <p:spPr>
          <a:xfrm>
            <a:off x="1999668" y="463664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Connector 110"/>
          <p:cNvSpPr/>
          <p:nvPr/>
        </p:nvSpPr>
        <p:spPr>
          <a:xfrm>
            <a:off x="2309089" y="555105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Connector 111"/>
          <p:cNvSpPr/>
          <p:nvPr/>
        </p:nvSpPr>
        <p:spPr>
          <a:xfrm>
            <a:off x="2396823" y="5204693"/>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Connector 112"/>
          <p:cNvSpPr/>
          <p:nvPr/>
        </p:nvSpPr>
        <p:spPr>
          <a:xfrm>
            <a:off x="2433776" y="474749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Connector 113"/>
          <p:cNvSpPr/>
          <p:nvPr/>
        </p:nvSpPr>
        <p:spPr>
          <a:xfrm>
            <a:off x="1870364" y="5532587"/>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Connector 114"/>
          <p:cNvSpPr/>
          <p:nvPr/>
        </p:nvSpPr>
        <p:spPr>
          <a:xfrm>
            <a:off x="2738579" y="55141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Connector 115"/>
          <p:cNvSpPr/>
          <p:nvPr/>
        </p:nvSpPr>
        <p:spPr>
          <a:xfrm>
            <a:off x="2369127" y="196735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Connector 116"/>
          <p:cNvSpPr/>
          <p:nvPr/>
        </p:nvSpPr>
        <p:spPr>
          <a:xfrm>
            <a:off x="2184395" y="226753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Connector 117"/>
          <p:cNvSpPr/>
          <p:nvPr/>
        </p:nvSpPr>
        <p:spPr>
          <a:xfrm>
            <a:off x="2516902" y="238298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Connector 118"/>
          <p:cNvSpPr/>
          <p:nvPr/>
        </p:nvSpPr>
        <p:spPr>
          <a:xfrm>
            <a:off x="2572319" y="2780152"/>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Connector 119"/>
          <p:cNvSpPr/>
          <p:nvPr/>
        </p:nvSpPr>
        <p:spPr>
          <a:xfrm>
            <a:off x="3047999" y="230678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Connector 120"/>
          <p:cNvSpPr/>
          <p:nvPr/>
        </p:nvSpPr>
        <p:spPr>
          <a:xfrm>
            <a:off x="2309079" y="332509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Connector 121"/>
          <p:cNvSpPr/>
          <p:nvPr/>
        </p:nvSpPr>
        <p:spPr>
          <a:xfrm>
            <a:off x="3500582" y="2279074"/>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Connector 122"/>
          <p:cNvSpPr/>
          <p:nvPr/>
        </p:nvSpPr>
        <p:spPr>
          <a:xfrm>
            <a:off x="2863272" y="3126515"/>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Connector 123"/>
          <p:cNvSpPr/>
          <p:nvPr/>
        </p:nvSpPr>
        <p:spPr>
          <a:xfrm>
            <a:off x="2207478" y="289560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Connector 124"/>
          <p:cNvSpPr/>
          <p:nvPr/>
        </p:nvSpPr>
        <p:spPr>
          <a:xfrm>
            <a:off x="2863272" y="269240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Connector 125"/>
          <p:cNvSpPr/>
          <p:nvPr/>
        </p:nvSpPr>
        <p:spPr>
          <a:xfrm>
            <a:off x="2701636" y="347287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lowchart: Connector 126"/>
          <p:cNvSpPr/>
          <p:nvPr/>
        </p:nvSpPr>
        <p:spPr>
          <a:xfrm>
            <a:off x="3426691" y="3011061"/>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Connector 127"/>
          <p:cNvSpPr/>
          <p:nvPr/>
        </p:nvSpPr>
        <p:spPr>
          <a:xfrm>
            <a:off x="2115122" y="4038606"/>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Connector 128"/>
          <p:cNvSpPr/>
          <p:nvPr/>
        </p:nvSpPr>
        <p:spPr>
          <a:xfrm>
            <a:off x="2821709" y="5056909"/>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a:off x="6052894" y="4387258"/>
            <a:ext cx="2036626" cy="1472902"/>
            <a:chOff x="6659417" y="711499"/>
            <a:chExt cx="2036626" cy="1472902"/>
          </a:xfrm>
        </p:grpSpPr>
        <p:sp>
          <p:nvSpPr>
            <p:cNvPr id="131" name="Rectangle 130"/>
            <p:cNvSpPr/>
            <p:nvPr/>
          </p:nvSpPr>
          <p:spPr>
            <a:xfrm>
              <a:off x="6659417" y="711499"/>
              <a:ext cx="1828801" cy="14729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6837218" y="1071478"/>
              <a:ext cx="1858823" cy="307777"/>
              <a:chOff x="6837218" y="1071478"/>
              <a:chExt cx="1858823" cy="307777"/>
            </a:xfrm>
          </p:grpSpPr>
          <p:sp>
            <p:nvSpPr>
              <p:cNvPr id="137" name="Flowchart: Connector 136"/>
              <p:cNvSpPr/>
              <p:nvPr/>
            </p:nvSpPr>
            <p:spPr>
              <a:xfrm>
                <a:off x="6837218" y="1122218"/>
                <a:ext cx="230909" cy="23090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p:cNvSpPr txBox="1"/>
              <p:nvPr/>
            </p:nvSpPr>
            <p:spPr>
              <a:xfrm>
                <a:off x="7079678" y="1071478"/>
                <a:ext cx="1616363" cy="307777"/>
              </a:xfrm>
              <a:prstGeom prst="rect">
                <a:avLst/>
              </a:prstGeom>
              <a:noFill/>
            </p:spPr>
            <p:txBody>
              <a:bodyPr wrap="square" rtlCol="0">
                <a:spAutoFit/>
              </a:bodyPr>
              <a:lstStyle/>
              <a:p>
                <a:r>
                  <a:rPr lang="en-US" sz="1400" b="1" dirty="0" smtClean="0"/>
                  <a:t>Unclassified</a:t>
                </a:r>
                <a:endParaRPr lang="en-US" sz="1400" b="1" dirty="0"/>
              </a:p>
            </p:txBody>
          </p:sp>
        </p:grpSp>
        <p:grpSp>
          <p:nvGrpSpPr>
            <p:cNvPr id="133" name="Group 132"/>
            <p:cNvGrpSpPr/>
            <p:nvPr/>
          </p:nvGrpSpPr>
          <p:grpSpPr>
            <a:xfrm>
              <a:off x="6837218" y="1429641"/>
              <a:ext cx="1858825" cy="307777"/>
              <a:chOff x="6837218" y="1688249"/>
              <a:chExt cx="1858825" cy="307777"/>
            </a:xfrm>
          </p:grpSpPr>
          <p:sp>
            <p:nvSpPr>
              <p:cNvPr id="135" name="Flowchart: Connector 134"/>
              <p:cNvSpPr/>
              <p:nvPr/>
            </p:nvSpPr>
            <p:spPr>
              <a:xfrm>
                <a:off x="6837218" y="1738989"/>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a:off x="7079680" y="1688249"/>
                <a:ext cx="1616363" cy="307777"/>
              </a:xfrm>
              <a:prstGeom prst="rect">
                <a:avLst/>
              </a:prstGeom>
              <a:noFill/>
            </p:spPr>
            <p:txBody>
              <a:bodyPr wrap="square" rtlCol="0">
                <a:spAutoFit/>
              </a:bodyPr>
              <a:lstStyle/>
              <a:p>
                <a:r>
                  <a:rPr lang="en-US" sz="1400" b="1" dirty="0" smtClean="0"/>
                  <a:t>Built</a:t>
                </a:r>
                <a:endParaRPr lang="en-US" sz="1400" b="1" dirty="0"/>
              </a:p>
            </p:txBody>
          </p:sp>
        </p:grpSp>
        <p:sp>
          <p:nvSpPr>
            <p:cNvPr id="134" name="TextBox 133"/>
            <p:cNvSpPr txBox="1"/>
            <p:nvPr/>
          </p:nvSpPr>
          <p:spPr>
            <a:xfrm>
              <a:off x="6765635" y="711499"/>
              <a:ext cx="1616363" cy="369332"/>
            </a:xfrm>
            <a:prstGeom prst="rect">
              <a:avLst/>
            </a:prstGeom>
            <a:noFill/>
          </p:spPr>
          <p:txBody>
            <a:bodyPr wrap="square" rtlCol="0">
              <a:spAutoFit/>
            </a:bodyPr>
            <a:lstStyle/>
            <a:p>
              <a:pPr algn="ctr"/>
              <a:r>
                <a:rPr lang="en-US" b="1" dirty="0" smtClean="0"/>
                <a:t>Classes</a:t>
              </a:r>
              <a:endParaRPr lang="en-US" b="1" dirty="0"/>
            </a:p>
          </p:txBody>
        </p:sp>
      </p:grpSp>
    </p:spTree>
    <p:extLst>
      <p:ext uri="{BB962C8B-B14F-4D97-AF65-F5344CB8AC3E}">
        <p14:creationId xmlns:p14="http://schemas.microsoft.com/office/powerpoint/2010/main" val="9030993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1371600" y="1549406"/>
            <a:ext cx="0" cy="457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6114479"/>
            <a:ext cx="457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1907299" y="5204694"/>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156677" y="5001479"/>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999668" y="4636643"/>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309089" y="5551058"/>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2396823" y="5204693"/>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2433776" y="4747492"/>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870364" y="5532587"/>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738579" y="5514109"/>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2369127" y="196735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184395" y="2267532"/>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2516902" y="2382986"/>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2572319" y="2780152"/>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3047999" y="230678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2309079" y="332509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500582" y="2279074"/>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2863272" y="3126515"/>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2207478" y="2895606"/>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2863272" y="269240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2701636" y="3472879"/>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3426691" y="3011061"/>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2115122" y="4038606"/>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4770579" y="262312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964540" y="312651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5477155" y="2657766"/>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5006103" y="3666839"/>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5560281" y="3248893"/>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4160971" y="4387258"/>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4539670" y="3209637"/>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5084615" y="2623125"/>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4391880" y="3694548"/>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4775194" y="2267533"/>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5195449" y="2267533"/>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2821709" y="5056909"/>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6200000">
            <a:off x="203199" y="3519122"/>
            <a:ext cx="1616363" cy="369332"/>
          </a:xfrm>
          <a:prstGeom prst="rect">
            <a:avLst/>
          </a:prstGeom>
          <a:noFill/>
        </p:spPr>
        <p:txBody>
          <a:bodyPr wrap="square" rtlCol="0">
            <a:spAutoFit/>
          </a:bodyPr>
          <a:lstStyle/>
          <a:p>
            <a:pPr algn="ctr"/>
            <a:r>
              <a:rPr lang="en-US" b="1" dirty="0" smtClean="0"/>
              <a:t>Near infrared</a:t>
            </a:r>
            <a:endParaRPr lang="en-US" b="1" dirty="0"/>
          </a:p>
        </p:txBody>
      </p:sp>
      <p:sp>
        <p:nvSpPr>
          <p:cNvPr id="46" name="TextBox 45"/>
          <p:cNvSpPr txBox="1"/>
          <p:nvPr/>
        </p:nvSpPr>
        <p:spPr>
          <a:xfrm>
            <a:off x="2863272" y="6183868"/>
            <a:ext cx="1616363" cy="369332"/>
          </a:xfrm>
          <a:prstGeom prst="rect">
            <a:avLst/>
          </a:prstGeom>
          <a:noFill/>
        </p:spPr>
        <p:txBody>
          <a:bodyPr wrap="square" rtlCol="0">
            <a:spAutoFit/>
          </a:bodyPr>
          <a:lstStyle/>
          <a:p>
            <a:pPr algn="ctr"/>
            <a:r>
              <a:rPr lang="en-US" b="1" dirty="0" smtClean="0"/>
              <a:t>Red</a:t>
            </a:r>
            <a:endParaRPr lang="en-US" b="1" dirty="0"/>
          </a:p>
        </p:txBody>
      </p:sp>
      <p:grpSp>
        <p:nvGrpSpPr>
          <p:cNvPr id="58" name="Group 57"/>
          <p:cNvGrpSpPr/>
          <p:nvPr/>
        </p:nvGrpSpPr>
        <p:grpSpPr>
          <a:xfrm>
            <a:off x="6052894" y="4387258"/>
            <a:ext cx="2045860" cy="1472902"/>
            <a:chOff x="6659417" y="711499"/>
            <a:chExt cx="2045860" cy="1472902"/>
          </a:xfrm>
        </p:grpSpPr>
        <p:sp>
          <p:nvSpPr>
            <p:cNvPr id="50" name="Rectangle 49"/>
            <p:cNvSpPr/>
            <p:nvPr/>
          </p:nvSpPr>
          <p:spPr>
            <a:xfrm>
              <a:off x="6659417" y="711499"/>
              <a:ext cx="1828801" cy="14729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6837218" y="1071478"/>
              <a:ext cx="1858823" cy="307777"/>
              <a:chOff x="6837218" y="1071478"/>
              <a:chExt cx="1858823" cy="307777"/>
            </a:xfrm>
          </p:grpSpPr>
          <p:sp>
            <p:nvSpPr>
              <p:cNvPr id="48" name="Flowchart: Connector 47"/>
              <p:cNvSpPr/>
              <p:nvPr/>
            </p:nvSpPr>
            <p:spPr>
              <a:xfrm>
                <a:off x="6837218" y="1122218"/>
                <a:ext cx="230909" cy="230909"/>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7079678" y="1071478"/>
                <a:ext cx="1616363" cy="307777"/>
              </a:xfrm>
              <a:prstGeom prst="rect">
                <a:avLst/>
              </a:prstGeom>
              <a:noFill/>
            </p:spPr>
            <p:txBody>
              <a:bodyPr wrap="square" rtlCol="0">
                <a:spAutoFit/>
              </a:bodyPr>
              <a:lstStyle/>
              <a:p>
                <a:r>
                  <a:rPr lang="en-US" sz="1400" b="1" dirty="0" smtClean="0"/>
                  <a:t>Forest</a:t>
                </a:r>
                <a:endParaRPr lang="en-US" sz="1400" b="1" dirty="0"/>
              </a:p>
            </p:txBody>
          </p:sp>
        </p:grpSp>
        <p:grpSp>
          <p:nvGrpSpPr>
            <p:cNvPr id="55" name="Group 54"/>
            <p:cNvGrpSpPr/>
            <p:nvPr/>
          </p:nvGrpSpPr>
          <p:grpSpPr>
            <a:xfrm>
              <a:off x="6837218" y="1427079"/>
              <a:ext cx="1868059" cy="307777"/>
              <a:chOff x="6837218" y="1526363"/>
              <a:chExt cx="1868059" cy="307777"/>
            </a:xfrm>
          </p:grpSpPr>
          <p:sp>
            <p:nvSpPr>
              <p:cNvPr id="47" name="Flowchart: Connector 46"/>
              <p:cNvSpPr/>
              <p:nvPr/>
            </p:nvSpPr>
            <p:spPr>
              <a:xfrm>
                <a:off x="6837218" y="1564797"/>
                <a:ext cx="230909" cy="230909"/>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088914" y="1526363"/>
                <a:ext cx="1616363" cy="307777"/>
              </a:xfrm>
              <a:prstGeom prst="rect">
                <a:avLst/>
              </a:prstGeom>
              <a:noFill/>
            </p:spPr>
            <p:txBody>
              <a:bodyPr wrap="square" rtlCol="0">
                <a:spAutoFit/>
              </a:bodyPr>
              <a:lstStyle/>
              <a:p>
                <a:r>
                  <a:rPr lang="en-US" sz="1400" b="1" dirty="0" smtClean="0"/>
                  <a:t>Water</a:t>
                </a:r>
                <a:endParaRPr lang="en-US" sz="1400" b="1" dirty="0"/>
              </a:p>
            </p:txBody>
          </p:sp>
        </p:grpSp>
        <p:grpSp>
          <p:nvGrpSpPr>
            <p:cNvPr id="54" name="Group 53"/>
            <p:cNvGrpSpPr/>
            <p:nvPr/>
          </p:nvGrpSpPr>
          <p:grpSpPr>
            <a:xfrm>
              <a:off x="6837218" y="1782679"/>
              <a:ext cx="1858825" cy="307777"/>
              <a:chOff x="6837218" y="2041287"/>
              <a:chExt cx="1858825" cy="307777"/>
            </a:xfrm>
          </p:grpSpPr>
          <p:sp>
            <p:nvSpPr>
              <p:cNvPr id="49" name="Flowchart: Connector 48"/>
              <p:cNvSpPr/>
              <p:nvPr/>
            </p:nvSpPr>
            <p:spPr>
              <a:xfrm>
                <a:off x="6837218" y="2092027"/>
                <a:ext cx="230909" cy="230909"/>
              </a:xfrm>
              <a:prstGeom prst="flowChartConnec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079680" y="2041287"/>
                <a:ext cx="1616363" cy="307777"/>
              </a:xfrm>
              <a:prstGeom prst="rect">
                <a:avLst/>
              </a:prstGeom>
              <a:noFill/>
            </p:spPr>
            <p:txBody>
              <a:bodyPr wrap="square" rtlCol="0">
                <a:spAutoFit/>
              </a:bodyPr>
              <a:lstStyle/>
              <a:p>
                <a:r>
                  <a:rPr lang="en-US" sz="1400" b="1" dirty="0" smtClean="0"/>
                  <a:t>Built</a:t>
                </a:r>
                <a:endParaRPr lang="en-US" sz="1400" b="1" dirty="0"/>
              </a:p>
            </p:txBody>
          </p:sp>
        </p:grpSp>
        <p:sp>
          <p:nvSpPr>
            <p:cNvPr id="57" name="TextBox 56"/>
            <p:cNvSpPr txBox="1"/>
            <p:nvPr/>
          </p:nvSpPr>
          <p:spPr>
            <a:xfrm>
              <a:off x="6765635" y="711499"/>
              <a:ext cx="1616363" cy="369332"/>
            </a:xfrm>
            <a:prstGeom prst="rect">
              <a:avLst/>
            </a:prstGeom>
            <a:noFill/>
          </p:spPr>
          <p:txBody>
            <a:bodyPr wrap="square" rtlCol="0">
              <a:spAutoFit/>
            </a:bodyPr>
            <a:lstStyle/>
            <a:p>
              <a:pPr algn="ctr"/>
              <a:r>
                <a:rPr lang="en-US" b="1" dirty="0" smtClean="0"/>
                <a:t>Classes</a:t>
              </a:r>
              <a:endParaRPr lang="en-US" b="1" dirty="0"/>
            </a:p>
          </p:txBody>
        </p:sp>
      </p:grpSp>
      <p:sp>
        <p:nvSpPr>
          <p:cNvPr id="3" name="Title 2"/>
          <p:cNvSpPr>
            <a:spLocks noGrp="1"/>
          </p:cNvSpPr>
          <p:nvPr>
            <p:ph type="title"/>
          </p:nvPr>
        </p:nvSpPr>
        <p:spPr/>
        <p:txBody>
          <a:bodyPr/>
          <a:lstStyle/>
          <a:p>
            <a:r>
              <a:rPr lang="en-US" dirty="0" smtClean="0"/>
              <a:t>CART Feature Space</a:t>
            </a:r>
            <a:endParaRPr lang="en-US" dirty="0"/>
          </a:p>
        </p:txBody>
      </p:sp>
      <p:cxnSp>
        <p:nvCxnSpPr>
          <p:cNvPr id="5" name="Straight Connector 4"/>
          <p:cNvCxnSpPr/>
          <p:nvPr/>
        </p:nvCxnSpPr>
        <p:spPr>
          <a:xfrm>
            <a:off x="3962400" y="1549406"/>
            <a:ext cx="0" cy="4565073"/>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71600" y="4419600"/>
            <a:ext cx="25908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6781800" y="1110009"/>
            <a:ext cx="1099895" cy="64885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Calibri" panose="020F0502020204030204" pitchFamily="34" charset="0"/>
              </a:rPr>
              <a:t>Red Band</a:t>
            </a:r>
          </a:p>
          <a:p>
            <a:pPr algn="ctr"/>
            <a:r>
              <a:rPr lang="en-US" sz="1400" dirty="0" smtClean="0">
                <a:latin typeface="Calibri" panose="020F0502020204030204" pitchFamily="34" charset="0"/>
              </a:rPr>
              <a:t>&lt;.55&gt;</a:t>
            </a:r>
            <a:endParaRPr lang="en-US" sz="1400" dirty="0">
              <a:latin typeface="Calibri" panose="020F0502020204030204" pitchFamily="34" charset="0"/>
            </a:endParaRPr>
          </a:p>
        </p:txBody>
      </p:sp>
      <p:sp>
        <p:nvSpPr>
          <p:cNvPr id="60" name="Rounded Rectangle 59"/>
          <p:cNvSpPr/>
          <p:nvPr/>
        </p:nvSpPr>
        <p:spPr>
          <a:xfrm>
            <a:off x="6122923" y="2012486"/>
            <a:ext cx="1134941" cy="64885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Calibri" panose="020F0502020204030204" pitchFamily="34" charset="0"/>
              </a:rPr>
              <a:t>Near Infrared</a:t>
            </a:r>
          </a:p>
          <a:p>
            <a:pPr algn="ctr"/>
            <a:r>
              <a:rPr lang="en-US" sz="1400" dirty="0" smtClean="0">
                <a:latin typeface="Calibri" panose="020F0502020204030204" pitchFamily="34" charset="0"/>
              </a:rPr>
              <a:t>&lt;.40&gt;</a:t>
            </a:r>
            <a:endParaRPr lang="en-US" sz="1400" dirty="0">
              <a:latin typeface="Calibri" panose="020F0502020204030204" pitchFamily="34" charset="0"/>
            </a:endParaRPr>
          </a:p>
        </p:txBody>
      </p:sp>
      <p:sp>
        <p:nvSpPr>
          <p:cNvPr id="61" name="Rounded Rectangle 60"/>
          <p:cNvSpPr/>
          <p:nvPr/>
        </p:nvSpPr>
        <p:spPr>
          <a:xfrm>
            <a:off x="7539570" y="2012948"/>
            <a:ext cx="1099895" cy="64885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libri" panose="020F0502020204030204" pitchFamily="34" charset="0"/>
              </a:rPr>
              <a:t>Built</a:t>
            </a:r>
            <a:endParaRPr lang="en-US" sz="1400" dirty="0">
              <a:solidFill>
                <a:schemeClr val="tx1"/>
              </a:solidFill>
              <a:latin typeface="Calibri" panose="020F0502020204030204" pitchFamily="34" charset="0"/>
            </a:endParaRPr>
          </a:p>
        </p:txBody>
      </p:sp>
      <p:cxnSp>
        <p:nvCxnSpPr>
          <p:cNvPr id="62" name="Straight Connector 61"/>
          <p:cNvCxnSpPr>
            <a:stCxn id="59" idx="2"/>
            <a:endCxn id="60" idx="0"/>
          </p:cNvCxnSpPr>
          <p:nvPr/>
        </p:nvCxnSpPr>
        <p:spPr>
          <a:xfrm flipH="1">
            <a:off x="6690394" y="1758863"/>
            <a:ext cx="641354" cy="253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9" idx="2"/>
            <a:endCxn id="61" idx="0"/>
          </p:cNvCxnSpPr>
          <p:nvPr/>
        </p:nvCxnSpPr>
        <p:spPr>
          <a:xfrm>
            <a:off x="7331748" y="1758863"/>
            <a:ext cx="757770" cy="254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6040203" y="2669225"/>
            <a:ext cx="641354" cy="253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681557" y="2669225"/>
            <a:ext cx="757770" cy="254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5461073" y="2922848"/>
            <a:ext cx="1099895" cy="64885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latin typeface="Calibri" panose="020F0502020204030204" pitchFamily="34" charset="0"/>
              </a:rPr>
              <a:t>Water</a:t>
            </a:r>
            <a:endParaRPr lang="en-US" sz="1400" dirty="0">
              <a:solidFill>
                <a:schemeClr val="bg1"/>
              </a:solidFill>
              <a:latin typeface="Calibri" panose="020F0502020204030204" pitchFamily="34" charset="0"/>
            </a:endParaRPr>
          </a:p>
        </p:txBody>
      </p:sp>
      <p:sp>
        <p:nvSpPr>
          <p:cNvPr id="67" name="Rounded Rectangle 66"/>
          <p:cNvSpPr/>
          <p:nvPr/>
        </p:nvSpPr>
        <p:spPr>
          <a:xfrm>
            <a:off x="6889379" y="2922848"/>
            <a:ext cx="1099895" cy="64885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latin typeface="Calibri" panose="020F0502020204030204" pitchFamily="34" charset="0"/>
              </a:rPr>
              <a:t>Forest</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2636396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tree example</a:t>
            </a:r>
            <a:endParaRPr lang="en-US" dirty="0"/>
          </a:p>
        </p:txBody>
      </p:sp>
      <p:pic>
        <p:nvPicPr>
          <p:cNvPr id="29697" name="Picture 2"/>
          <p:cNvPicPr>
            <a:picLocks noChangeAspect="1" noChangeArrowheads="1"/>
          </p:cNvPicPr>
          <p:nvPr/>
        </p:nvPicPr>
        <p:blipFill>
          <a:blip r:embed="rId3" cstate="print"/>
          <a:srcRect l="12891" r="12546"/>
          <a:stretch>
            <a:fillRect/>
          </a:stretch>
        </p:blipFill>
        <p:spPr bwMode="auto">
          <a:xfrm>
            <a:off x="520700" y="1431925"/>
            <a:ext cx="6281738" cy="4797425"/>
          </a:xfrm>
          <a:prstGeom prst="rect">
            <a:avLst/>
          </a:prstGeom>
          <a:noFill/>
          <a:ln w="9525">
            <a:noFill/>
            <a:miter lim="800000"/>
            <a:headEnd/>
            <a:tailEnd/>
          </a:ln>
        </p:spPr>
      </p:pic>
      <p:sp>
        <p:nvSpPr>
          <p:cNvPr id="7" name="Rectangle 4"/>
          <p:cNvSpPr txBox="1">
            <a:spLocks noChangeArrowheads="1"/>
          </p:cNvSpPr>
          <p:nvPr/>
        </p:nvSpPr>
        <p:spPr>
          <a:xfrm>
            <a:off x="5334000" y="1105535"/>
            <a:ext cx="3657600" cy="2786062"/>
          </a:xfrm>
          <a:prstGeom prst="rect">
            <a:avLst/>
          </a:prstGeom>
        </p:spPr>
        <p:txBody>
          <a:bodyPr/>
          <a:lstStyle/>
          <a:p>
            <a:pPr marL="342900" indent="-342900" eaLnBrk="0" hangingPunct="0">
              <a:spcBef>
                <a:spcPts val="1000"/>
              </a:spcBef>
              <a:buFontTx/>
              <a:buChar char="•"/>
              <a:defRPr/>
            </a:pPr>
            <a:r>
              <a:rPr lang="en-US" kern="0" dirty="0" smtClean="0">
                <a:latin typeface="+mn-lt"/>
              </a:rPr>
              <a:t>More informative splits higher up in the tree</a:t>
            </a:r>
          </a:p>
          <a:p>
            <a:pPr marL="342900" indent="-342900" eaLnBrk="0" hangingPunct="0">
              <a:spcBef>
                <a:spcPts val="1000"/>
              </a:spcBef>
              <a:buFontTx/>
              <a:buChar char="•"/>
              <a:defRPr/>
            </a:pPr>
            <a:r>
              <a:rPr lang="en-US" kern="0" dirty="0" smtClean="0"/>
              <a:t>Easily interpretable</a:t>
            </a:r>
          </a:p>
          <a:p>
            <a:pPr marL="342900" indent="-342900" eaLnBrk="0" hangingPunct="0">
              <a:spcBef>
                <a:spcPts val="1000"/>
              </a:spcBef>
              <a:buFontTx/>
              <a:buChar char="•"/>
              <a:defRPr/>
            </a:pPr>
            <a:r>
              <a:rPr lang="en-US" kern="0" dirty="0" err="1" smtClean="0">
                <a:latin typeface="+mn-lt"/>
              </a:rPr>
              <a:t>Prunable</a:t>
            </a:r>
            <a:endParaRPr lang="en-US" kern="0" dirty="0">
              <a:latin typeface="+mn-lt"/>
            </a:endParaRPr>
          </a:p>
        </p:txBody>
      </p:sp>
    </p:spTree>
    <p:extLst>
      <p:ext uri="{BB962C8B-B14F-4D97-AF65-F5344CB8AC3E}">
        <p14:creationId xmlns:p14="http://schemas.microsoft.com/office/powerpoint/2010/main" val="538968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2354263"/>
            <a:ext cx="3665537" cy="3665537"/>
          </a:xfrm>
          <a:prstGeom prst="rect">
            <a:avLst/>
          </a:prstGeom>
          <a:noFill/>
          <a:ln w="3810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1229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0413" y="2354263"/>
            <a:ext cx="3665537" cy="3665537"/>
          </a:xfrm>
          <a:prstGeom prst="rect">
            <a:avLst/>
          </a:prstGeom>
          <a:noFill/>
          <a:ln w="3810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49160" name="Picture 9"/>
          <p:cNvPicPr>
            <a:picLocks noChangeAspect="1"/>
          </p:cNvPicPr>
          <p:nvPr/>
        </p:nvPicPr>
        <p:blipFill>
          <a:blip r:embed="rId5">
            <a:extLst>
              <a:ext uri="{28A0092B-C50C-407E-A947-70E740481C1C}">
                <a14:useLocalDpi xmlns:a14="http://schemas.microsoft.com/office/drawing/2010/main" val="0"/>
              </a:ext>
            </a:extLst>
          </a:blip>
          <a:srcRect l="2824" t="9166" r="2824" b="10626"/>
          <a:stretch>
            <a:fillRect/>
          </a:stretch>
        </p:blipFill>
        <p:spPr bwMode="auto">
          <a:xfrm>
            <a:off x="757238" y="2349500"/>
            <a:ext cx="3667125" cy="3667125"/>
          </a:xfrm>
          <a:prstGeom prst="rect">
            <a:avLst/>
          </a:prstGeom>
          <a:noFill/>
          <a:ln w="3810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49161" name="Picture 8"/>
          <p:cNvPicPr>
            <a:picLocks noChangeAspect="1"/>
          </p:cNvPicPr>
          <p:nvPr/>
        </p:nvPicPr>
        <p:blipFill>
          <a:blip r:embed="rId6">
            <a:extLst>
              <a:ext uri="{28A0092B-C50C-407E-A947-70E740481C1C}">
                <a14:useLocalDpi xmlns:a14="http://schemas.microsoft.com/office/drawing/2010/main" val="0"/>
              </a:ext>
            </a:extLst>
          </a:blip>
          <a:srcRect l="5647" t="19792"/>
          <a:stretch>
            <a:fillRect/>
          </a:stretch>
        </p:blipFill>
        <p:spPr bwMode="auto">
          <a:xfrm>
            <a:off x="4730750" y="2349500"/>
            <a:ext cx="3667125" cy="36671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nvGrpSpPr>
          <p:cNvPr id="31" name="Group 10"/>
          <p:cNvGrpSpPr>
            <a:grpSpLocks/>
          </p:cNvGrpSpPr>
          <p:nvPr/>
        </p:nvGrpSpPr>
        <p:grpSpPr bwMode="auto">
          <a:xfrm>
            <a:off x="762000" y="2362200"/>
            <a:ext cx="3657600" cy="3657600"/>
            <a:chOff x="2998" y="1129"/>
            <a:chExt cx="2304" cy="2304"/>
          </a:xfrm>
        </p:grpSpPr>
        <p:sp>
          <p:nvSpPr>
            <p:cNvPr id="12406" name="Rectangle 11"/>
            <p:cNvSpPr>
              <a:spLocks noChangeArrowheads="1"/>
            </p:cNvSpPr>
            <p:nvPr/>
          </p:nvSpPr>
          <p:spPr bwMode="auto">
            <a:xfrm>
              <a:off x="2998" y="1129"/>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07" name="Rectangle 12"/>
            <p:cNvSpPr>
              <a:spLocks noChangeArrowheads="1"/>
            </p:cNvSpPr>
            <p:nvPr/>
          </p:nvSpPr>
          <p:spPr bwMode="auto">
            <a:xfrm>
              <a:off x="3286" y="1129"/>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08" name="Rectangle 13"/>
            <p:cNvSpPr>
              <a:spLocks noChangeArrowheads="1"/>
            </p:cNvSpPr>
            <p:nvPr/>
          </p:nvSpPr>
          <p:spPr bwMode="auto">
            <a:xfrm>
              <a:off x="3574" y="1129"/>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09" name="Rectangle 14"/>
            <p:cNvSpPr>
              <a:spLocks noChangeArrowheads="1"/>
            </p:cNvSpPr>
            <p:nvPr/>
          </p:nvSpPr>
          <p:spPr bwMode="auto">
            <a:xfrm>
              <a:off x="3862" y="1129"/>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10" name="Rectangle 15"/>
            <p:cNvSpPr>
              <a:spLocks noChangeArrowheads="1"/>
            </p:cNvSpPr>
            <p:nvPr/>
          </p:nvSpPr>
          <p:spPr bwMode="auto">
            <a:xfrm>
              <a:off x="4150" y="1129"/>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11" name="Rectangle 16"/>
            <p:cNvSpPr>
              <a:spLocks noChangeArrowheads="1"/>
            </p:cNvSpPr>
            <p:nvPr/>
          </p:nvSpPr>
          <p:spPr bwMode="auto">
            <a:xfrm>
              <a:off x="4438" y="1129"/>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12" name="Rectangle 17"/>
            <p:cNvSpPr>
              <a:spLocks noChangeArrowheads="1"/>
            </p:cNvSpPr>
            <p:nvPr/>
          </p:nvSpPr>
          <p:spPr bwMode="auto">
            <a:xfrm>
              <a:off x="4726" y="1129"/>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13" name="Rectangle 18"/>
            <p:cNvSpPr>
              <a:spLocks noChangeArrowheads="1"/>
            </p:cNvSpPr>
            <p:nvPr/>
          </p:nvSpPr>
          <p:spPr bwMode="auto">
            <a:xfrm>
              <a:off x="5014" y="1129"/>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14" name="Rectangle 19"/>
            <p:cNvSpPr>
              <a:spLocks noChangeArrowheads="1"/>
            </p:cNvSpPr>
            <p:nvPr/>
          </p:nvSpPr>
          <p:spPr bwMode="auto">
            <a:xfrm>
              <a:off x="2998" y="1417"/>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15" name="Rectangle 20"/>
            <p:cNvSpPr>
              <a:spLocks noChangeArrowheads="1"/>
            </p:cNvSpPr>
            <p:nvPr/>
          </p:nvSpPr>
          <p:spPr bwMode="auto">
            <a:xfrm>
              <a:off x="3286" y="1417"/>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16" name="Rectangle 21"/>
            <p:cNvSpPr>
              <a:spLocks noChangeArrowheads="1"/>
            </p:cNvSpPr>
            <p:nvPr/>
          </p:nvSpPr>
          <p:spPr bwMode="auto">
            <a:xfrm>
              <a:off x="3574" y="1417"/>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17" name="Rectangle 22"/>
            <p:cNvSpPr>
              <a:spLocks noChangeArrowheads="1"/>
            </p:cNvSpPr>
            <p:nvPr/>
          </p:nvSpPr>
          <p:spPr bwMode="auto">
            <a:xfrm>
              <a:off x="3862" y="1417"/>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18" name="Rectangle 23"/>
            <p:cNvSpPr>
              <a:spLocks noChangeArrowheads="1"/>
            </p:cNvSpPr>
            <p:nvPr/>
          </p:nvSpPr>
          <p:spPr bwMode="auto">
            <a:xfrm>
              <a:off x="4150" y="1417"/>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19" name="Rectangle 24"/>
            <p:cNvSpPr>
              <a:spLocks noChangeArrowheads="1"/>
            </p:cNvSpPr>
            <p:nvPr/>
          </p:nvSpPr>
          <p:spPr bwMode="auto">
            <a:xfrm>
              <a:off x="4438" y="1417"/>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20" name="Rectangle 25"/>
            <p:cNvSpPr>
              <a:spLocks noChangeArrowheads="1"/>
            </p:cNvSpPr>
            <p:nvPr/>
          </p:nvSpPr>
          <p:spPr bwMode="auto">
            <a:xfrm>
              <a:off x="4726" y="1417"/>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21" name="Rectangle 26"/>
            <p:cNvSpPr>
              <a:spLocks noChangeArrowheads="1"/>
            </p:cNvSpPr>
            <p:nvPr/>
          </p:nvSpPr>
          <p:spPr bwMode="auto">
            <a:xfrm>
              <a:off x="5014" y="1417"/>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22" name="Rectangle 27"/>
            <p:cNvSpPr>
              <a:spLocks noChangeArrowheads="1"/>
            </p:cNvSpPr>
            <p:nvPr/>
          </p:nvSpPr>
          <p:spPr bwMode="auto">
            <a:xfrm>
              <a:off x="2998" y="1705"/>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23" name="Rectangle 28"/>
            <p:cNvSpPr>
              <a:spLocks noChangeArrowheads="1"/>
            </p:cNvSpPr>
            <p:nvPr/>
          </p:nvSpPr>
          <p:spPr bwMode="auto">
            <a:xfrm>
              <a:off x="3286" y="1705"/>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24" name="Rectangle 29"/>
            <p:cNvSpPr>
              <a:spLocks noChangeArrowheads="1"/>
            </p:cNvSpPr>
            <p:nvPr/>
          </p:nvSpPr>
          <p:spPr bwMode="auto">
            <a:xfrm>
              <a:off x="3574" y="1705"/>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25" name="Rectangle 30"/>
            <p:cNvSpPr>
              <a:spLocks noChangeArrowheads="1"/>
            </p:cNvSpPr>
            <p:nvPr/>
          </p:nvSpPr>
          <p:spPr bwMode="auto">
            <a:xfrm>
              <a:off x="3862" y="1705"/>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26" name="Rectangle 31"/>
            <p:cNvSpPr>
              <a:spLocks noChangeArrowheads="1"/>
            </p:cNvSpPr>
            <p:nvPr/>
          </p:nvSpPr>
          <p:spPr bwMode="auto">
            <a:xfrm>
              <a:off x="4150" y="1705"/>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27" name="Rectangle 32"/>
            <p:cNvSpPr>
              <a:spLocks noChangeArrowheads="1"/>
            </p:cNvSpPr>
            <p:nvPr/>
          </p:nvSpPr>
          <p:spPr bwMode="auto">
            <a:xfrm>
              <a:off x="4438" y="1705"/>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28" name="Rectangle 33"/>
            <p:cNvSpPr>
              <a:spLocks noChangeArrowheads="1"/>
            </p:cNvSpPr>
            <p:nvPr/>
          </p:nvSpPr>
          <p:spPr bwMode="auto">
            <a:xfrm>
              <a:off x="4726" y="1705"/>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29" name="Rectangle 34"/>
            <p:cNvSpPr>
              <a:spLocks noChangeArrowheads="1"/>
            </p:cNvSpPr>
            <p:nvPr/>
          </p:nvSpPr>
          <p:spPr bwMode="auto">
            <a:xfrm>
              <a:off x="5014" y="1705"/>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30" name="Rectangle 35"/>
            <p:cNvSpPr>
              <a:spLocks noChangeArrowheads="1"/>
            </p:cNvSpPr>
            <p:nvPr/>
          </p:nvSpPr>
          <p:spPr bwMode="auto">
            <a:xfrm>
              <a:off x="2998" y="1993"/>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31" name="Rectangle 36"/>
            <p:cNvSpPr>
              <a:spLocks noChangeArrowheads="1"/>
            </p:cNvSpPr>
            <p:nvPr/>
          </p:nvSpPr>
          <p:spPr bwMode="auto">
            <a:xfrm>
              <a:off x="3286" y="1993"/>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32" name="Rectangle 37"/>
            <p:cNvSpPr>
              <a:spLocks noChangeArrowheads="1"/>
            </p:cNvSpPr>
            <p:nvPr/>
          </p:nvSpPr>
          <p:spPr bwMode="auto">
            <a:xfrm>
              <a:off x="3574" y="1993"/>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33" name="Rectangle 38"/>
            <p:cNvSpPr>
              <a:spLocks noChangeArrowheads="1"/>
            </p:cNvSpPr>
            <p:nvPr/>
          </p:nvSpPr>
          <p:spPr bwMode="auto">
            <a:xfrm>
              <a:off x="3862" y="1993"/>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34" name="Rectangle 39"/>
            <p:cNvSpPr>
              <a:spLocks noChangeArrowheads="1"/>
            </p:cNvSpPr>
            <p:nvPr/>
          </p:nvSpPr>
          <p:spPr bwMode="auto">
            <a:xfrm>
              <a:off x="4150" y="1993"/>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35" name="Rectangle 40"/>
            <p:cNvSpPr>
              <a:spLocks noChangeArrowheads="1"/>
            </p:cNvSpPr>
            <p:nvPr/>
          </p:nvSpPr>
          <p:spPr bwMode="auto">
            <a:xfrm>
              <a:off x="4438" y="1993"/>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36" name="Rectangle 41"/>
            <p:cNvSpPr>
              <a:spLocks noChangeArrowheads="1"/>
            </p:cNvSpPr>
            <p:nvPr/>
          </p:nvSpPr>
          <p:spPr bwMode="auto">
            <a:xfrm>
              <a:off x="4726" y="1993"/>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37" name="Rectangle 42"/>
            <p:cNvSpPr>
              <a:spLocks noChangeArrowheads="1"/>
            </p:cNvSpPr>
            <p:nvPr/>
          </p:nvSpPr>
          <p:spPr bwMode="auto">
            <a:xfrm>
              <a:off x="5014" y="1993"/>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38" name="Rectangle 43"/>
            <p:cNvSpPr>
              <a:spLocks noChangeArrowheads="1"/>
            </p:cNvSpPr>
            <p:nvPr/>
          </p:nvSpPr>
          <p:spPr bwMode="auto">
            <a:xfrm>
              <a:off x="2998" y="2281"/>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39" name="Rectangle 44"/>
            <p:cNvSpPr>
              <a:spLocks noChangeArrowheads="1"/>
            </p:cNvSpPr>
            <p:nvPr/>
          </p:nvSpPr>
          <p:spPr bwMode="auto">
            <a:xfrm>
              <a:off x="3286" y="2281"/>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40" name="Rectangle 45"/>
            <p:cNvSpPr>
              <a:spLocks noChangeArrowheads="1"/>
            </p:cNvSpPr>
            <p:nvPr/>
          </p:nvSpPr>
          <p:spPr bwMode="auto">
            <a:xfrm>
              <a:off x="3574" y="2281"/>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41" name="Rectangle 46"/>
            <p:cNvSpPr>
              <a:spLocks noChangeArrowheads="1"/>
            </p:cNvSpPr>
            <p:nvPr/>
          </p:nvSpPr>
          <p:spPr bwMode="auto">
            <a:xfrm>
              <a:off x="3862" y="2281"/>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42" name="Rectangle 47"/>
            <p:cNvSpPr>
              <a:spLocks noChangeArrowheads="1"/>
            </p:cNvSpPr>
            <p:nvPr/>
          </p:nvSpPr>
          <p:spPr bwMode="auto">
            <a:xfrm>
              <a:off x="4150" y="2281"/>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43" name="Rectangle 48"/>
            <p:cNvSpPr>
              <a:spLocks noChangeArrowheads="1"/>
            </p:cNvSpPr>
            <p:nvPr/>
          </p:nvSpPr>
          <p:spPr bwMode="auto">
            <a:xfrm>
              <a:off x="4438" y="2281"/>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44" name="Rectangle 49"/>
            <p:cNvSpPr>
              <a:spLocks noChangeArrowheads="1"/>
            </p:cNvSpPr>
            <p:nvPr/>
          </p:nvSpPr>
          <p:spPr bwMode="auto">
            <a:xfrm>
              <a:off x="4726" y="2281"/>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45" name="Rectangle 50"/>
            <p:cNvSpPr>
              <a:spLocks noChangeArrowheads="1"/>
            </p:cNvSpPr>
            <p:nvPr/>
          </p:nvSpPr>
          <p:spPr bwMode="auto">
            <a:xfrm>
              <a:off x="5014" y="2281"/>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46" name="Rectangle 51"/>
            <p:cNvSpPr>
              <a:spLocks noChangeArrowheads="1"/>
            </p:cNvSpPr>
            <p:nvPr/>
          </p:nvSpPr>
          <p:spPr bwMode="auto">
            <a:xfrm>
              <a:off x="2998" y="2569"/>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47" name="Rectangle 52"/>
            <p:cNvSpPr>
              <a:spLocks noChangeArrowheads="1"/>
            </p:cNvSpPr>
            <p:nvPr/>
          </p:nvSpPr>
          <p:spPr bwMode="auto">
            <a:xfrm>
              <a:off x="3286" y="2569"/>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48" name="Rectangle 53"/>
            <p:cNvSpPr>
              <a:spLocks noChangeArrowheads="1"/>
            </p:cNvSpPr>
            <p:nvPr/>
          </p:nvSpPr>
          <p:spPr bwMode="auto">
            <a:xfrm>
              <a:off x="3574" y="2569"/>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49" name="Rectangle 54"/>
            <p:cNvSpPr>
              <a:spLocks noChangeArrowheads="1"/>
            </p:cNvSpPr>
            <p:nvPr/>
          </p:nvSpPr>
          <p:spPr bwMode="auto">
            <a:xfrm>
              <a:off x="3862" y="2569"/>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50" name="Rectangle 55"/>
            <p:cNvSpPr>
              <a:spLocks noChangeArrowheads="1"/>
            </p:cNvSpPr>
            <p:nvPr/>
          </p:nvSpPr>
          <p:spPr bwMode="auto">
            <a:xfrm>
              <a:off x="4150" y="2569"/>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51" name="Rectangle 56"/>
            <p:cNvSpPr>
              <a:spLocks noChangeArrowheads="1"/>
            </p:cNvSpPr>
            <p:nvPr/>
          </p:nvSpPr>
          <p:spPr bwMode="auto">
            <a:xfrm>
              <a:off x="4438" y="2569"/>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52" name="Rectangle 57"/>
            <p:cNvSpPr>
              <a:spLocks noChangeArrowheads="1"/>
            </p:cNvSpPr>
            <p:nvPr/>
          </p:nvSpPr>
          <p:spPr bwMode="auto">
            <a:xfrm>
              <a:off x="4726" y="2569"/>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53" name="Rectangle 58"/>
            <p:cNvSpPr>
              <a:spLocks noChangeArrowheads="1"/>
            </p:cNvSpPr>
            <p:nvPr/>
          </p:nvSpPr>
          <p:spPr bwMode="auto">
            <a:xfrm>
              <a:off x="5014" y="2569"/>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54" name="Rectangle 59"/>
            <p:cNvSpPr>
              <a:spLocks noChangeArrowheads="1"/>
            </p:cNvSpPr>
            <p:nvPr/>
          </p:nvSpPr>
          <p:spPr bwMode="auto">
            <a:xfrm>
              <a:off x="2998" y="2857"/>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55" name="Rectangle 60"/>
            <p:cNvSpPr>
              <a:spLocks noChangeArrowheads="1"/>
            </p:cNvSpPr>
            <p:nvPr/>
          </p:nvSpPr>
          <p:spPr bwMode="auto">
            <a:xfrm>
              <a:off x="3286" y="2857"/>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56" name="Rectangle 61"/>
            <p:cNvSpPr>
              <a:spLocks noChangeArrowheads="1"/>
            </p:cNvSpPr>
            <p:nvPr/>
          </p:nvSpPr>
          <p:spPr bwMode="auto">
            <a:xfrm>
              <a:off x="3574" y="2857"/>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57" name="Rectangle 62"/>
            <p:cNvSpPr>
              <a:spLocks noChangeArrowheads="1"/>
            </p:cNvSpPr>
            <p:nvPr/>
          </p:nvSpPr>
          <p:spPr bwMode="auto">
            <a:xfrm>
              <a:off x="3862" y="2857"/>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58" name="Rectangle 63"/>
            <p:cNvSpPr>
              <a:spLocks noChangeArrowheads="1"/>
            </p:cNvSpPr>
            <p:nvPr/>
          </p:nvSpPr>
          <p:spPr bwMode="auto">
            <a:xfrm>
              <a:off x="4150" y="2857"/>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59" name="Rectangle 64"/>
            <p:cNvSpPr>
              <a:spLocks noChangeArrowheads="1"/>
            </p:cNvSpPr>
            <p:nvPr/>
          </p:nvSpPr>
          <p:spPr bwMode="auto">
            <a:xfrm>
              <a:off x="4438" y="2857"/>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60" name="Rectangle 65"/>
            <p:cNvSpPr>
              <a:spLocks noChangeArrowheads="1"/>
            </p:cNvSpPr>
            <p:nvPr/>
          </p:nvSpPr>
          <p:spPr bwMode="auto">
            <a:xfrm>
              <a:off x="4726" y="2857"/>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61" name="Rectangle 66"/>
            <p:cNvSpPr>
              <a:spLocks noChangeArrowheads="1"/>
            </p:cNvSpPr>
            <p:nvPr/>
          </p:nvSpPr>
          <p:spPr bwMode="auto">
            <a:xfrm>
              <a:off x="5014" y="2857"/>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62" name="Rectangle 67"/>
            <p:cNvSpPr>
              <a:spLocks noChangeArrowheads="1"/>
            </p:cNvSpPr>
            <p:nvPr/>
          </p:nvSpPr>
          <p:spPr bwMode="auto">
            <a:xfrm>
              <a:off x="2998" y="3145"/>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63" name="Rectangle 68"/>
            <p:cNvSpPr>
              <a:spLocks noChangeArrowheads="1"/>
            </p:cNvSpPr>
            <p:nvPr/>
          </p:nvSpPr>
          <p:spPr bwMode="auto">
            <a:xfrm>
              <a:off x="3286" y="3145"/>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64" name="Rectangle 69"/>
            <p:cNvSpPr>
              <a:spLocks noChangeArrowheads="1"/>
            </p:cNvSpPr>
            <p:nvPr/>
          </p:nvSpPr>
          <p:spPr bwMode="auto">
            <a:xfrm>
              <a:off x="3574" y="3145"/>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65" name="Rectangle 70"/>
            <p:cNvSpPr>
              <a:spLocks noChangeArrowheads="1"/>
            </p:cNvSpPr>
            <p:nvPr/>
          </p:nvSpPr>
          <p:spPr bwMode="auto">
            <a:xfrm>
              <a:off x="3862" y="3145"/>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66" name="Rectangle 71"/>
            <p:cNvSpPr>
              <a:spLocks noChangeArrowheads="1"/>
            </p:cNvSpPr>
            <p:nvPr/>
          </p:nvSpPr>
          <p:spPr bwMode="auto">
            <a:xfrm>
              <a:off x="4150" y="3145"/>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67" name="Rectangle 72"/>
            <p:cNvSpPr>
              <a:spLocks noChangeArrowheads="1"/>
            </p:cNvSpPr>
            <p:nvPr/>
          </p:nvSpPr>
          <p:spPr bwMode="auto">
            <a:xfrm>
              <a:off x="4438" y="3145"/>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68" name="Rectangle 73"/>
            <p:cNvSpPr>
              <a:spLocks noChangeArrowheads="1"/>
            </p:cNvSpPr>
            <p:nvPr/>
          </p:nvSpPr>
          <p:spPr bwMode="auto">
            <a:xfrm>
              <a:off x="4726" y="3145"/>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69" name="Rectangle 74"/>
            <p:cNvSpPr>
              <a:spLocks noChangeArrowheads="1"/>
            </p:cNvSpPr>
            <p:nvPr/>
          </p:nvSpPr>
          <p:spPr bwMode="auto">
            <a:xfrm>
              <a:off x="5014" y="3145"/>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grpSp>
      <p:grpSp>
        <p:nvGrpSpPr>
          <p:cNvPr id="49292" name="Group 75"/>
          <p:cNvGrpSpPr>
            <a:grpSpLocks/>
          </p:cNvGrpSpPr>
          <p:nvPr/>
        </p:nvGrpSpPr>
        <p:grpSpPr bwMode="auto">
          <a:xfrm>
            <a:off x="4730750" y="2360613"/>
            <a:ext cx="3657600" cy="3657600"/>
            <a:chOff x="454" y="768"/>
            <a:chExt cx="2304" cy="2304"/>
          </a:xfrm>
        </p:grpSpPr>
        <p:sp>
          <p:nvSpPr>
            <p:cNvPr id="12342" name="Rectangle 76"/>
            <p:cNvSpPr>
              <a:spLocks noChangeArrowheads="1"/>
            </p:cNvSpPr>
            <p:nvPr/>
          </p:nvSpPr>
          <p:spPr bwMode="auto">
            <a:xfrm>
              <a:off x="454" y="768"/>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43" name="Rectangle 77"/>
            <p:cNvSpPr>
              <a:spLocks noChangeArrowheads="1"/>
            </p:cNvSpPr>
            <p:nvPr/>
          </p:nvSpPr>
          <p:spPr bwMode="auto">
            <a:xfrm>
              <a:off x="742" y="768"/>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44" name="Rectangle 78"/>
            <p:cNvSpPr>
              <a:spLocks noChangeArrowheads="1"/>
            </p:cNvSpPr>
            <p:nvPr/>
          </p:nvSpPr>
          <p:spPr bwMode="auto">
            <a:xfrm>
              <a:off x="1030" y="768"/>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45" name="Rectangle 79"/>
            <p:cNvSpPr>
              <a:spLocks noChangeArrowheads="1"/>
            </p:cNvSpPr>
            <p:nvPr/>
          </p:nvSpPr>
          <p:spPr bwMode="auto">
            <a:xfrm>
              <a:off x="1318" y="768"/>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46" name="Rectangle 80"/>
            <p:cNvSpPr>
              <a:spLocks noChangeArrowheads="1"/>
            </p:cNvSpPr>
            <p:nvPr/>
          </p:nvSpPr>
          <p:spPr bwMode="auto">
            <a:xfrm>
              <a:off x="1606" y="768"/>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47" name="Rectangle 81"/>
            <p:cNvSpPr>
              <a:spLocks noChangeArrowheads="1"/>
            </p:cNvSpPr>
            <p:nvPr/>
          </p:nvSpPr>
          <p:spPr bwMode="auto">
            <a:xfrm>
              <a:off x="1894" y="768"/>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48" name="Rectangle 82"/>
            <p:cNvSpPr>
              <a:spLocks noChangeArrowheads="1"/>
            </p:cNvSpPr>
            <p:nvPr/>
          </p:nvSpPr>
          <p:spPr bwMode="auto">
            <a:xfrm>
              <a:off x="2182" y="768"/>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49" name="Rectangle 83"/>
            <p:cNvSpPr>
              <a:spLocks noChangeArrowheads="1"/>
            </p:cNvSpPr>
            <p:nvPr/>
          </p:nvSpPr>
          <p:spPr bwMode="auto">
            <a:xfrm>
              <a:off x="2470" y="768"/>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50" name="Rectangle 84"/>
            <p:cNvSpPr>
              <a:spLocks noChangeArrowheads="1"/>
            </p:cNvSpPr>
            <p:nvPr/>
          </p:nvSpPr>
          <p:spPr bwMode="auto">
            <a:xfrm>
              <a:off x="454" y="1056"/>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51" name="Rectangle 85"/>
            <p:cNvSpPr>
              <a:spLocks noChangeArrowheads="1"/>
            </p:cNvSpPr>
            <p:nvPr/>
          </p:nvSpPr>
          <p:spPr bwMode="auto">
            <a:xfrm>
              <a:off x="742" y="1056"/>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52" name="Rectangle 86"/>
            <p:cNvSpPr>
              <a:spLocks noChangeArrowheads="1"/>
            </p:cNvSpPr>
            <p:nvPr/>
          </p:nvSpPr>
          <p:spPr bwMode="auto">
            <a:xfrm>
              <a:off x="1030" y="1056"/>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53" name="Rectangle 87"/>
            <p:cNvSpPr>
              <a:spLocks noChangeArrowheads="1"/>
            </p:cNvSpPr>
            <p:nvPr/>
          </p:nvSpPr>
          <p:spPr bwMode="auto">
            <a:xfrm>
              <a:off x="1318" y="1056"/>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54" name="Rectangle 88"/>
            <p:cNvSpPr>
              <a:spLocks noChangeArrowheads="1"/>
            </p:cNvSpPr>
            <p:nvPr/>
          </p:nvSpPr>
          <p:spPr bwMode="auto">
            <a:xfrm>
              <a:off x="1606" y="1056"/>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55" name="Rectangle 89"/>
            <p:cNvSpPr>
              <a:spLocks noChangeArrowheads="1"/>
            </p:cNvSpPr>
            <p:nvPr/>
          </p:nvSpPr>
          <p:spPr bwMode="auto">
            <a:xfrm>
              <a:off x="1894" y="1056"/>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56" name="Rectangle 90"/>
            <p:cNvSpPr>
              <a:spLocks noChangeArrowheads="1"/>
            </p:cNvSpPr>
            <p:nvPr/>
          </p:nvSpPr>
          <p:spPr bwMode="auto">
            <a:xfrm>
              <a:off x="2182" y="1056"/>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57" name="Rectangle 91"/>
            <p:cNvSpPr>
              <a:spLocks noChangeArrowheads="1"/>
            </p:cNvSpPr>
            <p:nvPr/>
          </p:nvSpPr>
          <p:spPr bwMode="auto">
            <a:xfrm>
              <a:off x="2470" y="1056"/>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58" name="Rectangle 92"/>
            <p:cNvSpPr>
              <a:spLocks noChangeArrowheads="1"/>
            </p:cNvSpPr>
            <p:nvPr/>
          </p:nvSpPr>
          <p:spPr bwMode="auto">
            <a:xfrm>
              <a:off x="454" y="1344"/>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59" name="Rectangle 93"/>
            <p:cNvSpPr>
              <a:spLocks noChangeArrowheads="1"/>
            </p:cNvSpPr>
            <p:nvPr/>
          </p:nvSpPr>
          <p:spPr bwMode="auto">
            <a:xfrm>
              <a:off x="742" y="1344"/>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60" name="Rectangle 94"/>
            <p:cNvSpPr>
              <a:spLocks noChangeArrowheads="1"/>
            </p:cNvSpPr>
            <p:nvPr/>
          </p:nvSpPr>
          <p:spPr bwMode="auto">
            <a:xfrm>
              <a:off x="1030" y="1344"/>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61" name="Rectangle 95"/>
            <p:cNvSpPr>
              <a:spLocks noChangeArrowheads="1"/>
            </p:cNvSpPr>
            <p:nvPr/>
          </p:nvSpPr>
          <p:spPr bwMode="auto">
            <a:xfrm>
              <a:off x="1318" y="1344"/>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62" name="Rectangle 96"/>
            <p:cNvSpPr>
              <a:spLocks noChangeArrowheads="1"/>
            </p:cNvSpPr>
            <p:nvPr/>
          </p:nvSpPr>
          <p:spPr bwMode="auto">
            <a:xfrm>
              <a:off x="1606" y="1344"/>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63" name="Rectangle 97"/>
            <p:cNvSpPr>
              <a:spLocks noChangeArrowheads="1"/>
            </p:cNvSpPr>
            <p:nvPr/>
          </p:nvSpPr>
          <p:spPr bwMode="auto">
            <a:xfrm>
              <a:off x="1894" y="1344"/>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64" name="Rectangle 98"/>
            <p:cNvSpPr>
              <a:spLocks noChangeArrowheads="1"/>
            </p:cNvSpPr>
            <p:nvPr/>
          </p:nvSpPr>
          <p:spPr bwMode="auto">
            <a:xfrm>
              <a:off x="2182" y="1344"/>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65" name="Rectangle 99"/>
            <p:cNvSpPr>
              <a:spLocks noChangeArrowheads="1"/>
            </p:cNvSpPr>
            <p:nvPr/>
          </p:nvSpPr>
          <p:spPr bwMode="auto">
            <a:xfrm>
              <a:off x="2470" y="1344"/>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66" name="Rectangle 100"/>
            <p:cNvSpPr>
              <a:spLocks noChangeArrowheads="1"/>
            </p:cNvSpPr>
            <p:nvPr/>
          </p:nvSpPr>
          <p:spPr bwMode="auto">
            <a:xfrm>
              <a:off x="454" y="1632"/>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67" name="Rectangle 101"/>
            <p:cNvSpPr>
              <a:spLocks noChangeArrowheads="1"/>
            </p:cNvSpPr>
            <p:nvPr/>
          </p:nvSpPr>
          <p:spPr bwMode="auto">
            <a:xfrm>
              <a:off x="742" y="1632"/>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68" name="Rectangle 102"/>
            <p:cNvSpPr>
              <a:spLocks noChangeArrowheads="1"/>
            </p:cNvSpPr>
            <p:nvPr/>
          </p:nvSpPr>
          <p:spPr bwMode="auto">
            <a:xfrm>
              <a:off x="1030" y="1632"/>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69" name="Rectangle 103"/>
            <p:cNvSpPr>
              <a:spLocks noChangeArrowheads="1"/>
            </p:cNvSpPr>
            <p:nvPr/>
          </p:nvSpPr>
          <p:spPr bwMode="auto">
            <a:xfrm>
              <a:off x="1318" y="1632"/>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70" name="Rectangle 104"/>
            <p:cNvSpPr>
              <a:spLocks noChangeArrowheads="1"/>
            </p:cNvSpPr>
            <p:nvPr/>
          </p:nvSpPr>
          <p:spPr bwMode="auto">
            <a:xfrm>
              <a:off x="1606" y="1632"/>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71" name="Rectangle 105"/>
            <p:cNvSpPr>
              <a:spLocks noChangeArrowheads="1"/>
            </p:cNvSpPr>
            <p:nvPr/>
          </p:nvSpPr>
          <p:spPr bwMode="auto">
            <a:xfrm>
              <a:off x="1894" y="1632"/>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72" name="Rectangle 106"/>
            <p:cNvSpPr>
              <a:spLocks noChangeArrowheads="1"/>
            </p:cNvSpPr>
            <p:nvPr/>
          </p:nvSpPr>
          <p:spPr bwMode="auto">
            <a:xfrm>
              <a:off x="2182" y="1632"/>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73" name="Rectangle 107"/>
            <p:cNvSpPr>
              <a:spLocks noChangeArrowheads="1"/>
            </p:cNvSpPr>
            <p:nvPr/>
          </p:nvSpPr>
          <p:spPr bwMode="auto">
            <a:xfrm>
              <a:off x="2470" y="1632"/>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74" name="Rectangle 108"/>
            <p:cNvSpPr>
              <a:spLocks noChangeArrowheads="1"/>
            </p:cNvSpPr>
            <p:nvPr/>
          </p:nvSpPr>
          <p:spPr bwMode="auto">
            <a:xfrm>
              <a:off x="454" y="1920"/>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75" name="Rectangle 109"/>
            <p:cNvSpPr>
              <a:spLocks noChangeArrowheads="1"/>
            </p:cNvSpPr>
            <p:nvPr/>
          </p:nvSpPr>
          <p:spPr bwMode="auto">
            <a:xfrm>
              <a:off x="742" y="1920"/>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76" name="Rectangle 110"/>
            <p:cNvSpPr>
              <a:spLocks noChangeArrowheads="1"/>
            </p:cNvSpPr>
            <p:nvPr/>
          </p:nvSpPr>
          <p:spPr bwMode="auto">
            <a:xfrm>
              <a:off x="1030" y="1920"/>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77" name="Rectangle 111"/>
            <p:cNvSpPr>
              <a:spLocks noChangeArrowheads="1"/>
            </p:cNvSpPr>
            <p:nvPr/>
          </p:nvSpPr>
          <p:spPr bwMode="auto">
            <a:xfrm>
              <a:off x="1318" y="1920"/>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78" name="Rectangle 112"/>
            <p:cNvSpPr>
              <a:spLocks noChangeArrowheads="1"/>
            </p:cNvSpPr>
            <p:nvPr/>
          </p:nvSpPr>
          <p:spPr bwMode="auto">
            <a:xfrm>
              <a:off x="1606" y="1920"/>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79" name="Rectangle 113"/>
            <p:cNvSpPr>
              <a:spLocks noChangeArrowheads="1"/>
            </p:cNvSpPr>
            <p:nvPr/>
          </p:nvSpPr>
          <p:spPr bwMode="auto">
            <a:xfrm>
              <a:off x="1894" y="1920"/>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80" name="Rectangle 114"/>
            <p:cNvSpPr>
              <a:spLocks noChangeArrowheads="1"/>
            </p:cNvSpPr>
            <p:nvPr/>
          </p:nvSpPr>
          <p:spPr bwMode="auto">
            <a:xfrm>
              <a:off x="2182" y="1920"/>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81" name="Rectangle 115"/>
            <p:cNvSpPr>
              <a:spLocks noChangeArrowheads="1"/>
            </p:cNvSpPr>
            <p:nvPr/>
          </p:nvSpPr>
          <p:spPr bwMode="auto">
            <a:xfrm>
              <a:off x="2470" y="1920"/>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82" name="Rectangle 116"/>
            <p:cNvSpPr>
              <a:spLocks noChangeArrowheads="1"/>
            </p:cNvSpPr>
            <p:nvPr/>
          </p:nvSpPr>
          <p:spPr bwMode="auto">
            <a:xfrm>
              <a:off x="454" y="2208"/>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83" name="Rectangle 117"/>
            <p:cNvSpPr>
              <a:spLocks noChangeArrowheads="1"/>
            </p:cNvSpPr>
            <p:nvPr/>
          </p:nvSpPr>
          <p:spPr bwMode="auto">
            <a:xfrm>
              <a:off x="742" y="2208"/>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84" name="Rectangle 118"/>
            <p:cNvSpPr>
              <a:spLocks noChangeArrowheads="1"/>
            </p:cNvSpPr>
            <p:nvPr/>
          </p:nvSpPr>
          <p:spPr bwMode="auto">
            <a:xfrm>
              <a:off x="1030" y="2208"/>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85" name="Rectangle 119"/>
            <p:cNvSpPr>
              <a:spLocks noChangeArrowheads="1"/>
            </p:cNvSpPr>
            <p:nvPr/>
          </p:nvSpPr>
          <p:spPr bwMode="auto">
            <a:xfrm>
              <a:off x="1318" y="2208"/>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86" name="Rectangle 120"/>
            <p:cNvSpPr>
              <a:spLocks noChangeArrowheads="1"/>
            </p:cNvSpPr>
            <p:nvPr/>
          </p:nvSpPr>
          <p:spPr bwMode="auto">
            <a:xfrm>
              <a:off x="1606" y="2208"/>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87" name="Rectangle 121"/>
            <p:cNvSpPr>
              <a:spLocks noChangeArrowheads="1"/>
            </p:cNvSpPr>
            <p:nvPr/>
          </p:nvSpPr>
          <p:spPr bwMode="auto">
            <a:xfrm>
              <a:off x="1894" y="2208"/>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88" name="Rectangle 122"/>
            <p:cNvSpPr>
              <a:spLocks noChangeArrowheads="1"/>
            </p:cNvSpPr>
            <p:nvPr/>
          </p:nvSpPr>
          <p:spPr bwMode="auto">
            <a:xfrm>
              <a:off x="2182" y="2208"/>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89" name="Rectangle 123"/>
            <p:cNvSpPr>
              <a:spLocks noChangeArrowheads="1"/>
            </p:cNvSpPr>
            <p:nvPr/>
          </p:nvSpPr>
          <p:spPr bwMode="auto">
            <a:xfrm>
              <a:off x="2470" y="2208"/>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90" name="Rectangle 124"/>
            <p:cNvSpPr>
              <a:spLocks noChangeArrowheads="1"/>
            </p:cNvSpPr>
            <p:nvPr/>
          </p:nvSpPr>
          <p:spPr bwMode="auto">
            <a:xfrm>
              <a:off x="454" y="2496"/>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91" name="Rectangle 125"/>
            <p:cNvSpPr>
              <a:spLocks noChangeArrowheads="1"/>
            </p:cNvSpPr>
            <p:nvPr/>
          </p:nvSpPr>
          <p:spPr bwMode="auto">
            <a:xfrm>
              <a:off x="742" y="2496"/>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92" name="Rectangle 126"/>
            <p:cNvSpPr>
              <a:spLocks noChangeArrowheads="1"/>
            </p:cNvSpPr>
            <p:nvPr/>
          </p:nvSpPr>
          <p:spPr bwMode="auto">
            <a:xfrm>
              <a:off x="1030" y="2496"/>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93" name="Rectangle 127"/>
            <p:cNvSpPr>
              <a:spLocks noChangeArrowheads="1"/>
            </p:cNvSpPr>
            <p:nvPr/>
          </p:nvSpPr>
          <p:spPr bwMode="auto">
            <a:xfrm>
              <a:off x="1318" y="2496"/>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94" name="Rectangle 128"/>
            <p:cNvSpPr>
              <a:spLocks noChangeArrowheads="1"/>
            </p:cNvSpPr>
            <p:nvPr/>
          </p:nvSpPr>
          <p:spPr bwMode="auto">
            <a:xfrm>
              <a:off x="1606" y="2496"/>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95" name="Rectangle 129"/>
            <p:cNvSpPr>
              <a:spLocks noChangeArrowheads="1"/>
            </p:cNvSpPr>
            <p:nvPr/>
          </p:nvSpPr>
          <p:spPr bwMode="auto">
            <a:xfrm>
              <a:off x="1894" y="2496"/>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96" name="Rectangle 130"/>
            <p:cNvSpPr>
              <a:spLocks noChangeArrowheads="1"/>
            </p:cNvSpPr>
            <p:nvPr/>
          </p:nvSpPr>
          <p:spPr bwMode="auto">
            <a:xfrm>
              <a:off x="2182" y="2496"/>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97" name="Rectangle 131"/>
            <p:cNvSpPr>
              <a:spLocks noChangeArrowheads="1"/>
            </p:cNvSpPr>
            <p:nvPr/>
          </p:nvSpPr>
          <p:spPr bwMode="auto">
            <a:xfrm>
              <a:off x="2470" y="2496"/>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98" name="Rectangle 132"/>
            <p:cNvSpPr>
              <a:spLocks noChangeArrowheads="1"/>
            </p:cNvSpPr>
            <p:nvPr/>
          </p:nvSpPr>
          <p:spPr bwMode="auto">
            <a:xfrm>
              <a:off x="454" y="2784"/>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399" name="Rectangle 133"/>
            <p:cNvSpPr>
              <a:spLocks noChangeArrowheads="1"/>
            </p:cNvSpPr>
            <p:nvPr/>
          </p:nvSpPr>
          <p:spPr bwMode="auto">
            <a:xfrm>
              <a:off x="742" y="2784"/>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00" name="Rectangle 134"/>
            <p:cNvSpPr>
              <a:spLocks noChangeArrowheads="1"/>
            </p:cNvSpPr>
            <p:nvPr/>
          </p:nvSpPr>
          <p:spPr bwMode="auto">
            <a:xfrm>
              <a:off x="1030" y="2784"/>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01" name="Rectangle 135"/>
            <p:cNvSpPr>
              <a:spLocks noChangeArrowheads="1"/>
            </p:cNvSpPr>
            <p:nvPr/>
          </p:nvSpPr>
          <p:spPr bwMode="auto">
            <a:xfrm>
              <a:off x="1318" y="2784"/>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02" name="Rectangle 136"/>
            <p:cNvSpPr>
              <a:spLocks noChangeArrowheads="1"/>
            </p:cNvSpPr>
            <p:nvPr/>
          </p:nvSpPr>
          <p:spPr bwMode="auto">
            <a:xfrm>
              <a:off x="1606" y="2784"/>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03" name="Rectangle 137"/>
            <p:cNvSpPr>
              <a:spLocks noChangeArrowheads="1"/>
            </p:cNvSpPr>
            <p:nvPr/>
          </p:nvSpPr>
          <p:spPr bwMode="auto">
            <a:xfrm>
              <a:off x="1894" y="2784"/>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04" name="Rectangle 138"/>
            <p:cNvSpPr>
              <a:spLocks noChangeArrowheads="1"/>
            </p:cNvSpPr>
            <p:nvPr/>
          </p:nvSpPr>
          <p:spPr bwMode="auto">
            <a:xfrm>
              <a:off x="2182" y="2784"/>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2405" name="Rectangle 139"/>
            <p:cNvSpPr>
              <a:spLocks noChangeArrowheads="1"/>
            </p:cNvSpPr>
            <p:nvPr/>
          </p:nvSpPr>
          <p:spPr bwMode="auto">
            <a:xfrm>
              <a:off x="2470" y="2784"/>
              <a:ext cx="288" cy="2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grpSp>
      <p:sp>
        <p:nvSpPr>
          <p:cNvPr id="35868" name="Rectangle 28" descr="50%"/>
          <p:cNvSpPr>
            <a:spLocks noChangeArrowheads="1"/>
          </p:cNvSpPr>
          <p:nvPr/>
        </p:nvSpPr>
        <p:spPr bwMode="auto">
          <a:xfrm>
            <a:off x="5187950" y="3725863"/>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2" name="Rectangle 28" descr="50%"/>
          <p:cNvSpPr>
            <a:spLocks noChangeArrowheads="1"/>
          </p:cNvSpPr>
          <p:nvPr/>
        </p:nvSpPr>
        <p:spPr bwMode="auto">
          <a:xfrm>
            <a:off x="5645150" y="5103813"/>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3" name="Rectangle 28" descr="50%"/>
          <p:cNvSpPr>
            <a:spLocks noChangeArrowheads="1"/>
          </p:cNvSpPr>
          <p:nvPr/>
        </p:nvSpPr>
        <p:spPr bwMode="auto">
          <a:xfrm>
            <a:off x="7481888" y="2816225"/>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49295" name="Text Box 143"/>
          <p:cNvSpPr txBox="1">
            <a:spLocks noChangeArrowheads="1"/>
          </p:cNvSpPr>
          <p:nvPr/>
        </p:nvSpPr>
        <p:spPr bwMode="auto">
          <a:xfrm>
            <a:off x="5010150" y="4143375"/>
            <a:ext cx="8143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sz="1000" b="1">
                <a:solidFill>
                  <a:schemeClr val="bg1"/>
                </a:solidFill>
                <a:ea typeface="ＭＳ Ｐゴシック" pitchFamily="1" charset="-128"/>
              </a:rPr>
              <a:t>con, dark</a:t>
            </a:r>
          </a:p>
        </p:txBody>
      </p:sp>
      <p:sp>
        <p:nvSpPr>
          <p:cNvPr id="49296" name="Text Box 144"/>
          <p:cNvSpPr txBox="1">
            <a:spLocks noChangeArrowheads="1"/>
          </p:cNvSpPr>
          <p:nvPr/>
        </p:nvSpPr>
        <p:spPr bwMode="auto">
          <a:xfrm>
            <a:off x="7316788" y="3227388"/>
            <a:ext cx="814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sz="1000" b="1">
                <a:solidFill>
                  <a:schemeClr val="bg1"/>
                </a:solidFill>
                <a:ea typeface="ＭＳ Ｐゴシック" pitchFamily="1" charset="-128"/>
              </a:rPr>
              <a:t>forest boundary</a:t>
            </a:r>
          </a:p>
        </p:txBody>
      </p:sp>
      <p:sp>
        <p:nvSpPr>
          <p:cNvPr id="49297" name="Text Box 145"/>
          <p:cNvSpPr txBox="1">
            <a:spLocks noChangeArrowheads="1"/>
          </p:cNvSpPr>
          <p:nvPr/>
        </p:nvSpPr>
        <p:spPr bwMode="auto">
          <a:xfrm>
            <a:off x="6396038" y="4610100"/>
            <a:ext cx="814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sz="1000" b="1">
                <a:solidFill>
                  <a:schemeClr val="bg1"/>
                </a:solidFill>
                <a:ea typeface="ＭＳ Ｐゴシック" pitchFamily="1" charset="-128"/>
              </a:rPr>
              <a:t>even mix, dark</a:t>
            </a:r>
          </a:p>
        </p:txBody>
      </p:sp>
      <p:sp>
        <p:nvSpPr>
          <p:cNvPr id="4" name="Rectangle 28" descr="50%"/>
          <p:cNvSpPr>
            <a:spLocks noChangeArrowheads="1"/>
          </p:cNvSpPr>
          <p:nvPr/>
        </p:nvSpPr>
        <p:spPr bwMode="auto">
          <a:xfrm>
            <a:off x="2132013" y="3278188"/>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5" name="Rectangle 28" descr="50%"/>
          <p:cNvSpPr>
            <a:spLocks noChangeArrowheads="1"/>
          </p:cNvSpPr>
          <p:nvPr/>
        </p:nvSpPr>
        <p:spPr bwMode="auto">
          <a:xfrm>
            <a:off x="3503613" y="3735388"/>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6" name="Rectangle 28" descr="50%"/>
          <p:cNvSpPr>
            <a:spLocks noChangeArrowheads="1"/>
          </p:cNvSpPr>
          <p:nvPr/>
        </p:nvSpPr>
        <p:spPr bwMode="auto">
          <a:xfrm>
            <a:off x="1214438" y="4649788"/>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7" name="Rectangle 28" descr="50%"/>
          <p:cNvSpPr>
            <a:spLocks noChangeArrowheads="1"/>
          </p:cNvSpPr>
          <p:nvPr/>
        </p:nvSpPr>
        <p:spPr bwMode="auto">
          <a:xfrm>
            <a:off x="3046413" y="4651375"/>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49302" name="Text Box 150"/>
          <p:cNvSpPr txBox="1">
            <a:spLocks noChangeArrowheads="1"/>
          </p:cNvSpPr>
          <p:nvPr/>
        </p:nvSpPr>
        <p:spPr bwMode="auto">
          <a:xfrm>
            <a:off x="3333750" y="4156075"/>
            <a:ext cx="8143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sz="1000" b="1">
                <a:solidFill>
                  <a:schemeClr val="bg1"/>
                </a:solidFill>
                <a:ea typeface="ＭＳ Ｐゴシック" pitchFamily="1" charset="-128"/>
              </a:rPr>
              <a:t>dec, bright</a:t>
            </a:r>
          </a:p>
        </p:txBody>
      </p:sp>
      <p:sp>
        <p:nvSpPr>
          <p:cNvPr id="49303" name="Text Box 151"/>
          <p:cNvSpPr txBox="1">
            <a:spLocks noChangeArrowheads="1"/>
          </p:cNvSpPr>
          <p:nvPr/>
        </p:nvSpPr>
        <p:spPr bwMode="auto">
          <a:xfrm>
            <a:off x="1044575" y="5072063"/>
            <a:ext cx="8143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sz="1000" b="1">
                <a:solidFill>
                  <a:schemeClr val="bg1"/>
                </a:solidFill>
                <a:ea typeface="ＭＳ Ｐゴシック" pitchFamily="1" charset="-128"/>
              </a:rPr>
              <a:t>con, bright</a:t>
            </a:r>
          </a:p>
        </p:txBody>
      </p:sp>
      <p:sp>
        <p:nvSpPr>
          <p:cNvPr id="49304" name="Text Box 152"/>
          <p:cNvSpPr txBox="1">
            <a:spLocks noChangeArrowheads="1"/>
          </p:cNvSpPr>
          <p:nvPr/>
        </p:nvSpPr>
        <p:spPr bwMode="auto">
          <a:xfrm>
            <a:off x="2871788" y="5059363"/>
            <a:ext cx="814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sz="1000" b="1">
                <a:solidFill>
                  <a:schemeClr val="bg1"/>
                </a:solidFill>
                <a:ea typeface="ＭＳ Ｐゴシック" pitchFamily="1" charset="-128"/>
              </a:rPr>
              <a:t>uneven mix, bright</a:t>
            </a:r>
          </a:p>
        </p:txBody>
      </p:sp>
      <p:sp>
        <p:nvSpPr>
          <p:cNvPr id="8" name="Rectangle 28" descr="50%"/>
          <p:cNvSpPr>
            <a:spLocks noChangeArrowheads="1"/>
          </p:cNvSpPr>
          <p:nvPr/>
        </p:nvSpPr>
        <p:spPr bwMode="auto">
          <a:xfrm>
            <a:off x="6557963" y="4184650"/>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49306" name="Text Box 154"/>
          <p:cNvSpPr txBox="1">
            <a:spLocks noChangeArrowheads="1"/>
          </p:cNvSpPr>
          <p:nvPr/>
        </p:nvSpPr>
        <p:spPr bwMode="auto">
          <a:xfrm>
            <a:off x="5468938" y="5505450"/>
            <a:ext cx="814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sz="1000" b="1">
                <a:solidFill>
                  <a:schemeClr val="bg1"/>
                </a:solidFill>
                <a:ea typeface="ＭＳ Ｐゴシック" pitchFamily="1" charset="-128"/>
              </a:rPr>
              <a:t>uneven mix, dark</a:t>
            </a:r>
          </a:p>
        </p:txBody>
      </p:sp>
      <p:sp>
        <p:nvSpPr>
          <p:cNvPr id="9" name="Rectangle 28" descr="50%"/>
          <p:cNvSpPr>
            <a:spLocks noChangeArrowheads="1"/>
          </p:cNvSpPr>
          <p:nvPr/>
        </p:nvSpPr>
        <p:spPr bwMode="auto">
          <a:xfrm>
            <a:off x="760413" y="2820988"/>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10" name="Rectangle 28" descr="50%"/>
          <p:cNvSpPr>
            <a:spLocks noChangeArrowheads="1"/>
          </p:cNvSpPr>
          <p:nvPr/>
        </p:nvSpPr>
        <p:spPr bwMode="auto">
          <a:xfrm>
            <a:off x="7483475" y="5556250"/>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11" name="Rectangle 28" descr="50%"/>
          <p:cNvSpPr>
            <a:spLocks noChangeArrowheads="1"/>
          </p:cNvSpPr>
          <p:nvPr/>
        </p:nvSpPr>
        <p:spPr bwMode="auto">
          <a:xfrm>
            <a:off x="3963988" y="2819400"/>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12" name="Rectangle 28" descr="50%"/>
          <p:cNvSpPr>
            <a:spLocks noChangeArrowheads="1"/>
          </p:cNvSpPr>
          <p:nvPr/>
        </p:nvSpPr>
        <p:spPr bwMode="auto">
          <a:xfrm>
            <a:off x="5638800" y="2357438"/>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13" name="Rectangle 28" descr="50%"/>
          <p:cNvSpPr>
            <a:spLocks noChangeArrowheads="1"/>
          </p:cNvSpPr>
          <p:nvPr/>
        </p:nvSpPr>
        <p:spPr bwMode="auto">
          <a:xfrm>
            <a:off x="2130425" y="4646613"/>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14" name="Rectangle 28" descr="50%"/>
          <p:cNvSpPr>
            <a:spLocks noChangeArrowheads="1"/>
          </p:cNvSpPr>
          <p:nvPr/>
        </p:nvSpPr>
        <p:spPr bwMode="auto">
          <a:xfrm>
            <a:off x="6102350" y="3279775"/>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15" name="Rectangle 28" descr="50%"/>
          <p:cNvSpPr>
            <a:spLocks noChangeArrowheads="1"/>
          </p:cNvSpPr>
          <p:nvPr/>
        </p:nvSpPr>
        <p:spPr bwMode="auto">
          <a:xfrm>
            <a:off x="7939088" y="3743325"/>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16" name="Rectangle 28" descr="50%"/>
          <p:cNvSpPr>
            <a:spLocks noChangeArrowheads="1"/>
          </p:cNvSpPr>
          <p:nvPr/>
        </p:nvSpPr>
        <p:spPr bwMode="auto">
          <a:xfrm>
            <a:off x="768350" y="5556250"/>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17" name="Rectangle 28" descr="50%"/>
          <p:cNvSpPr>
            <a:spLocks noChangeArrowheads="1"/>
          </p:cNvSpPr>
          <p:nvPr/>
        </p:nvSpPr>
        <p:spPr bwMode="auto">
          <a:xfrm>
            <a:off x="3951288" y="5556250"/>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18" name="Rectangle 28" descr="50%"/>
          <p:cNvSpPr>
            <a:spLocks noChangeArrowheads="1"/>
          </p:cNvSpPr>
          <p:nvPr/>
        </p:nvSpPr>
        <p:spPr bwMode="auto">
          <a:xfrm>
            <a:off x="4732338" y="2814638"/>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19" name="Rectangle 28" descr="50%"/>
          <p:cNvSpPr>
            <a:spLocks noChangeArrowheads="1"/>
          </p:cNvSpPr>
          <p:nvPr/>
        </p:nvSpPr>
        <p:spPr bwMode="auto">
          <a:xfrm>
            <a:off x="2141538" y="2362200"/>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20" name="Rectangle 28" descr="50%"/>
          <p:cNvSpPr>
            <a:spLocks noChangeArrowheads="1"/>
          </p:cNvSpPr>
          <p:nvPr/>
        </p:nvSpPr>
        <p:spPr bwMode="auto">
          <a:xfrm>
            <a:off x="7016750" y="5106988"/>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21" name="Rectangle 28" descr="50%"/>
          <p:cNvSpPr>
            <a:spLocks noChangeArrowheads="1"/>
          </p:cNvSpPr>
          <p:nvPr/>
        </p:nvSpPr>
        <p:spPr bwMode="auto">
          <a:xfrm>
            <a:off x="1216025" y="3727450"/>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22" name="Rectangle 28" descr="50%"/>
          <p:cNvSpPr>
            <a:spLocks noChangeArrowheads="1"/>
          </p:cNvSpPr>
          <p:nvPr/>
        </p:nvSpPr>
        <p:spPr bwMode="auto">
          <a:xfrm>
            <a:off x="2130425" y="5557838"/>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23" name="Rectangle 28" descr="50%"/>
          <p:cNvSpPr>
            <a:spLocks noChangeArrowheads="1"/>
          </p:cNvSpPr>
          <p:nvPr/>
        </p:nvSpPr>
        <p:spPr bwMode="auto">
          <a:xfrm>
            <a:off x="2592388" y="2824163"/>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24" name="Rectangle 28" descr="50%"/>
          <p:cNvSpPr>
            <a:spLocks noChangeArrowheads="1"/>
          </p:cNvSpPr>
          <p:nvPr/>
        </p:nvSpPr>
        <p:spPr bwMode="auto">
          <a:xfrm>
            <a:off x="4737100" y="4643438"/>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25" name="Rectangle 28" descr="50%"/>
          <p:cNvSpPr>
            <a:spLocks noChangeArrowheads="1"/>
          </p:cNvSpPr>
          <p:nvPr/>
        </p:nvSpPr>
        <p:spPr bwMode="auto">
          <a:xfrm>
            <a:off x="7469188" y="4192588"/>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26" name="Rectangle 28" descr="50%"/>
          <p:cNvSpPr>
            <a:spLocks noChangeArrowheads="1"/>
          </p:cNvSpPr>
          <p:nvPr/>
        </p:nvSpPr>
        <p:spPr bwMode="auto">
          <a:xfrm>
            <a:off x="3044825" y="2820988"/>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27" name="Rectangle 28" descr="50%"/>
          <p:cNvSpPr>
            <a:spLocks noChangeArrowheads="1"/>
          </p:cNvSpPr>
          <p:nvPr/>
        </p:nvSpPr>
        <p:spPr bwMode="auto">
          <a:xfrm>
            <a:off x="6567488" y="2814638"/>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28" name="Rectangle 28" descr="50%"/>
          <p:cNvSpPr>
            <a:spLocks noChangeArrowheads="1"/>
          </p:cNvSpPr>
          <p:nvPr/>
        </p:nvSpPr>
        <p:spPr bwMode="auto">
          <a:xfrm>
            <a:off x="3962400" y="4637088"/>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29" name="Rectangle 28" descr="50%"/>
          <p:cNvSpPr>
            <a:spLocks noChangeArrowheads="1"/>
          </p:cNvSpPr>
          <p:nvPr/>
        </p:nvSpPr>
        <p:spPr bwMode="auto">
          <a:xfrm>
            <a:off x="7018338" y="3733800"/>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30" name="Rectangle 28" descr="50%"/>
          <p:cNvSpPr>
            <a:spLocks noChangeArrowheads="1"/>
          </p:cNvSpPr>
          <p:nvPr/>
        </p:nvSpPr>
        <p:spPr bwMode="auto">
          <a:xfrm>
            <a:off x="1674813" y="3725863"/>
            <a:ext cx="457200" cy="457200"/>
          </a:xfrm>
          <a:prstGeom prst="rect">
            <a:avLst/>
          </a:prstGeom>
          <a:pattFill prst="pct50">
            <a:fgClr>
              <a:srgbClr val="66FFFF">
                <a:alpha val="30196"/>
              </a:srgbClr>
            </a:fgClr>
            <a:bgClr>
              <a:srgbClr val="0000FF">
                <a:alpha val="30196"/>
              </a:srgbClr>
            </a:bgClr>
          </a:pattFill>
          <a:ln w="12700">
            <a:solidFill>
              <a:srgbClr val="66FFFF"/>
            </a:solidFill>
            <a:miter lim="800000"/>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charset="0"/>
              <a:ea typeface="ＭＳ Ｐゴシック" pitchFamily="1" charset="-128"/>
            </a:endParaRPr>
          </a:p>
        </p:txBody>
      </p:sp>
      <p:sp>
        <p:nvSpPr>
          <p:cNvPr id="49332" name="Text Box 180"/>
          <p:cNvSpPr txBox="1">
            <a:spLocks noChangeArrowheads="1"/>
          </p:cNvSpPr>
          <p:nvPr/>
        </p:nvSpPr>
        <p:spPr bwMode="auto">
          <a:xfrm>
            <a:off x="1503363" y="4140200"/>
            <a:ext cx="814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sz="1000" b="1">
                <a:solidFill>
                  <a:schemeClr val="bg1"/>
                </a:solidFill>
                <a:ea typeface="ＭＳ Ｐゴシック" pitchFamily="1" charset="-128"/>
              </a:rPr>
              <a:t>even mix, bright</a:t>
            </a:r>
          </a:p>
        </p:txBody>
      </p:sp>
      <p:sp>
        <p:nvSpPr>
          <p:cNvPr id="49333" name="Text Box 181"/>
          <p:cNvSpPr txBox="1">
            <a:spLocks noChangeArrowheads="1"/>
          </p:cNvSpPr>
          <p:nvPr/>
        </p:nvSpPr>
        <p:spPr bwMode="auto">
          <a:xfrm>
            <a:off x="1960563" y="3690938"/>
            <a:ext cx="814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sz="1000" b="1">
                <a:solidFill>
                  <a:schemeClr val="bg1"/>
                </a:solidFill>
                <a:ea typeface="ＭＳ Ｐゴシック" pitchFamily="1" charset="-128"/>
              </a:rPr>
              <a:t>dec, dark</a:t>
            </a:r>
          </a:p>
        </p:txBody>
      </p:sp>
      <p:sp>
        <p:nvSpPr>
          <p:cNvPr id="12341" name="Rectangle 188"/>
          <p:cNvSpPr>
            <a:spLocks noChangeArrowheads="1"/>
          </p:cNvSpPr>
          <p:nvPr/>
        </p:nvSpPr>
        <p:spPr bwMode="auto">
          <a:xfrm>
            <a:off x="666750" y="1614488"/>
            <a:ext cx="784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spcAft>
                <a:spcPct val="20000"/>
              </a:spcAft>
            </a:pPr>
            <a:r>
              <a:rPr lang="en-US" altLang="en-US" dirty="0">
                <a:ea typeface="ＭＳ Ｐゴシック" pitchFamily="1" charset="-128"/>
              </a:rPr>
              <a:t>Widely variable sub-pixel mixing effects associated with </a:t>
            </a:r>
            <a:r>
              <a:rPr lang="en-US" altLang="en-US" dirty="0" smtClean="0">
                <a:ea typeface="ＭＳ Ｐゴシック" pitchFamily="1" charset="-128"/>
              </a:rPr>
              <a:t>moderate resolution </a:t>
            </a:r>
            <a:r>
              <a:rPr lang="en-US" altLang="en-US" dirty="0">
                <a:ea typeface="ＭＳ Ｐゴシック" pitchFamily="1" charset="-128"/>
              </a:rPr>
              <a:t>data</a:t>
            </a:r>
          </a:p>
        </p:txBody>
      </p:sp>
      <p:sp>
        <p:nvSpPr>
          <p:cNvPr id="12320" name="Title 12319"/>
          <p:cNvSpPr>
            <a:spLocks noGrp="1"/>
          </p:cNvSpPr>
          <p:nvPr>
            <p:ph type="title"/>
          </p:nvPr>
        </p:nvSpPr>
        <p:spPr/>
        <p:txBody>
          <a:bodyPr/>
          <a:lstStyle/>
          <a:p>
            <a:r>
              <a:rPr lang="en-US" dirty="0" smtClean="0"/>
              <a:t>High within-class variability</a:t>
            </a:r>
            <a:endParaRPr lang="en-US" dirty="0"/>
          </a:p>
        </p:txBody>
      </p:sp>
    </p:spTree>
    <p:extLst>
      <p:ext uri="{BB962C8B-B14F-4D97-AF65-F5344CB8AC3E}">
        <p14:creationId xmlns:p14="http://schemas.microsoft.com/office/powerpoint/2010/main" val="1523353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strips(downRight)">
                                      <p:cBhvr>
                                        <p:cTn id="7" dur="500"/>
                                        <p:tgtEl>
                                          <p:spTgt spid="31"/>
                                        </p:tgtEl>
                                      </p:cBhvr>
                                    </p:animEffect>
                                  </p:childTnLst>
                                </p:cTn>
                              </p:par>
                              <p:par>
                                <p:cTn id="8" presetID="18" presetClass="entr" presetSubtype="6" fill="hold" nodeType="withEffect">
                                  <p:stCondLst>
                                    <p:cond delay="300"/>
                                  </p:stCondLst>
                                  <p:childTnLst>
                                    <p:set>
                                      <p:cBhvr>
                                        <p:cTn id="9" dur="1" fill="hold">
                                          <p:stCondLst>
                                            <p:cond delay="0"/>
                                          </p:stCondLst>
                                        </p:cTn>
                                        <p:tgtEl>
                                          <p:spTgt spid="49292"/>
                                        </p:tgtEl>
                                        <p:attrNameLst>
                                          <p:attrName>style.visibility</p:attrName>
                                        </p:attrNameLst>
                                      </p:cBhvr>
                                      <p:to>
                                        <p:strVal val="visible"/>
                                      </p:to>
                                    </p:set>
                                    <p:animEffect transition="in" filter="strips(downRight)">
                                      <p:cBhvr>
                                        <p:cTn id="10" dur="500"/>
                                        <p:tgtEl>
                                          <p:spTgt spid="49292"/>
                                        </p:tgtEl>
                                      </p:cBhvr>
                                    </p:animEffect>
                                  </p:childTnLst>
                                </p:cTn>
                              </p:par>
                            </p:childTnLst>
                          </p:cTn>
                        </p:par>
                        <p:par>
                          <p:cTn id="11" fill="hold" nodeType="afterGroup">
                            <p:stCondLst>
                              <p:cond delay="800"/>
                            </p:stCondLst>
                            <p:childTnLst>
                              <p:par>
                                <p:cTn id="12" presetID="10" presetClass="entr" presetSubtype="0" fill="hold" nodeType="afterEffect">
                                  <p:stCondLst>
                                    <p:cond delay="0"/>
                                  </p:stCondLst>
                                  <p:childTnLst>
                                    <p:set>
                                      <p:cBhvr>
                                        <p:cTn id="13" dur="1" fill="hold">
                                          <p:stCondLst>
                                            <p:cond delay="0"/>
                                          </p:stCondLst>
                                        </p:cTn>
                                        <p:tgtEl>
                                          <p:spTgt spid="49160"/>
                                        </p:tgtEl>
                                        <p:attrNameLst>
                                          <p:attrName>style.visibility</p:attrName>
                                        </p:attrNameLst>
                                      </p:cBhvr>
                                      <p:to>
                                        <p:strVal val="visible"/>
                                      </p:to>
                                    </p:set>
                                    <p:animEffect transition="in" filter="fade">
                                      <p:cBhvr>
                                        <p:cTn id="14" dur="2000"/>
                                        <p:tgtEl>
                                          <p:spTgt spid="49160"/>
                                        </p:tgtEl>
                                      </p:cBhvr>
                                    </p:animEffect>
                                  </p:childTnLst>
                                </p:cTn>
                              </p:par>
                              <p:par>
                                <p:cTn id="15" presetID="10" presetClass="entr" presetSubtype="0" fill="hold" nodeType="withEffect">
                                  <p:stCondLst>
                                    <p:cond delay="0"/>
                                  </p:stCondLst>
                                  <p:childTnLst>
                                    <p:set>
                                      <p:cBhvr>
                                        <p:cTn id="16" dur="1" fill="hold">
                                          <p:stCondLst>
                                            <p:cond delay="0"/>
                                          </p:stCondLst>
                                        </p:cTn>
                                        <p:tgtEl>
                                          <p:spTgt spid="49161"/>
                                        </p:tgtEl>
                                        <p:attrNameLst>
                                          <p:attrName>style.visibility</p:attrName>
                                        </p:attrNameLst>
                                      </p:cBhvr>
                                      <p:to>
                                        <p:strVal val="visible"/>
                                      </p:to>
                                    </p:set>
                                    <p:animEffect transition="in" filter="fade">
                                      <p:cBhvr>
                                        <p:cTn id="17" dur="2000"/>
                                        <p:tgtEl>
                                          <p:spTgt spid="491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302"/>
                                        </p:tgtEl>
                                        <p:attrNameLst>
                                          <p:attrName>style.visibility</p:attrName>
                                        </p:attrNameLst>
                                      </p:cBhvr>
                                      <p:to>
                                        <p:strVal val="visible"/>
                                      </p:to>
                                    </p:set>
                                    <p:animEffect transition="in" filter="fade">
                                      <p:cBhvr>
                                        <p:cTn id="25" dur="500"/>
                                        <p:tgtEl>
                                          <p:spTgt spid="4930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9303"/>
                                        </p:tgtEl>
                                        <p:attrNameLst>
                                          <p:attrName>style.visibility</p:attrName>
                                        </p:attrNameLst>
                                      </p:cBhvr>
                                      <p:to>
                                        <p:strVal val="visible"/>
                                      </p:to>
                                    </p:set>
                                    <p:animEffect transition="in" filter="fade">
                                      <p:cBhvr>
                                        <p:cTn id="33" dur="500"/>
                                        <p:tgtEl>
                                          <p:spTgt spid="4930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333"/>
                                        </p:tgtEl>
                                        <p:attrNameLst>
                                          <p:attrName>style.visibility</p:attrName>
                                        </p:attrNameLst>
                                      </p:cBhvr>
                                      <p:to>
                                        <p:strVal val="visible"/>
                                      </p:to>
                                    </p:set>
                                    <p:animEffect transition="in" filter="fade">
                                      <p:cBhvr>
                                        <p:cTn id="41" dur="500"/>
                                        <p:tgtEl>
                                          <p:spTgt spid="4933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5868"/>
                                        </p:tgtEl>
                                        <p:attrNameLst>
                                          <p:attrName>style.visibility</p:attrName>
                                        </p:attrNameLst>
                                      </p:cBhvr>
                                      <p:to>
                                        <p:strVal val="visible"/>
                                      </p:to>
                                    </p:set>
                                    <p:animEffect transition="in" filter="fade">
                                      <p:cBhvr>
                                        <p:cTn id="46" dur="500"/>
                                        <p:tgtEl>
                                          <p:spTgt spid="3586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9295"/>
                                        </p:tgtEl>
                                        <p:attrNameLst>
                                          <p:attrName>style.visibility</p:attrName>
                                        </p:attrNameLst>
                                      </p:cBhvr>
                                      <p:to>
                                        <p:strVal val="visible"/>
                                      </p:to>
                                    </p:set>
                                    <p:animEffect transition="in" filter="fade">
                                      <p:cBhvr>
                                        <p:cTn id="49" dur="500"/>
                                        <p:tgtEl>
                                          <p:spTgt spid="4929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9297"/>
                                        </p:tgtEl>
                                        <p:attrNameLst>
                                          <p:attrName>style.visibility</p:attrName>
                                        </p:attrNameLst>
                                      </p:cBhvr>
                                      <p:to>
                                        <p:strVal val="visible"/>
                                      </p:to>
                                    </p:set>
                                    <p:animEffect transition="in" filter="fade">
                                      <p:cBhvr>
                                        <p:cTn id="54" dur="500"/>
                                        <p:tgtEl>
                                          <p:spTgt spid="4929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9332"/>
                                        </p:tgtEl>
                                        <p:attrNameLst>
                                          <p:attrName>style.visibility</p:attrName>
                                        </p:attrNameLst>
                                      </p:cBhvr>
                                      <p:to>
                                        <p:strVal val="visible"/>
                                      </p:to>
                                    </p:set>
                                    <p:animEffect transition="in" filter="fade">
                                      <p:cBhvr>
                                        <p:cTn id="65" dur="500"/>
                                        <p:tgtEl>
                                          <p:spTgt spid="4933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9304"/>
                                        </p:tgtEl>
                                        <p:attrNameLst>
                                          <p:attrName>style.visibility</p:attrName>
                                        </p:attrNameLst>
                                      </p:cBhvr>
                                      <p:to>
                                        <p:strVal val="visible"/>
                                      </p:to>
                                    </p:set>
                                    <p:animEffect transition="in" filter="fade">
                                      <p:cBhvr>
                                        <p:cTn id="73" dur="500"/>
                                        <p:tgtEl>
                                          <p:spTgt spid="4930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500"/>
                                        <p:tgtEl>
                                          <p:spTgt spid="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9306"/>
                                        </p:tgtEl>
                                        <p:attrNameLst>
                                          <p:attrName>style.visibility</p:attrName>
                                        </p:attrNameLst>
                                      </p:cBhvr>
                                      <p:to>
                                        <p:strVal val="visible"/>
                                      </p:to>
                                    </p:set>
                                    <p:animEffect transition="in" filter="fade">
                                      <p:cBhvr>
                                        <p:cTn id="81" dur="500"/>
                                        <p:tgtEl>
                                          <p:spTgt spid="4930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fade">
                                      <p:cBhvr>
                                        <p:cTn id="86" dur="500"/>
                                        <p:tgtEl>
                                          <p:spTgt spid="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9296"/>
                                        </p:tgtEl>
                                        <p:attrNameLst>
                                          <p:attrName>style.visibility</p:attrName>
                                        </p:attrNameLst>
                                      </p:cBhvr>
                                      <p:to>
                                        <p:strVal val="visible"/>
                                      </p:to>
                                    </p:set>
                                    <p:animEffect transition="in" filter="fade">
                                      <p:cBhvr>
                                        <p:cTn id="89" dur="500"/>
                                        <p:tgtEl>
                                          <p:spTgt spid="49296"/>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fade">
                                      <p:cBhvr>
                                        <p:cTn id="94" dur="500"/>
                                        <p:tgtEl>
                                          <p:spTgt spid="9"/>
                                        </p:tgtEl>
                                      </p:cBhvr>
                                    </p:animEffect>
                                  </p:childTnLst>
                                </p:cTn>
                              </p:par>
                              <p:par>
                                <p:cTn id="95" presetID="10" presetClass="entr" presetSubtype="0" fill="hold" grpId="0" nodeType="withEffect">
                                  <p:stCondLst>
                                    <p:cond delay="10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500"/>
                                        <p:tgtEl>
                                          <p:spTgt spid="10"/>
                                        </p:tgtEl>
                                      </p:cBhvr>
                                    </p:animEffect>
                                  </p:childTnLst>
                                </p:cTn>
                              </p:par>
                              <p:par>
                                <p:cTn id="98" presetID="10" presetClass="entr" presetSubtype="0" fill="hold" grpId="0" nodeType="withEffect">
                                  <p:stCondLst>
                                    <p:cond delay="200"/>
                                  </p:stCondLst>
                                  <p:childTnLst>
                                    <p:set>
                                      <p:cBhvr>
                                        <p:cTn id="99" dur="1" fill="hold">
                                          <p:stCondLst>
                                            <p:cond delay="0"/>
                                          </p:stCondLst>
                                        </p:cTn>
                                        <p:tgtEl>
                                          <p:spTgt spid="11"/>
                                        </p:tgtEl>
                                        <p:attrNameLst>
                                          <p:attrName>style.visibility</p:attrName>
                                        </p:attrNameLst>
                                      </p:cBhvr>
                                      <p:to>
                                        <p:strVal val="visible"/>
                                      </p:to>
                                    </p:set>
                                    <p:animEffect transition="in" filter="fade">
                                      <p:cBhvr>
                                        <p:cTn id="100" dur="500"/>
                                        <p:tgtEl>
                                          <p:spTgt spid="11"/>
                                        </p:tgtEl>
                                      </p:cBhvr>
                                    </p:animEffect>
                                  </p:childTnLst>
                                </p:cTn>
                              </p:par>
                              <p:par>
                                <p:cTn id="101" presetID="10" presetClass="entr" presetSubtype="0" fill="hold" grpId="0" nodeType="withEffect">
                                  <p:stCondLst>
                                    <p:cond delay="300"/>
                                  </p:stCondLst>
                                  <p:childTnLst>
                                    <p:set>
                                      <p:cBhvr>
                                        <p:cTn id="102" dur="1" fill="hold">
                                          <p:stCondLst>
                                            <p:cond delay="0"/>
                                          </p:stCondLst>
                                        </p:cTn>
                                        <p:tgtEl>
                                          <p:spTgt spid="12"/>
                                        </p:tgtEl>
                                        <p:attrNameLst>
                                          <p:attrName>style.visibility</p:attrName>
                                        </p:attrNameLst>
                                      </p:cBhvr>
                                      <p:to>
                                        <p:strVal val="visible"/>
                                      </p:to>
                                    </p:set>
                                    <p:animEffect transition="in" filter="fade">
                                      <p:cBhvr>
                                        <p:cTn id="103" dur="500"/>
                                        <p:tgtEl>
                                          <p:spTgt spid="12"/>
                                        </p:tgtEl>
                                      </p:cBhvr>
                                    </p:animEffect>
                                  </p:childTnLst>
                                </p:cTn>
                              </p:par>
                              <p:par>
                                <p:cTn id="104" presetID="10" presetClass="entr" presetSubtype="0" fill="hold" grpId="0" nodeType="withEffect">
                                  <p:stCondLst>
                                    <p:cond delay="40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500"/>
                                        <p:tgtEl>
                                          <p:spTgt spid="13"/>
                                        </p:tgtEl>
                                      </p:cBhvr>
                                    </p:animEffect>
                                  </p:childTnLst>
                                </p:cTn>
                              </p:par>
                              <p:par>
                                <p:cTn id="107" presetID="10" presetClass="entr" presetSubtype="0" fill="hold" grpId="0" nodeType="withEffect">
                                  <p:stCondLst>
                                    <p:cond delay="500"/>
                                  </p:stCondLst>
                                  <p:childTnLst>
                                    <p:set>
                                      <p:cBhvr>
                                        <p:cTn id="108" dur="1" fill="hold">
                                          <p:stCondLst>
                                            <p:cond delay="0"/>
                                          </p:stCondLst>
                                        </p:cTn>
                                        <p:tgtEl>
                                          <p:spTgt spid="14"/>
                                        </p:tgtEl>
                                        <p:attrNameLst>
                                          <p:attrName>style.visibility</p:attrName>
                                        </p:attrNameLst>
                                      </p:cBhvr>
                                      <p:to>
                                        <p:strVal val="visible"/>
                                      </p:to>
                                    </p:set>
                                    <p:animEffect transition="in" filter="fade">
                                      <p:cBhvr>
                                        <p:cTn id="109" dur="500"/>
                                        <p:tgtEl>
                                          <p:spTgt spid="14"/>
                                        </p:tgtEl>
                                      </p:cBhvr>
                                    </p:animEffect>
                                  </p:childTnLst>
                                </p:cTn>
                              </p:par>
                              <p:par>
                                <p:cTn id="110" presetID="10" presetClass="entr" presetSubtype="0" fill="hold" grpId="0" nodeType="withEffect">
                                  <p:stCondLst>
                                    <p:cond delay="600"/>
                                  </p:stCondLst>
                                  <p:childTnLst>
                                    <p:set>
                                      <p:cBhvr>
                                        <p:cTn id="111" dur="1" fill="hold">
                                          <p:stCondLst>
                                            <p:cond delay="0"/>
                                          </p:stCondLst>
                                        </p:cTn>
                                        <p:tgtEl>
                                          <p:spTgt spid="15"/>
                                        </p:tgtEl>
                                        <p:attrNameLst>
                                          <p:attrName>style.visibility</p:attrName>
                                        </p:attrNameLst>
                                      </p:cBhvr>
                                      <p:to>
                                        <p:strVal val="visible"/>
                                      </p:to>
                                    </p:set>
                                    <p:animEffect transition="in" filter="fade">
                                      <p:cBhvr>
                                        <p:cTn id="112" dur="500"/>
                                        <p:tgtEl>
                                          <p:spTgt spid="15"/>
                                        </p:tgtEl>
                                      </p:cBhvr>
                                    </p:animEffect>
                                  </p:childTnLst>
                                </p:cTn>
                              </p:par>
                              <p:par>
                                <p:cTn id="113" presetID="10" presetClass="entr" presetSubtype="0" fill="hold" grpId="0" nodeType="withEffect">
                                  <p:stCondLst>
                                    <p:cond delay="700"/>
                                  </p:stCondLst>
                                  <p:childTnLst>
                                    <p:set>
                                      <p:cBhvr>
                                        <p:cTn id="114" dur="1" fill="hold">
                                          <p:stCondLst>
                                            <p:cond delay="0"/>
                                          </p:stCondLst>
                                        </p:cTn>
                                        <p:tgtEl>
                                          <p:spTgt spid="16"/>
                                        </p:tgtEl>
                                        <p:attrNameLst>
                                          <p:attrName>style.visibility</p:attrName>
                                        </p:attrNameLst>
                                      </p:cBhvr>
                                      <p:to>
                                        <p:strVal val="visible"/>
                                      </p:to>
                                    </p:set>
                                    <p:animEffect transition="in" filter="fade">
                                      <p:cBhvr>
                                        <p:cTn id="115" dur="500"/>
                                        <p:tgtEl>
                                          <p:spTgt spid="16"/>
                                        </p:tgtEl>
                                      </p:cBhvr>
                                    </p:animEffect>
                                  </p:childTnLst>
                                </p:cTn>
                              </p:par>
                              <p:par>
                                <p:cTn id="116" presetID="10" presetClass="entr" presetSubtype="0" fill="hold" grpId="0" nodeType="withEffect">
                                  <p:stCondLst>
                                    <p:cond delay="800"/>
                                  </p:stCondLst>
                                  <p:childTnLst>
                                    <p:set>
                                      <p:cBhvr>
                                        <p:cTn id="117" dur="1" fill="hold">
                                          <p:stCondLst>
                                            <p:cond delay="0"/>
                                          </p:stCondLst>
                                        </p:cTn>
                                        <p:tgtEl>
                                          <p:spTgt spid="17"/>
                                        </p:tgtEl>
                                        <p:attrNameLst>
                                          <p:attrName>style.visibility</p:attrName>
                                        </p:attrNameLst>
                                      </p:cBhvr>
                                      <p:to>
                                        <p:strVal val="visible"/>
                                      </p:to>
                                    </p:set>
                                    <p:animEffect transition="in" filter="fade">
                                      <p:cBhvr>
                                        <p:cTn id="118" dur="500"/>
                                        <p:tgtEl>
                                          <p:spTgt spid="17"/>
                                        </p:tgtEl>
                                      </p:cBhvr>
                                    </p:animEffect>
                                  </p:childTnLst>
                                </p:cTn>
                              </p:par>
                              <p:par>
                                <p:cTn id="119" presetID="10" presetClass="entr" presetSubtype="0" fill="hold" grpId="0" nodeType="withEffect">
                                  <p:stCondLst>
                                    <p:cond delay="900"/>
                                  </p:stCondLst>
                                  <p:childTnLst>
                                    <p:set>
                                      <p:cBhvr>
                                        <p:cTn id="120" dur="1" fill="hold">
                                          <p:stCondLst>
                                            <p:cond delay="0"/>
                                          </p:stCondLst>
                                        </p:cTn>
                                        <p:tgtEl>
                                          <p:spTgt spid="18"/>
                                        </p:tgtEl>
                                        <p:attrNameLst>
                                          <p:attrName>style.visibility</p:attrName>
                                        </p:attrNameLst>
                                      </p:cBhvr>
                                      <p:to>
                                        <p:strVal val="visible"/>
                                      </p:to>
                                    </p:set>
                                    <p:animEffect transition="in" filter="fade">
                                      <p:cBhvr>
                                        <p:cTn id="121" dur="500"/>
                                        <p:tgtEl>
                                          <p:spTgt spid="18"/>
                                        </p:tgtEl>
                                      </p:cBhvr>
                                    </p:animEffect>
                                  </p:childTnLst>
                                </p:cTn>
                              </p:par>
                              <p:par>
                                <p:cTn id="122" presetID="10" presetClass="entr" presetSubtype="0" fill="hold" grpId="0" nodeType="withEffect">
                                  <p:stCondLst>
                                    <p:cond delay="100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500"/>
                                        <p:tgtEl>
                                          <p:spTgt spid="19"/>
                                        </p:tgtEl>
                                      </p:cBhvr>
                                    </p:animEffect>
                                  </p:childTnLst>
                                </p:cTn>
                              </p:par>
                              <p:par>
                                <p:cTn id="125" presetID="10" presetClass="entr" presetSubtype="0" fill="hold" grpId="0" nodeType="withEffect">
                                  <p:stCondLst>
                                    <p:cond delay="1100"/>
                                  </p:stCondLst>
                                  <p:childTnLst>
                                    <p:set>
                                      <p:cBhvr>
                                        <p:cTn id="126" dur="1" fill="hold">
                                          <p:stCondLst>
                                            <p:cond delay="0"/>
                                          </p:stCondLst>
                                        </p:cTn>
                                        <p:tgtEl>
                                          <p:spTgt spid="20"/>
                                        </p:tgtEl>
                                        <p:attrNameLst>
                                          <p:attrName>style.visibility</p:attrName>
                                        </p:attrNameLst>
                                      </p:cBhvr>
                                      <p:to>
                                        <p:strVal val="visible"/>
                                      </p:to>
                                    </p:set>
                                    <p:animEffect transition="in" filter="fade">
                                      <p:cBhvr>
                                        <p:cTn id="127" dur="500"/>
                                        <p:tgtEl>
                                          <p:spTgt spid="20"/>
                                        </p:tgtEl>
                                      </p:cBhvr>
                                    </p:animEffect>
                                  </p:childTnLst>
                                </p:cTn>
                              </p:par>
                              <p:par>
                                <p:cTn id="128" presetID="10" presetClass="entr" presetSubtype="0" fill="hold" grpId="0" nodeType="withEffect">
                                  <p:stCondLst>
                                    <p:cond delay="1200"/>
                                  </p:stCondLst>
                                  <p:childTnLst>
                                    <p:set>
                                      <p:cBhvr>
                                        <p:cTn id="129" dur="1" fill="hold">
                                          <p:stCondLst>
                                            <p:cond delay="0"/>
                                          </p:stCondLst>
                                        </p:cTn>
                                        <p:tgtEl>
                                          <p:spTgt spid="21"/>
                                        </p:tgtEl>
                                        <p:attrNameLst>
                                          <p:attrName>style.visibility</p:attrName>
                                        </p:attrNameLst>
                                      </p:cBhvr>
                                      <p:to>
                                        <p:strVal val="visible"/>
                                      </p:to>
                                    </p:set>
                                    <p:animEffect transition="in" filter="fade">
                                      <p:cBhvr>
                                        <p:cTn id="130" dur="500"/>
                                        <p:tgtEl>
                                          <p:spTgt spid="21"/>
                                        </p:tgtEl>
                                      </p:cBhvr>
                                    </p:animEffect>
                                  </p:childTnLst>
                                </p:cTn>
                              </p:par>
                              <p:par>
                                <p:cTn id="131" presetID="10" presetClass="entr" presetSubtype="0" fill="hold" grpId="0" nodeType="withEffect">
                                  <p:stCondLst>
                                    <p:cond delay="130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500"/>
                                        <p:tgtEl>
                                          <p:spTgt spid="22"/>
                                        </p:tgtEl>
                                      </p:cBhvr>
                                    </p:animEffect>
                                  </p:childTnLst>
                                </p:cTn>
                              </p:par>
                              <p:par>
                                <p:cTn id="134" presetID="10" presetClass="entr" presetSubtype="0" fill="hold" grpId="0" nodeType="withEffect">
                                  <p:stCondLst>
                                    <p:cond delay="1400"/>
                                  </p:stCondLst>
                                  <p:childTnLst>
                                    <p:set>
                                      <p:cBhvr>
                                        <p:cTn id="135" dur="1" fill="hold">
                                          <p:stCondLst>
                                            <p:cond delay="0"/>
                                          </p:stCondLst>
                                        </p:cTn>
                                        <p:tgtEl>
                                          <p:spTgt spid="23"/>
                                        </p:tgtEl>
                                        <p:attrNameLst>
                                          <p:attrName>style.visibility</p:attrName>
                                        </p:attrNameLst>
                                      </p:cBhvr>
                                      <p:to>
                                        <p:strVal val="visible"/>
                                      </p:to>
                                    </p:set>
                                    <p:animEffect transition="in" filter="fade">
                                      <p:cBhvr>
                                        <p:cTn id="136" dur="500"/>
                                        <p:tgtEl>
                                          <p:spTgt spid="23"/>
                                        </p:tgtEl>
                                      </p:cBhvr>
                                    </p:animEffect>
                                  </p:childTnLst>
                                </p:cTn>
                              </p:par>
                              <p:par>
                                <p:cTn id="137" presetID="10" presetClass="entr" presetSubtype="0" fill="hold" grpId="0" nodeType="withEffect">
                                  <p:stCondLst>
                                    <p:cond delay="1500"/>
                                  </p:stCondLst>
                                  <p:childTnLst>
                                    <p:set>
                                      <p:cBhvr>
                                        <p:cTn id="138" dur="1" fill="hold">
                                          <p:stCondLst>
                                            <p:cond delay="0"/>
                                          </p:stCondLst>
                                        </p:cTn>
                                        <p:tgtEl>
                                          <p:spTgt spid="24"/>
                                        </p:tgtEl>
                                        <p:attrNameLst>
                                          <p:attrName>style.visibility</p:attrName>
                                        </p:attrNameLst>
                                      </p:cBhvr>
                                      <p:to>
                                        <p:strVal val="visible"/>
                                      </p:to>
                                    </p:set>
                                    <p:animEffect transition="in" filter="fade">
                                      <p:cBhvr>
                                        <p:cTn id="139" dur="500"/>
                                        <p:tgtEl>
                                          <p:spTgt spid="24"/>
                                        </p:tgtEl>
                                      </p:cBhvr>
                                    </p:animEffect>
                                  </p:childTnLst>
                                </p:cTn>
                              </p:par>
                              <p:par>
                                <p:cTn id="140" presetID="10" presetClass="entr" presetSubtype="0" fill="hold" grpId="0" nodeType="withEffect">
                                  <p:stCondLst>
                                    <p:cond delay="1600"/>
                                  </p:stCondLst>
                                  <p:childTnLst>
                                    <p:set>
                                      <p:cBhvr>
                                        <p:cTn id="141" dur="1" fill="hold">
                                          <p:stCondLst>
                                            <p:cond delay="0"/>
                                          </p:stCondLst>
                                        </p:cTn>
                                        <p:tgtEl>
                                          <p:spTgt spid="25"/>
                                        </p:tgtEl>
                                        <p:attrNameLst>
                                          <p:attrName>style.visibility</p:attrName>
                                        </p:attrNameLst>
                                      </p:cBhvr>
                                      <p:to>
                                        <p:strVal val="visible"/>
                                      </p:to>
                                    </p:set>
                                    <p:animEffect transition="in" filter="fade">
                                      <p:cBhvr>
                                        <p:cTn id="142" dur="500"/>
                                        <p:tgtEl>
                                          <p:spTgt spid="25"/>
                                        </p:tgtEl>
                                      </p:cBhvr>
                                    </p:animEffect>
                                  </p:childTnLst>
                                </p:cTn>
                              </p:par>
                              <p:par>
                                <p:cTn id="143" presetID="10" presetClass="entr" presetSubtype="0" fill="hold" grpId="0" nodeType="withEffect">
                                  <p:stCondLst>
                                    <p:cond delay="1700"/>
                                  </p:stCondLst>
                                  <p:childTnLst>
                                    <p:set>
                                      <p:cBhvr>
                                        <p:cTn id="144" dur="1" fill="hold">
                                          <p:stCondLst>
                                            <p:cond delay="0"/>
                                          </p:stCondLst>
                                        </p:cTn>
                                        <p:tgtEl>
                                          <p:spTgt spid="26"/>
                                        </p:tgtEl>
                                        <p:attrNameLst>
                                          <p:attrName>style.visibility</p:attrName>
                                        </p:attrNameLst>
                                      </p:cBhvr>
                                      <p:to>
                                        <p:strVal val="visible"/>
                                      </p:to>
                                    </p:set>
                                    <p:animEffect transition="in" filter="fade">
                                      <p:cBhvr>
                                        <p:cTn id="145" dur="500"/>
                                        <p:tgtEl>
                                          <p:spTgt spid="26"/>
                                        </p:tgtEl>
                                      </p:cBhvr>
                                    </p:animEffect>
                                  </p:childTnLst>
                                </p:cTn>
                              </p:par>
                              <p:par>
                                <p:cTn id="146" presetID="10" presetClass="entr" presetSubtype="0" fill="hold" grpId="0" nodeType="withEffect">
                                  <p:stCondLst>
                                    <p:cond delay="180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500"/>
                                        <p:tgtEl>
                                          <p:spTgt spid="27"/>
                                        </p:tgtEl>
                                      </p:cBhvr>
                                    </p:animEffect>
                                  </p:childTnLst>
                                </p:cTn>
                              </p:par>
                              <p:par>
                                <p:cTn id="149" presetID="10" presetClass="entr" presetSubtype="0" fill="hold" grpId="0" nodeType="withEffect">
                                  <p:stCondLst>
                                    <p:cond delay="1900"/>
                                  </p:stCondLst>
                                  <p:childTnLst>
                                    <p:set>
                                      <p:cBhvr>
                                        <p:cTn id="150" dur="1" fill="hold">
                                          <p:stCondLst>
                                            <p:cond delay="0"/>
                                          </p:stCondLst>
                                        </p:cTn>
                                        <p:tgtEl>
                                          <p:spTgt spid="28"/>
                                        </p:tgtEl>
                                        <p:attrNameLst>
                                          <p:attrName>style.visibility</p:attrName>
                                        </p:attrNameLst>
                                      </p:cBhvr>
                                      <p:to>
                                        <p:strVal val="visible"/>
                                      </p:to>
                                    </p:set>
                                    <p:animEffect transition="in" filter="fade">
                                      <p:cBhvr>
                                        <p:cTn id="151" dur="500"/>
                                        <p:tgtEl>
                                          <p:spTgt spid="28"/>
                                        </p:tgtEl>
                                      </p:cBhvr>
                                    </p:animEffect>
                                  </p:childTnLst>
                                </p:cTn>
                              </p:par>
                              <p:par>
                                <p:cTn id="152" presetID="10" presetClass="entr" presetSubtype="0" fill="hold" grpId="0" nodeType="withEffect">
                                  <p:stCondLst>
                                    <p:cond delay="2000"/>
                                  </p:stCondLst>
                                  <p:childTnLst>
                                    <p:set>
                                      <p:cBhvr>
                                        <p:cTn id="153" dur="1" fill="hold">
                                          <p:stCondLst>
                                            <p:cond delay="0"/>
                                          </p:stCondLst>
                                        </p:cTn>
                                        <p:tgtEl>
                                          <p:spTgt spid="29"/>
                                        </p:tgtEl>
                                        <p:attrNameLst>
                                          <p:attrName>style.visibility</p:attrName>
                                        </p:attrNameLst>
                                      </p:cBhvr>
                                      <p:to>
                                        <p:strVal val="visible"/>
                                      </p:to>
                                    </p:set>
                                    <p:animEffect transition="in" filter="fade">
                                      <p:cBhvr>
                                        <p:cTn id="15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8" grpId="0" animBg="1"/>
      <p:bldP spid="2" grpId="0" animBg="1"/>
      <p:bldP spid="3" grpId="0" animBg="1"/>
      <p:bldP spid="49295" grpId="0"/>
      <p:bldP spid="49296" grpId="0"/>
      <p:bldP spid="49297" grpId="0"/>
      <p:bldP spid="4" grpId="0" animBg="1"/>
      <p:bldP spid="5" grpId="0" animBg="1"/>
      <p:bldP spid="6" grpId="0" animBg="1"/>
      <p:bldP spid="7" grpId="0" animBg="1"/>
      <p:bldP spid="49302" grpId="0"/>
      <p:bldP spid="49303" grpId="0"/>
      <p:bldP spid="49304" grpId="0"/>
      <p:bldP spid="8" grpId="0" animBg="1"/>
      <p:bldP spid="49306"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49332" grpId="0"/>
      <p:bldP spid="4933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 of CART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Deterministic</a:t>
            </a:r>
          </a:p>
          <a:p>
            <a:pPr lvl="1"/>
            <a:r>
              <a:rPr lang="en-US" dirty="0" smtClean="0"/>
              <a:t>Slight changes in data could drastically change model output</a:t>
            </a:r>
          </a:p>
          <a:p>
            <a:r>
              <a:rPr lang="en-US" dirty="0"/>
              <a:t>Bias issue</a:t>
            </a:r>
          </a:p>
          <a:p>
            <a:pPr lvl="1"/>
            <a:r>
              <a:rPr lang="en-US" dirty="0"/>
              <a:t>Some variables have more explanatory power, and they will be chosen over others (which still hold </a:t>
            </a:r>
            <a:r>
              <a:rPr lang="en-US"/>
              <a:t>meaningful </a:t>
            </a:r>
            <a:r>
              <a:rPr lang="en-US" smtClean="0"/>
              <a:t>info)</a:t>
            </a:r>
            <a:endParaRPr lang="en-US" dirty="0"/>
          </a:p>
          <a:p>
            <a:r>
              <a:rPr lang="en-US" dirty="0" smtClean="0"/>
              <a:t>Overfitting</a:t>
            </a:r>
          </a:p>
          <a:p>
            <a:pPr lvl="1"/>
            <a:r>
              <a:rPr lang="en-US" dirty="0" smtClean="0"/>
              <a:t>Splits form around the input data</a:t>
            </a:r>
          </a:p>
          <a:p>
            <a:pPr lvl="1"/>
            <a:r>
              <a:rPr lang="en-US" dirty="0" smtClean="0"/>
              <a:t>Model learns the input data too well</a:t>
            </a:r>
          </a:p>
          <a:p>
            <a:pPr lvl="1"/>
            <a:r>
              <a:rPr lang="en-US" dirty="0" smtClean="0"/>
              <a:t>Certain decisions may be based on illogical splitting rules (though these can be pruned)</a:t>
            </a:r>
          </a:p>
          <a:p>
            <a:endParaRPr lang="en-US" dirty="0"/>
          </a:p>
        </p:txBody>
      </p:sp>
    </p:spTree>
    <p:extLst>
      <p:ext uri="{BB962C8B-B14F-4D97-AF65-F5344CB8AC3E}">
        <p14:creationId xmlns:p14="http://schemas.microsoft.com/office/powerpoint/2010/main" val="7075468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of an estimator</a:t>
            </a:r>
            <a:endParaRPr lang="en-US" dirty="0"/>
          </a:p>
        </p:txBody>
      </p:sp>
      <p:sp>
        <p:nvSpPr>
          <p:cNvPr id="3" name="Content Placeholder 2"/>
          <p:cNvSpPr>
            <a:spLocks noGrp="1"/>
          </p:cNvSpPr>
          <p:nvPr>
            <p:ph idx="1"/>
          </p:nvPr>
        </p:nvSpPr>
        <p:spPr/>
        <p:txBody>
          <a:bodyPr>
            <a:normAutofit/>
          </a:bodyPr>
          <a:lstStyle/>
          <a:p>
            <a:r>
              <a:rPr lang="en-US" dirty="0" smtClean="0"/>
              <a:t>Difference between estimated value and actual value</a:t>
            </a:r>
          </a:p>
          <a:p>
            <a:r>
              <a:rPr lang="en-US" dirty="0" smtClean="0"/>
              <a:t>Say I want to predict a certain specific veg type, and I have two variables:</a:t>
            </a:r>
          </a:p>
          <a:p>
            <a:pPr lvl="1"/>
            <a:r>
              <a:rPr lang="en-US" dirty="0" smtClean="0"/>
              <a:t>Aspect (limited to N, NE, E, SE, S, SW, W, NW)</a:t>
            </a:r>
          </a:p>
          <a:p>
            <a:pPr lvl="1"/>
            <a:r>
              <a:rPr lang="en-US" dirty="0" smtClean="0"/>
              <a:t>Near Infrared (DN from 0-255)</a:t>
            </a:r>
          </a:p>
          <a:p>
            <a:r>
              <a:rPr lang="en-US" dirty="0" smtClean="0"/>
              <a:t>Which variable is going to give me the most accurate estimate?</a:t>
            </a:r>
          </a:p>
        </p:txBody>
      </p:sp>
    </p:spTree>
    <p:extLst>
      <p:ext uri="{BB962C8B-B14F-4D97-AF65-F5344CB8AC3E}">
        <p14:creationId xmlns:p14="http://schemas.microsoft.com/office/powerpoint/2010/main" val="2034292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and course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Required software</a:t>
            </a:r>
          </a:p>
          <a:p>
            <a:pPr lvl="1"/>
            <a:r>
              <a:rPr lang="en-US" dirty="0" smtClean="0"/>
              <a:t>RStudio 2.11.1 (or higher)</a:t>
            </a:r>
            <a:endParaRPr lang="en-US" dirty="0"/>
          </a:p>
          <a:p>
            <a:pPr lvl="1"/>
            <a:r>
              <a:rPr lang="en-US" dirty="0" smtClean="0"/>
              <a:t>ArcGIS 10.2 (or higher</a:t>
            </a:r>
            <a:r>
              <a:rPr lang="en-US" dirty="0" smtClean="0"/>
              <a:t>)</a:t>
            </a:r>
          </a:p>
          <a:p>
            <a:pPr lvl="1"/>
            <a:endParaRPr lang="en-US" dirty="0"/>
          </a:p>
          <a:p>
            <a:r>
              <a:rPr lang="en-US" dirty="0" smtClean="0"/>
              <a:t>Optional software</a:t>
            </a:r>
          </a:p>
          <a:p>
            <a:pPr lvl="1"/>
            <a:r>
              <a:rPr lang="en-US" dirty="0" smtClean="0"/>
              <a:t>ArcGIS Pro 2.0</a:t>
            </a:r>
            <a:endParaRPr lang="en-US" dirty="0" smtClean="0"/>
          </a:p>
          <a:p>
            <a:pPr lvl="1"/>
            <a:endParaRPr lang="en-US" dirty="0"/>
          </a:p>
          <a:p>
            <a:r>
              <a:rPr lang="en-US" dirty="0" smtClean="0"/>
              <a:t>Course materials</a:t>
            </a:r>
          </a:p>
          <a:p>
            <a:pPr lvl="1"/>
            <a:r>
              <a:rPr lang="en-US" dirty="0" smtClean="0"/>
              <a:t>Available via </a:t>
            </a:r>
            <a:r>
              <a:rPr lang="en-US" dirty="0" smtClean="0"/>
              <a:t>link below</a:t>
            </a:r>
            <a:endParaRPr lang="en-US" dirty="0" smtClean="0"/>
          </a:p>
          <a:p>
            <a:pPr lvl="2"/>
            <a:r>
              <a:rPr lang="en-US" dirty="0">
                <a:hlinkClick r:id="rId3"/>
              </a:rPr>
              <a:t>https://</a:t>
            </a:r>
            <a:r>
              <a:rPr lang="en-US" dirty="0" smtClean="0">
                <a:hlinkClick r:id="rId3"/>
              </a:rPr>
              <a:t>fsapps.nwcg.gov/gtac/CourseDownloads/RandomForests/</a:t>
            </a:r>
            <a:endParaRPr lang="en-US" dirty="0"/>
          </a:p>
          <a:p>
            <a:pPr lvl="2"/>
            <a:r>
              <a:rPr lang="en-US" dirty="0" smtClean="0"/>
              <a:t>Exercises</a:t>
            </a:r>
            <a:r>
              <a:rPr lang="en-US" dirty="0" smtClean="0"/>
              <a:t>, NAIP imagery, ancillary raster variables, R script</a:t>
            </a:r>
            <a:endParaRPr lang="en-US" dirty="0"/>
          </a:p>
        </p:txBody>
      </p:sp>
    </p:spTree>
    <p:extLst>
      <p:ext uri="{BB962C8B-B14F-4D97-AF65-F5344CB8AC3E}">
        <p14:creationId xmlns:p14="http://schemas.microsoft.com/office/powerpoint/2010/main" val="42353263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Overfitting</a:t>
            </a:r>
            <a:endParaRPr lang="en-US" dirty="0"/>
          </a:p>
        </p:txBody>
      </p:sp>
      <p:sp>
        <p:nvSpPr>
          <p:cNvPr id="4" name="Content Placeholder 3"/>
          <p:cNvSpPr>
            <a:spLocks noGrp="1"/>
          </p:cNvSpPr>
          <p:nvPr>
            <p:ph idx="1"/>
          </p:nvPr>
        </p:nvSpPr>
        <p:spPr>
          <a:xfrm>
            <a:off x="457200" y="1447800"/>
            <a:ext cx="8229600" cy="2667000"/>
          </a:xfrm>
        </p:spPr>
        <p:txBody>
          <a:bodyPr>
            <a:normAutofit fontScale="85000" lnSpcReduction="20000"/>
          </a:bodyPr>
          <a:lstStyle/>
          <a:p>
            <a:r>
              <a:rPr lang="en-US" dirty="0" smtClean="0"/>
              <a:t>Overfitting </a:t>
            </a:r>
            <a:r>
              <a:rPr lang="en-US" dirty="0"/>
              <a:t>– doesn’t generalize well (or as well as possible)</a:t>
            </a:r>
          </a:p>
          <a:p>
            <a:pPr lvl="1"/>
            <a:r>
              <a:rPr lang="en-US" dirty="0"/>
              <a:t>Given a certain subset, the output model will be biased toward those data</a:t>
            </a:r>
          </a:p>
          <a:p>
            <a:pPr lvl="1"/>
            <a:r>
              <a:rPr lang="en-US" dirty="0"/>
              <a:t>Some samples might be more accurate/explanatory than others</a:t>
            </a:r>
          </a:p>
          <a:p>
            <a:r>
              <a:rPr lang="en-US" dirty="0"/>
              <a:t>What does overfitting look like</a:t>
            </a:r>
            <a:r>
              <a:rPr lang="en-US" dirty="0" smtClean="0"/>
              <a:t>?</a:t>
            </a:r>
            <a:endParaRPr lang="en-US" dirty="0"/>
          </a:p>
        </p:txBody>
      </p:sp>
      <p:pic>
        <p:nvPicPr>
          <p:cNvPr id="2050" name="Picture 2" descr="https://onlinecourses.science.psu.edu/stat857/sites/onlinecourses.science.psu.edu.stat857/files/KNN_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4116355"/>
            <a:ext cx="8058150"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6614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Improving on CART methods</a:t>
            </a:r>
            <a:endParaRPr lang="en-US" dirty="0"/>
          </a:p>
        </p:txBody>
      </p:sp>
      <p:sp>
        <p:nvSpPr>
          <p:cNvPr id="3" name="Content Placeholder 2"/>
          <p:cNvSpPr>
            <a:spLocks noGrp="1"/>
          </p:cNvSpPr>
          <p:nvPr>
            <p:ph idx="1"/>
          </p:nvPr>
        </p:nvSpPr>
        <p:spPr/>
        <p:txBody>
          <a:bodyPr>
            <a:normAutofit lnSpcReduction="10000"/>
          </a:bodyPr>
          <a:lstStyle/>
          <a:p>
            <a:r>
              <a:rPr lang="en-US" dirty="0" smtClean="0"/>
              <a:t>Addressing overfitting</a:t>
            </a:r>
          </a:p>
          <a:p>
            <a:pPr lvl="1"/>
            <a:r>
              <a:rPr lang="en-US" dirty="0"/>
              <a:t>May </a:t>
            </a:r>
            <a:r>
              <a:rPr lang="en-US" dirty="0" smtClean="0"/>
              <a:t>see a pattern in the training data that is not representative of the population</a:t>
            </a:r>
          </a:p>
          <a:p>
            <a:pPr lvl="2"/>
            <a:r>
              <a:rPr lang="en-US" dirty="0" smtClean="0"/>
              <a:t>some splitting rules may not be informative</a:t>
            </a:r>
          </a:p>
          <a:p>
            <a:pPr lvl="2"/>
            <a:r>
              <a:rPr lang="en-US" dirty="0" smtClean="0"/>
              <a:t>“correlation does not imply causation”</a:t>
            </a:r>
          </a:p>
          <a:p>
            <a:pPr lvl="2"/>
            <a:r>
              <a:rPr lang="en-US" dirty="0" smtClean="0"/>
              <a:t>Example:</a:t>
            </a:r>
          </a:p>
          <a:p>
            <a:pPr lvl="3"/>
            <a:r>
              <a:rPr lang="en-US" dirty="0" smtClean="0"/>
              <a:t>3 women, 2 men</a:t>
            </a:r>
          </a:p>
          <a:p>
            <a:pPr lvl="3"/>
            <a:r>
              <a:rPr lang="en-US" dirty="0" smtClean="0"/>
              <a:t>Women are wearing glasses; men are not</a:t>
            </a:r>
          </a:p>
          <a:p>
            <a:pPr lvl="3"/>
            <a:r>
              <a:rPr lang="en-US" dirty="0" smtClean="0"/>
              <a:t>Use glasses as a splitting rule for gender</a:t>
            </a:r>
            <a:endParaRPr lang="en-US" dirty="0"/>
          </a:p>
          <a:p>
            <a:pPr lvl="1"/>
            <a:r>
              <a:rPr lang="en-US" dirty="0" smtClean="0"/>
              <a:t>Incorporating </a:t>
            </a:r>
            <a:r>
              <a:rPr lang="en-US" dirty="0"/>
              <a:t>randomization into </a:t>
            </a:r>
            <a:r>
              <a:rPr lang="en-US" dirty="0" smtClean="0"/>
              <a:t>model helps to minimize the creation of these spurious decision rules</a:t>
            </a:r>
          </a:p>
        </p:txBody>
      </p:sp>
    </p:spTree>
    <p:extLst>
      <p:ext uri="{BB962C8B-B14F-4D97-AF65-F5344CB8AC3E}">
        <p14:creationId xmlns:p14="http://schemas.microsoft.com/office/powerpoint/2010/main" val="29252789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RF works</a:t>
            </a:r>
            <a:endParaRPr lang="en-US" dirty="0"/>
          </a:p>
        </p:txBody>
      </p:sp>
      <p:sp>
        <p:nvSpPr>
          <p:cNvPr id="3" name="Content Placeholder 2"/>
          <p:cNvSpPr>
            <a:spLocks noGrp="1"/>
          </p:cNvSpPr>
          <p:nvPr>
            <p:ph idx="1"/>
          </p:nvPr>
        </p:nvSpPr>
        <p:spPr>
          <a:xfrm>
            <a:off x="457200" y="1447800"/>
            <a:ext cx="4495800" cy="5029200"/>
          </a:xfrm>
        </p:spPr>
        <p:txBody>
          <a:bodyPr>
            <a:normAutofit fontScale="70000" lnSpcReduction="20000"/>
          </a:bodyPr>
          <a:lstStyle/>
          <a:p>
            <a:r>
              <a:rPr lang="en-US" dirty="0" smtClean="0"/>
              <a:t>Bootstrapping</a:t>
            </a:r>
          </a:p>
          <a:p>
            <a:pPr lvl="1"/>
            <a:r>
              <a:rPr lang="en-US" dirty="0" smtClean="0"/>
              <a:t>Each tree is created with a unique subsample of the training data, selected with replacement</a:t>
            </a:r>
          </a:p>
          <a:p>
            <a:pPr lvl="1"/>
            <a:r>
              <a:rPr lang="en-US" dirty="0" smtClean="0"/>
              <a:t>Each decision node uses a random selection of the predictor variables (instead of using all available variables)</a:t>
            </a:r>
          </a:p>
          <a:p>
            <a:r>
              <a:rPr lang="en-US" dirty="0" smtClean="0"/>
              <a:t>Bagging</a:t>
            </a:r>
          </a:p>
          <a:p>
            <a:pPr lvl="1"/>
            <a:r>
              <a:rPr lang="en-US" dirty="0" smtClean="0"/>
              <a:t>Each tree = one vote; for each pixel, the majority rules in terms of the output classification</a:t>
            </a:r>
          </a:p>
          <a:p>
            <a:r>
              <a:rPr lang="en-US" dirty="0" smtClean="0"/>
              <a:t>Each tree in the forest is based on a different subset of data, capturing different phenomena/irregularities</a:t>
            </a:r>
            <a:endParaRPr lang="en-US" dirty="0"/>
          </a:p>
        </p:txBody>
      </p:sp>
      <p:pic>
        <p:nvPicPr>
          <p:cNvPr id="1026" name="Picture 2" descr="http://etc.usf.edu/clipart/41400/41418/b3s3w4_41418_l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600200"/>
            <a:ext cx="183505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1371600"/>
            <a:ext cx="1800476" cy="3867690"/>
          </a:xfrm>
          <a:prstGeom prst="rect">
            <a:avLst/>
          </a:prstGeom>
        </p:spPr>
      </p:pic>
      <p:sp>
        <p:nvSpPr>
          <p:cNvPr id="5" name="5-Point Star 4"/>
          <p:cNvSpPr/>
          <p:nvPr/>
        </p:nvSpPr>
        <p:spPr>
          <a:xfrm>
            <a:off x="7848600" y="3733800"/>
            <a:ext cx="228600" cy="228600"/>
          </a:xfrm>
          <a:prstGeom prst="star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7848600" y="1905000"/>
            <a:ext cx="228600" cy="228600"/>
          </a:xfrm>
          <a:prstGeom prst="star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7848600" y="2438400"/>
            <a:ext cx="228600" cy="228600"/>
          </a:xfrm>
          <a:prstGeom prst="star5">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8077200" y="3733800"/>
            <a:ext cx="228600" cy="228600"/>
          </a:xfrm>
          <a:prstGeom prst="star5">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8077200" y="2438400"/>
            <a:ext cx="228600" cy="228600"/>
          </a:xfrm>
          <a:prstGeom prst="star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7848600" y="3276600"/>
            <a:ext cx="228600" cy="228600"/>
          </a:xfrm>
          <a:prstGeom prst="star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2861" y="2057400"/>
            <a:ext cx="4201139" cy="3133523"/>
          </a:xfrm>
          <a:prstGeom prst="rect">
            <a:avLst/>
          </a:prstGeom>
          <a:solidFill>
            <a:schemeClr val="bg1">
              <a:lumMod val="65000"/>
            </a:schemeClr>
          </a:solidFill>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481" y="2133600"/>
            <a:ext cx="4091519" cy="3023812"/>
          </a:xfrm>
          <a:prstGeom prst="rect">
            <a:avLst/>
          </a:prstGeom>
        </p:spPr>
      </p:pic>
    </p:spTree>
    <p:extLst>
      <p:ext uri="{BB962C8B-B14F-4D97-AF65-F5344CB8AC3E}">
        <p14:creationId xmlns:p14="http://schemas.microsoft.com/office/powerpoint/2010/main" val="143553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02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8"/>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6"/>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RF works – summary</a:t>
            </a:r>
            <a:endParaRPr lang="en-US" dirty="0"/>
          </a:p>
        </p:txBody>
      </p:sp>
      <p:sp>
        <p:nvSpPr>
          <p:cNvPr id="3" name="Content Placeholder 2"/>
          <p:cNvSpPr>
            <a:spLocks noGrp="1"/>
          </p:cNvSpPr>
          <p:nvPr>
            <p:ph idx="1"/>
          </p:nvPr>
        </p:nvSpPr>
        <p:spPr/>
        <p:txBody>
          <a:bodyPr/>
          <a:lstStyle/>
          <a:p>
            <a:r>
              <a:rPr lang="en-US" dirty="0" smtClean="0"/>
              <a:t>Lots of decision trees</a:t>
            </a:r>
          </a:p>
          <a:p>
            <a:r>
              <a:rPr lang="en-US" dirty="0" smtClean="0"/>
              <a:t>Each tree has a unique subset of training data</a:t>
            </a:r>
          </a:p>
          <a:p>
            <a:r>
              <a:rPr lang="en-US" dirty="0" smtClean="0"/>
              <a:t>Each decision node is based on a random selection of independent variables</a:t>
            </a:r>
          </a:p>
          <a:p>
            <a:r>
              <a:rPr lang="en-US" dirty="0" smtClean="0"/>
              <a:t>Each tree = 1 vote</a:t>
            </a:r>
            <a:endParaRPr lang="en-US" dirty="0"/>
          </a:p>
        </p:txBody>
      </p:sp>
    </p:spTree>
    <p:extLst>
      <p:ext uri="{BB962C8B-B14F-4D97-AF65-F5344CB8AC3E}">
        <p14:creationId xmlns:p14="http://schemas.microsoft.com/office/powerpoint/2010/main" val="21048160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Parameterization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 of trees</a:t>
            </a:r>
          </a:p>
          <a:p>
            <a:pPr lvl="1"/>
            <a:r>
              <a:rPr lang="en-US" dirty="0" smtClean="0"/>
              <a:t>How many? Eventually reach a saturation point where additional trees do not improve model</a:t>
            </a:r>
          </a:p>
          <a:p>
            <a:r>
              <a:rPr lang="en-US" dirty="0" smtClean="0"/>
              <a:t>Variables per split</a:t>
            </a:r>
          </a:p>
          <a:p>
            <a:pPr lvl="1"/>
            <a:r>
              <a:rPr lang="en-US" dirty="0" smtClean="0"/>
              <a:t>Usually chosen as the square root of the number of available variables OR set at 2-4</a:t>
            </a:r>
          </a:p>
          <a:p>
            <a:r>
              <a:rPr lang="en-US" dirty="0" smtClean="0"/>
              <a:t>Minimum leaf population</a:t>
            </a:r>
          </a:p>
          <a:p>
            <a:pPr lvl="1"/>
            <a:r>
              <a:rPr lang="en-US" dirty="0" smtClean="0"/>
              <a:t>The minimum number of pixels classified by a terminal node</a:t>
            </a:r>
          </a:p>
          <a:p>
            <a:r>
              <a:rPr lang="en-US" dirty="0" smtClean="0"/>
              <a:t>Bag ratio/fraction</a:t>
            </a:r>
          </a:p>
          <a:p>
            <a:pPr lvl="1"/>
            <a:r>
              <a:rPr lang="en-US" dirty="0" smtClean="0"/>
              <a:t>How much of the data should be bagged per tree?</a:t>
            </a:r>
          </a:p>
        </p:txBody>
      </p:sp>
    </p:spTree>
    <p:extLst>
      <p:ext uri="{BB962C8B-B14F-4D97-AF65-F5344CB8AC3E}">
        <p14:creationId xmlns:p14="http://schemas.microsoft.com/office/powerpoint/2010/main" val="18766692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Forests as a black box</a:t>
            </a:r>
            <a:endParaRPr lang="en-US" dirty="0"/>
          </a:p>
        </p:txBody>
      </p:sp>
      <p:sp>
        <p:nvSpPr>
          <p:cNvPr id="3" name="Content Placeholder 2"/>
          <p:cNvSpPr>
            <a:spLocks noGrp="1"/>
          </p:cNvSpPr>
          <p:nvPr>
            <p:ph idx="1"/>
          </p:nvPr>
        </p:nvSpPr>
        <p:spPr/>
        <p:txBody>
          <a:bodyPr/>
          <a:lstStyle/>
          <a:p>
            <a:r>
              <a:rPr lang="en-US" dirty="0" smtClean="0"/>
              <a:t>Can’t see individual trees / choices</a:t>
            </a:r>
          </a:p>
          <a:p>
            <a:r>
              <a:rPr lang="en-US" dirty="0" smtClean="0"/>
              <a:t>How do we assess which variables are being used? Whether they’re being used appropriately?</a:t>
            </a:r>
          </a:p>
          <a:p>
            <a:r>
              <a:rPr lang="en-US" dirty="0" smtClean="0"/>
              <a:t>Variable importance plots</a:t>
            </a:r>
          </a:p>
          <a:p>
            <a:pPr lvl="1"/>
            <a:r>
              <a:rPr lang="en-US" dirty="0" smtClean="0"/>
              <a:t>Help us to determine the fit of a model</a:t>
            </a:r>
          </a:p>
          <a:p>
            <a:pPr lvl="1"/>
            <a:endParaRPr lang="en-US" dirty="0"/>
          </a:p>
        </p:txBody>
      </p:sp>
    </p:spTree>
    <p:extLst>
      <p:ext uri="{BB962C8B-B14F-4D97-AF65-F5344CB8AC3E}">
        <p14:creationId xmlns:p14="http://schemas.microsoft.com/office/powerpoint/2010/main" val="21390180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hlinkClick r:id="rId2"/>
              </a:rPr>
              <a:t>http://www.stat.berkeley.edu/~breiman/RandomForests</a:t>
            </a:r>
            <a:r>
              <a:rPr lang="en-US" dirty="0" smtClean="0">
                <a:hlinkClick r:id="rId2"/>
              </a:rPr>
              <a:t>/</a:t>
            </a:r>
            <a:endParaRPr lang="en-US" dirty="0" smtClean="0"/>
          </a:p>
          <a:p>
            <a:r>
              <a:rPr lang="en-US" dirty="0"/>
              <a:t>Interesting Science Friday segment from 11/20/15</a:t>
            </a:r>
          </a:p>
          <a:p>
            <a:pPr lvl="1"/>
            <a:r>
              <a:rPr lang="en-US" dirty="0"/>
              <a:t>“Why Machines Discriminate—and How to Fix Them” (27:50)</a:t>
            </a:r>
          </a:p>
          <a:p>
            <a:pPr lvl="1"/>
            <a:r>
              <a:rPr lang="en-US" dirty="0">
                <a:hlinkClick r:id="rId3"/>
              </a:rPr>
              <a:t>http://bit.ly/1TgXfmu</a:t>
            </a:r>
            <a:endParaRPr lang="en-US" dirty="0"/>
          </a:p>
          <a:p>
            <a:endParaRPr lang="en-US" dirty="0"/>
          </a:p>
        </p:txBody>
      </p:sp>
    </p:spTree>
    <p:extLst>
      <p:ext uri="{BB962C8B-B14F-4D97-AF65-F5344CB8AC3E}">
        <p14:creationId xmlns:p14="http://schemas.microsoft.com/office/powerpoint/2010/main" val="37960330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goes into models?</a:t>
            </a:r>
            <a:endParaRPr lang="en-US" dirty="0"/>
          </a:p>
        </p:txBody>
      </p:sp>
      <p:sp>
        <p:nvSpPr>
          <p:cNvPr id="3" name="Content Placeholder 2"/>
          <p:cNvSpPr>
            <a:spLocks noGrp="1"/>
          </p:cNvSpPr>
          <p:nvPr>
            <p:ph idx="1"/>
          </p:nvPr>
        </p:nvSpPr>
        <p:spPr>
          <a:xfrm>
            <a:off x="457200" y="1447800"/>
            <a:ext cx="6324600" cy="5029200"/>
          </a:xfrm>
        </p:spPr>
        <p:txBody>
          <a:bodyPr>
            <a:normAutofit fontScale="55000" lnSpcReduction="20000"/>
          </a:bodyPr>
          <a:lstStyle/>
          <a:p>
            <a:r>
              <a:rPr lang="en-US" dirty="0" smtClean="0"/>
              <a:t>Training or reference data (point)</a:t>
            </a:r>
          </a:p>
          <a:p>
            <a:pPr lvl="1"/>
            <a:r>
              <a:rPr lang="en-US" dirty="0" smtClean="0"/>
              <a:t>Examples of each class (e.g., conifer, aspen, grass, shrub, road, sagebrush, shadow, water, soil, et cetera)</a:t>
            </a:r>
          </a:p>
          <a:p>
            <a:r>
              <a:rPr lang="en-US" dirty="0" smtClean="0"/>
              <a:t>Predictor variables</a:t>
            </a:r>
          </a:p>
          <a:p>
            <a:pPr lvl="1"/>
            <a:r>
              <a:rPr lang="en-US" dirty="0" smtClean="0"/>
              <a:t>Multispectral imagery</a:t>
            </a:r>
          </a:p>
          <a:p>
            <a:pPr lvl="1"/>
            <a:r>
              <a:rPr lang="en-US" dirty="0"/>
              <a:t>Panchromatic </a:t>
            </a:r>
            <a:r>
              <a:rPr lang="en-US" dirty="0" smtClean="0"/>
              <a:t>imagery</a:t>
            </a:r>
          </a:p>
          <a:p>
            <a:pPr lvl="1"/>
            <a:r>
              <a:rPr lang="en-US" dirty="0" smtClean="0"/>
              <a:t>Derived variables:</a:t>
            </a:r>
          </a:p>
          <a:p>
            <a:pPr lvl="2"/>
            <a:r>
              <a:rPr lang="en-US" dirty="0" smtClean="0"/>
              <a:t>NDVI</a:t>
            </a:r>
          </a:p>
          <a:p>
            <a:pPr lvl="2"/>
            <a:r>
              <a:rPr lang="en-US" dirty="0" smtClean="0"/>
              <a:t>Tasseled Cap transformations (brightness, greenness, and wetness)</a:t>
            </a:r>
          </a:p>
          <a:p>
            <a:pPr lvl="1"/>
            <a:r>
              <a:rPr lang="en-US" dirty="0" smtClean="0"/>
              <a:t>Topographic variables:</a:t>
            </a:r>
          </a:p>
          <a:p>
            <a:pPr lvl="2"/>
            <a:r>
              <a:rPr lang="en-US" dirty="0" smtClean="0"/>
              <a:t>Elevation</a:t>
            </a:r>
          </a:p>
          <a:p>
            <a:pPr lvl="2"/>
            <a:r>
              <a:rPr lang="en-US" dirty="0" smtClean="0"/>
              <a:t>Slope</a:t>
            </a:r>
          </a:p>
          <a:p>
            <a:pPr lvl="2"/>
            <a:r>
              <a:rPr lang="en-US" dirty="0" smtClean="0"/>
              <a:t>Aspect</a:t>
            </a:r>
          </a:p>
          <a:p>
            <a:pPr lvl="1"/>
            <a:r>
              <a:rPr lang="en-US" dirty="0" smtClean="0"/>
              <a:t>Bioclimatic variables:</a:t>
            </a:r>
          </a:p>
          <a:p>
            <a:pPr lvl="2"/>
            <a:r>
              <a:rPr lang="en-US" dirty="0" smtClean="0"/>
              <a:t>Temperature</a:t>
            </a:r>
          </a:p>
          <a:p>
            <a:pPr lvl="2"/>
            <a:r>
              <a:rPr lang="en-US" dirty="0" smtClean="0"/>
              <a:t>Precipitation</a:t>
            </a:r>
          </a:p>
          <a:p>
            <a:pPr lvl="1"/>
            <a:r>
              <a:rPr lang="en-US" dirty="0" smtClean="0"/>
              <a:t>Environmental variables:</a:t>
            </a:r>
          </a:p>
          <a:p>
            <a:pPr lvl="2"/>
            <a:r>
              <a:rPr lang="en-US" dirty="0" smtClean="0"/>
              <a:t>Soils</a:t>
            </a:r>
          </a:p>
          <a:p>
            <a:pPr lvl="2"/>
            <a:r>
              <a:rPr lang="en-US" dirty="0" smtClean="0"/>
              <a:t>Drainage</a:t>
            </a:r>
          </a:p>
          <a:p>
            <a:pPr lvl="2"/>
            <a:r>
              <a:rPr lang="en-US" dirty="0" smtClean="0"/>
              <a:t>Land-use</a:t>
            </a:r>
          </a:p>
          <a:p>
            <a:pPr lvl="2"/>
            <a:r>
              <a:rPr lang="en-US" dirty="0" smtClean="0"/>
              <a:t>Ecoregions</a:t>
            </a:r>
          </a:p>
          <a:p>
            <a:pPr lvl="2"/>
            <a:endParaRPr lang="en-US" dirty="0" smtClean="0"/>
          </a:p>
        </p:txBody>
      </p:sp>
      <p:grpSp>
        <p:nvGrpSpPr>
          <p:cNvPr id="4" name="Group 4"/>
          <p:cNvGrpSpPr>
            <a:grpSpLocks/>
          </p:cNvGrpSpPr>
          <p:nvPr/>
        </p:nvGrpSpPr>
        <p:grpSpPr bwMode="auto">
          <a:xfrm>
            <a:off x="6783238" y="1447800"/>
            <a:ext cx="2178050" cy="4495800"/>
            <a:chOff x="339" y="1123"/>
            <a:chExt cx="1755" cy="3200"/>
          </a:xfrm>
        </p:grpSpPr>
        <p:pic>
          <p:nvPicPr>
            <p:cNvPr id="5" name="Picture 5"/>
            <p:cNvPicPr>
              <a:picLocks noChangeAspect="1" noChangeArrowheads="1"/>
            </p:cNvPicPr>
            <p:nvPr/>
          </p:nvPicPr>
          <p:blipFill>
            <a:blip r:embed="rId2" cstate="print"/>
            <a:srcRect/>
            <a:stretch>
              <a:fillRect/>
            </a:stretch>
          </p:blipFill>
          <p:spPr bwMode="auto">
            <a:xfrm>
              <a:off x="339" y="3122"/>
              <a:ext cx="1755" cy="1201"/>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440" y="2582"/>
              <a:ext cx="1583" cy="723"/>
            </a:xfrm>
            <a:prstGeom prst="rect">
              <a:avLst/>
            </a:prstGeom>
            <a:noFill/>
            <a:ln w="9525">
              <a:noFill/>
              <a:miter lim="800000"/>
              <a:headEnd/>
              <a:tailEnd/>
            </a:ln>
            <a:effectLst/>
          </p:spPr>
        </p:pic>
        <p:pic>
          <p:nvPicPr>
            <p:cNvPr id="7" name="Picture 7"/>
            <p:cNvPicPr>
              <a:picLocks noChangeAspect="1" noChangeArrowheads="1"/>
            </p:cNvPicPr>
            <p:nvPr/>
          </p:nvPicPr>
          <p:blipFill>
            <a:blip r:embed="rId4" cstate="print"/>
            <a:srcRect/>
            <a:stretch>
              <a:fillRect/>
            </a:stretch>
          </p:blipFill>
          <p:spPr bwMode="auto">
            <a:xfrm>
              <a:off x="440" y="2211"/>
              <a:ext cx="1599" cy="710"/>
            </a:xfrm>
            <a:prstGeom prst="rect">
              <a:avLst/>
            </a:prstGeom>
            <a:noFill/>
            <a:ln w="9525">
              <a:noFill/>
              <a:miter lim="800000"/>
              <a:headEnd/>
              <a:tailEnd/>
            </a:ln>
            <a:effectLst/>
          </p:spPr>
        </p:pic>
        <p:pic>
          <p:nvPicPr>
            <p:cNvPr id="8" name="Picture 8"/>
            <p:cNvPicPr>
              <a:picLocks noChangeAspect="1" noChangeArrowheads="1"/>
            </p:cNvPicPr>
            <p:nvPr/>
          </p:nvPicPr>
          <p:blipFill>
            <a:blip r:embed="rId5" cstate="print"/>
            <a:srcRect/>
            <a:stretch>
              <a:fillRect/>
            </a:stretch>
          </p:blipFill>
          <p:spPr bwMode="auto">
            <a:xfrm>
              <a:off x="432" y="1856"/>
              <a:ext cx="1570" cy="694"/>
            </a:xfrm>
            <a:prstGeom prst="rect">
              <a:avLst/>
            </a:prstGeom>
            <a:noFill/>
            <a:ln w="9525">
              <a:noFill/>
              <a:miter lim="800000"/>
              <a:headEnd/>
              <a:tailEnd/>
            </a:ln>
            <a:effectLst/>
          </p:spPr>
        </p:pic>
        <p:pic>
          <p:nvPicPr>
            <p:cNvPr id="9" name="Picture 9"/>
            <p:cNvPicPr>
              <a:picLocks noChangeAspect="1" noChangeArrowheads="1"/>
            </p:cNvPicPr>
            <p:nvPr/>
          </p:nvPicPr>
          <p:blipFill>
            <a:blip r:embed="rId6" cstate="print"/>
            <a:srcRect/>
            <a:stretch>
              <a:fillRect/>
            </a:stretch>
          </p:blipFill>
          <p:spPr bwMode="auto">
            <a:xfrm>
              <a:off x="434" y="1491"/>
              <a:ext cx="1579" cy="703"/>
            </a:xfrm>
            <a:prstGeom prst="rect">
              <a:avLst/>
            </a:prstGeom>
            <a:noFill/>
            <a:ln w="9525">
              <a:noFill/>
              <a:miter lim="800000"/>
              <a:headEnd/>
              <a:tailEnd/>
            </a:ln>
            <a:effectLst/>
          </p:spPr>
        </p:pic>
        <p:pic>
          <p:nvPicPr>
            <p:cNvPr id="10" name="Picture 10"/>
            <p:cNvPicPr>
              <a:picLocks noChangeAspect="1" noChangeArrowheads="1"/>
            </p:cNvPicPr>
            <p:nvPr/>
          </p:nvPicPr>
          <p:blipFill>
            <a:blip r:embed="rId7" cstate="print"/>
            <a:srcRect/>
            <a:stretch>
              <a:fillRect/>
            </a:stretch>
          </p:blipFill>
          <p:spPr bwMode="auto">
            <a:xfrm>
              <a:off x="433" y="1123"/>
              <a:ext cx="1575" cy="707"/>
            </a:xfrm>
            <a:prstGeom prst="rect">
              <a:avLst/>
            </a:prstGeom>
            <a:noFill/>
            <a:ln w="9525">
              <a:noFill/>
              <a:miter lim="800000"/>
              <a:headEnd/>
              <a:tailEnd/>
            </a:ln>
            <a:effectLst/>
          </p:spPr>
        </p:pic>
        <p:grpSp>
          <p:nvGrpSpPr>
            <p:cNvPr id="11" name="Group 11"/>
            <p:cNvGrpSpPr>
              <a:grpSpLocks/>
            </p:cNvGrpSpPr>
            <p:nvPr/>
          </p:nvGrpSpPr>
          <p:grpSpPr bwMode="auto">
            <a:xfrm>
              <a:off x="445" y="1220"/>
              <a:ext cx="1584" cy="2892"/>
              <a:chOff x="432" y="768"/>
              <a:chExt cx="1584" cy="3360"/>
            </a:xfrm>
          </p:grpSpPr>
          <p:sp>
            <p:nvSpPr>
              <p:cNvPr id="12" name="Line 12"/>
              <p:cNvSpPr>
                <a:spLocks noChangeShapeType="1"/>
              </p:cNvSpPr>
              <p:nvPr/>
            </p:nvSpPr>
            <p:spPr bwMode="auto">
              <a:xfrm>
                <a:off x="672" y="1488"/>
                <a:ext cx="0" cy="2640"/>
              </a:xfrm>
              <a:prstGeom prst="line">
                <a:avLst/>
              </a:prstGeom>
              <a:noFill/>
              <a:ln w="28575">
                <a:solidFill>
                  <a:srgbClr val="FF0000"/>
                </a:solidFill>
                <a:prstDash val="dash"/>
                <a:round/>
                <a:headEnd/>
                <a:tailEnd/>
              </a:ln>
              <a:effectLst/>
            </p:spPr>
            <p:txBody>
              <a:bodyPr>
                <a:spAutoFit/>
              </a:bodyPr>
              <a:lstStyle/>
              <a:p>
                <a:endParaRPr lang="en-US"/>
              </a:p>
            </p:txBody>
          </p:sp>
          <p:sp>
            <p:nvSpPr>
              <p:cNvPr id="13" name="Line 13"/>
              <p:cNvSpPr>
                <a:spLocks noChangeShapeType="1"/>
              </p:cNvSpPr>
              <p:nvPr/>
            </p:nvSpPr>
            <p:spPr bwMode="auto">
              <a:xfrm>
                <a:off x="432" y="768"/>
                <a:ext cx="0" cy="2592"/>
              </a:xfrm>
              <a:prstGeom prst="line">
                <a:avLst/>
              </a:prstGeom>
              <a:noFill/>
              <a:ln w="28575">
                <a:solidFill>
                  <a:srgbClr val="FF0000"/>
                </a:solidFill>
                <a:prstDash val="dash"/>
                <a:round/>
                <a:headEnd/>
                <a:tailEnd/>
              </a:ln>
              <a:effectLst/>
            </p:spPr>
            <p:txBody>
              <a:bodyPr>
                <a:spAutoFit/>
              </a:bodyPr>
              <a:lstStyle/>
              <a:p>
                <a:endParaRPr lang="en-US"/>
              </a:p>
            </p:txBody>
          </p:sp>
          <p:sp>
            <p:nvSpPr>
              <p:cNvPr id="14" name="Line 14"/>
              <p:cNvSpPr>
                <a:spLocks noChangeShapeType="1"/>
              </p:cNvSpPr>
              <p:nvPr/>
            </p:nvSpPr>
            <p:spPr bwMode="auto">
              <a:xfrm>
                <a:off x="2016" y="1440"/>
                <a:ext cx="0" cy="2688"/>
              </a:xfrm>
              <a:prstGeom prst="line">
                <a:avLst/>
              </a:prstGeom>
              <a:noFill/>
              <a:ln w="28575">
                <a:solidFill>
                  <a:srgbClr val="FF0000"/>
                </a:solidFill>
                <a:prstDash val="dash"/>
                <a:round/>
                <a:headEnd/>
                <a:tailEnd/>
              </a:ln>
              <a:effectLst/>
            </p:spPr>
            <p:txBody>
              <a:bodyPr>
                <a:spAutoFit/>
              </a:bodyPr>
              <a:lstStyle/>
              <a:p>
                <a:endParaRPr lang="en-US"/>
              </a:p>
            </p:txBody>
          </p:sp>
        </p:grpSp>
      </p:grpSp>
    </p:spTree>
    <p:extLst>
      <p:ext uri="{BB962C8B-B14F-4D97-AF65-F5344CB8AC3E}">
        <p14:creationId xmlns:p14="http://schemas.microsoft.com/office/powerpoint/2010/main" val="11502983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normAutofit/>
          </a:bodyPr>
          <a:lstStyle/>
          <a:p>
            <a:endParaRPr lang="en-US" sz="2000" dirty="0"/>
          </a:p>
          <a:p>
            <a:r>
              <a:rPr lang="en-US" sz="1500" dirty="0" smtClean="0"/>
              <a:t>Contact: Haans Fisk, Program Leader, </a:t>
            </a:r>
          </a:p>
          <a:p>
            <a:r>
              <a:rPr lang="en-US" sz="1500" dirty="0" smtClean="0"/>
              <a:t>Remote Sensing Evaluation, Application, and Training (RSEAT)</a:t>
            </a:r>
          </a:p>
          <a:p>
            <a:r>
              <a:rPr lang="en-US" sz="1500" dirty="0" smtClean="0">
                <a:hlinkClick r:id="rId2"/>
              </a:rPr>
              <a:t>hfisk@fs.fed.us</a:t>
            </a:r>
            <a:endParaRPr lang="en-US" sz="1500" dirty="0" smtClean="0"/>
          </a:p>
          <a:p>
            <a:endParaRPr lang="en-US" sz="2000" dirty="0"/>
          </a:p>
        </p:txBody>
      </p:sp>
    </p:spTree>
    <p:extLst>
      <p:ext uri="{BB962C8B-B14F-4D97-AF65-F5344CB8AC3E}">
        <p14:creationId xmlns:p14="http://schemas.microsoft.com/office/powerpoint/2010/main" val="1781881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AM</a:t>
            </a:r>
          </a:p>
          <a:p>
            <a:pPr lvl="1"/>
            <a:r>
              <a:rPr lang="en-US" dirty="0" smtClean="0"/>
              <a:t>Background and theory behind RF</a:t>
            </a:r>
          </a:p>
          <a:p>
            <a:pPr lvl="1"/>
            <a:r>
              <a:rPr lang="en-US" dirty="0" smtClean="0"/>
              <a:t>Execution of RF in RStudio</a:t>
            </a:r>
          </a:p>
          <a:p>
            <a:pPr lvl="1"/>
            <a:endParaRPr lang="en-US" dirty="0" smtClean="0"/>
          </a:p>
          <a:p>
            <a:r>
              <a:rPr lang="en-US" dirty="0" smtClean="0"/>
              <a:t>PM</a:t>
            </a:r>
          </a:p>
          <a:p>
            <a:pPr lvl="1"/>
            <a:r>
              <a:rPr lang="en-US" dirty="0" smtClean="0"/>
              <a:t>Google Earth </a:t>
            </a:r>
            <a:r>
              <a:rPr lang="en-US" dirty="0" smtClean="0"/>
              <a:t>Engine</a:t>
            </a:r>
          </a:p>
          <a:p>
            <a:pPr lvl="1"/>
            <a:r>
              <a:rPr lang="en-US" dirty="0" smtClean="0"/>
              <a:t>ArcGIS Pro</a:t>
            </a:r>
            <a:endParaRPr lang="en-US" dirty="0" smtClean="0"/>
          </a:p>
          <a:p>
            <a:pPr lvl="1"/>
            <a:r>
              <a:rPr lang="en-US" dirty="0" smtClean="0"/>
              <a:t>Demonstrations in other software</a:t>
            </a:r>
          </a:p>
          <a:p>
            <a:pPr lvl="1"/>
            <a:r>
              <a:rPr lang="en-US" dirty="0" smtClean="0"/>
              <a:t>General Q &amp; A</a:t>
            </a:r>
            <a:endParaRPr lang="en-US" dirty="0"/>
          </a:p>
        </p:txBody>
      </p:sp>
    </p:spTree>
    <p:extLst>
      <p:ext uri="{BB962C8B-B14F-4D97-AF65-F5344CB8AC3E}">
        <p14:creationId xmlns:p14="http://schemas.microsoft.com/office/powerpoint/2010/main" val="2445379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Forests</a:t>
            </a:r>
            <a:endParaRPr lang="en-US" dirty="0"/>
          </a:p>
        </p:txBody>
      </p:sp>
      <p:sp>
        <p:nvSpPr>
          <p:cNvPr id="3" name="Content Placeholder 2"/>
          <p:cNvSpPr>
            <a:spLocks noGrp="1"/>
          </p:cNvSpPr>
          <p:nvPr>
            <p:ph idx="1"/>
          </p:nvPr>
        </p:nvSpPr>
        <p:spPr/>
        <p:txBody>
          <a:bodyPr/>
          <a:lstStyle/>
          <a:p>
            <a:r>
              <a:rPr lang="en-US" dirty="0" smtClean="0">
                <a:solidFill>
                  <a:srgbClr val="C00000"/>
                </a:solidFill>
              </a:rPr>
              <a:t>What:</a:t>
            </a:r>
            <a:r>
              <a:rPr lang="en-US" dirty="0" smtClean="0"/>
              <a:t> sophisticated ensemble machine learning algorithm</a:t>
            </a:r>
          </a:p>
          <a:p>
            <a:r>
              <a:rPr lang="en-US" dirty="0" smtClean="0">
                <a:solidFill>
                  <a:srgbClr val="C00000"/>
                </a:solidFill>
              </a:rPr>
              <a:t>Who:</a:t>
            </a:r>
            <a:r>
              <a:rPr lang="en-US" dirty="0" smtClean="0"/>
              <a:t> developed by Leo </a:t>
            </a:r>
            <a:r>
              <a:rPr lang="en-US" dirty="0" err="1" smtClean="0"/>
              <a:t>Breiman</a:t>
            </a:r>
            <a:r>
              <a:rPr lang="en-US" dirty="0" smtClean="0"/>
              <a:t> and Adele Cutler</a:t>
            </a:r>
          </a:p>
          <a:p>
            <a:r>
              <a:rPr lang="en-US" dirty="0" smtClean="0">
                <a:solidFill>
                  <a:srgbClr val="C00000"/>
                </a:solidFill>
              </a:rPr>
              <a:t>When:</a:t>
            </a:r>
            <a:r>
              <a:rPr lang="en-US" dirty="0" smtClean="0"/>
              <a:t> 2001</a:t>
            </a:r>
          </a:p>
          <a:p>
            <a:r>
              <a:rPr lang="en-US" dirty="0" smtClean="0">
                <a:solidFill>
                  <a:srgbClr val="C00000"/>
                </a:solidFill>
              </a:rPr>
              <a:t>Why:</a:t>
            </a:r>
            <a:r>
              <a:rPr lang="en-US" dirty="0" smtClean="0"/>
              <a:t> need to correct for decision trees overfitting training data</a:t>
            </a:r>
          </a:p>
          <a:p>
            <a:r>
              <a:rPr lang="en-US" dirty="0" smtClean="0">
                <a:solidFill>
                  <a:srgbClr val="C00000"/>
                </a:solidFill>
              </a:rPr>
              <a:t>How:</a:t>
            </a:r>
            <a:r>
              <a:rPr lang="en-US" dirty="0" smtClean="0"/>
              <a:t> …we’ll get to this in a bit</a:t>
            </a:r>
            <a:endParaRPr lang="en-US" dirty="0"/>
          </a:p>
        </p:txBody>
      </p:sp>
    </p:spTree>
    <p:extLst>
      <p:ext uri="{BB962C8B-B14F-4D97-AF65-F5344CB8AC3E}">
        <p14:creationId xmlns:p14="http://schemas.microsoft.com/office/powerpoint/2010/main" val="229681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Classification</a:t>
            </a:r>
            <a:endParaRPr lang="en-US" dirty="0"/>
          </a:p>
        </p:txBody>
      </p:sp>
      <p:sp>
        <p:nvSpPr>
          <p:cNvPr id="3" name="Content Placeholder 2"/>
          <p:cNvSpPr>
            <a:spLocks noGrp="1"/>
          </p:cNvSpPr>
          <p:nvPr>
            <p:ph idx="1"/>
          </p:nvPr>
        </p:nvSpPr>
        <p:spPr/>
        <p:txBody>
          <a:bodyPr>
            <a:normAutofit/>
          </a:bodyPr>
          <a:lstStyle/>
          <a:p>
            <a:r>
              <a:rPr lang="en-US" dirty="0" smtClean="0"/>
              <a:t>We have a finite number of classes, or categories (e.g., forest, water, built)</a:t>
            </a:r>
          </a:p>
          <a:p>
            <a:r>
              <a:rPr lang="en-US" dirty="0" smtClean="0"/>
              <a:t>We sort our pixels into these classes</a:t>
            </a:r>
          </a:p>
          <a:p>
            <a:r>
              <a:rPr lang="en-US" dirty="0" smtClean="0"/>
              <a:t>Pixels are sorted into the same group if they have similar characteristics</a:t>
            </a:r>
          </a:p>
          <a:p>
            <a:pPr lvl="1"/>
            <a:r>
              <a:rPr lang="en-US" dirty="0"/>
              <a:t>Spectral response</a:t>
            </a:r>
          </a:p>
          <a:p>
            <a:pPr lvl="1"/>
            <a:r>
              <a:rPr lang="en-US" dirty="0" smtClean="0"/>
              <a:t>Climatic variables (ancillary)</a:t>
            </a:r>
          </a:p>
          <a:p>
            <a:pPr lvl="1"/>
            <a:r>
              <a:rPr lang="en-US" dirty="0" smtClean="0"/>
              <a:t>Topographic variable (ancillary)</a:t>
            </a:r>
          </a:p>
          <a:p>
            <a:r>
              <a:rPr lang="en-US" dirty="0" smtClean="0"/>
              <a:t>Can be very simple or very complex!</a:t>
            </a:r>
            <a:endParaRPr lang="en-US" dirty="0"/>
          </a:p>
        </p:txBody>
      </p:sp>
    </p:spTree>
    <p:extLst>
      <p:ext uri="{BB962C8B-B14F-4D97-AF65-F5344CB8AC3E}">
        <p14:creationId xmlns:p14="http://schemas.microsoft.com/office/powerpoint/2010/main" val="4131497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Classification</a:t>
            </a:r>
            <a:endParaRPr lang="en-US" dirty="0"/>
          </a:p>
        </p:txBody>
      </p:sp>
      <p:sp>
        <p:nvSpPr>
          <p:cNvPr id="3" name="Content Placeholder 2"/>
          <p:cNvSpPr>
            <a:spLocks noGrp="1"/>
          </p:cNvSpPr>
          <p:nvPr>
            <p:ph idx="1"/>
          </p:nvPr>
        </p:nvSpPr>
        <p:spPr/>
        <p:txBody>
          <a:bodyPr/>
          <a:lstStyle/>
          <a:p>
            <a:r>
              <a:rPr lang="en-US" dirty="0" smtClean="0"/>
              <a:t>Depends on spectral </a:t>
            </a:r>
            <a:r>
              <a:rPr lang="en-US" dirty="0" err="1"/>
              <a:t>s</a:t>
            </a:r>
            <a:r>
              <a:rPr lang="en-US" dirty="0" err="1" smtClean="0"/>
              <a:t>eparability</a:t>
            </a:r>
            <a:endParaRPr lang="en-US" dirty="0" smtClean="0"/>
          </a:p>
          <a:p>
            <a:pPr lvl="1"/>
            <a:r>
              <a:rPr lang="en-US" dirty="0" smtClean="0"/>
              <a:t>How similar are the spectral responses of two or more features?</a:t>
            </a:r>
          </a:p>
          <a:p>
            <a:pPr lvl="1"/>
            <a:r>
              <a:rPr lang="en-US" dirty="0" smtClean="0"/>
              <a:t>Can those features be differentiated?</a:t>
            </a:r>
          </a:p>
          <a:p>
            <a:r>
              <a:rPr lang="en-US" dirty="0" smtClean="0"/>
              <a:t>Focus on three main land cover types:</a:t>
            </a:r>
          </a:p>
          <a:p>
            <a:pPr lvl="1"/>
            <a:r>
              <a:rPr lang="en-US" dirty="0" smtClean="0"/>
              <a:t>Forest</a:t>
            </a:r>
          </a:p>
          <a:p>
            <a:pPr lvl="1"/>
            <a:r>
              <a:rPr lang="en-US" dirty="0" smtClean="0"/>
              <a:t>Water</a:t>
            </a:r>
          </a:p>
          <a:p>
            <a:pPr lvl="1"/>
            <a:r>
              <a:rPr lang="en-US" dirty="0" smtClean="0"/>
              <a:t>Built</a:t>
            </a:r>
          </a:p>
          <a:p>
            <a:endParaRPr lang="en-US" dirty="0"/>
          </a:p>
        </p:txBody>
      </p:sp>
    </p:spTree>
    <p:extLst>
      <p:ext uri="{BB962C8B-B14F-4D97-AF65-F5344CB8AC3E}">
        <p14:creationId xmlns:p14="http://schemas.microsoft.com/office/powerpoint/2010/main" val="2366483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Classification</a:t>
            </a:r>
            <a:endParaRPr lang="en-US" dirty="0"/>
          </a:p>
        </p:txBody>
      </p:sp>
      <p:grpSp>
        <p:nvGrpSpPr>
          <p:cNvPr id="3" name="Group 8"/>
          <p:cNvGrpSpPr>
            <a:grpSpLocks/>
          </p:cNvGrpSpPr>
          <p:nvPr/>
        </p:nvGrpSpPr>
        <p:grpSpPr bwMode="auto">
          <a:xfrm>
            <a:off x="914400" y="4038600"/>
            <a:ext cx="7889875" cy="2168525"/>
            <a:chOff x="576" y="2307"/>
            <a:chExt cx="4970" cy="1366"/>
          </a:xfrm>
        </p:grpSpPr>
        <p:sp>
          <p:nvSpPr>
            <p:cNvPr id="4" name="Line 9"/>
            <p:cNvSpPr>
              <a:spLocks noChangeShapeType="1"/>
            </p:cNvSpPr>
            <p:nvPr/>
          </p:nvSpPr>
          <p:spPr bwMode="auto">
            <a:xfrm>
              <a:off x="5109" y="2931"/>
              <a:ext cx="1" cy="453"/>
            </a:xfrm>
            <a:prstGeom prst="line">
              <a:avLst/>
            </a:prstGeom>
            <a:noFill/>
            <a:ln w="0">
              <a:solidFill>
                <a:schemeClr val="tx1"/>
              </a:solidFill>
              <a:round/>
              <a:headEnd/>
              <a:tailEnd/>
            </a:ln>
          </p:spPr>
          <p:txBody>
            <a:bodyPr/>
            <a:lstStyle/>
            <a:p>
              <a:endParaRPr lang="en-US"/>
            </a:p>
          </p:txBody>
        </p:sp>
        <p:sp>
          <p:nvSpPr>
            <p:cNvPr id="5" name="Line 10"/>
            <p:cNvSpPr>
              <a:spLocks noChangeShapeType="1"/>
            </p:cNvSpPr>
            <p:nvPr/>
          </p:nvSpPr>
          <p:spPr bwMode="auto">
            <a:xfrm>
              <a:off x="1106" y="2915"/>
              <a:ext cx="1" cy="453"/>
            </a:xfrm>
            <a:prstGeom prst="line">
              <a:avLst/>
            </a:prstGeom>
            <a:noFill/>
            <a:ln w="0">
              <a:solidFill>
                <a:schemeClr val="tx1"/>
              </a:solidFill>
              <a:round/>
              <a:headEnd/>
              <a:tailEnd/>
            </a:ln>
          </p:spPr>
          <p:txBody>
            <a:bodyPr/>
            <a:lstStyle/>
            <a:p>
              <a:endParaRPr lang="en-US"/>
            </a:p>
          </p:txBody>
        </p:sp>
        <p:sp>
          <p:nvSpPr>
            <p:cNvPr id="6" name="Rectangle 11"/>
            <p:cNvSpPr>
              <a:spLocks noChangeArrowheads="1"/>
            </p:cNvSpPr>
            <p:nvPr/>
          </p:nvSpPr>
          <p:spPr bwMode="auto">
            <a:xfrm>
              <a:off x="1056" y="2787"/>
              <a:ext cx="202" cy="174"/>
            </a:xfrm>
            <a:prstGeom prst="rect">
              <a:avLst/>
            </a:prstGeom>
            <a:noFill/>
            <a:ln w="9525">
              <a:noFill/>
              <a:miter lim="800000"/>
              <a:headEnd/>
              <a:tailEnd/>
            </a:ln>
          </p:spPr>
          <p:txBody>
            <a:bodyPr wrap="none" lIns="0" tIns="0" rIns="0" bIns="0">
              <a:spAutoFit/>
            </a:bodyPr>
            <a:lstStyle/>
            <a:p>
              <a:r>
                <a:rPr lang="en-US" b="1" dirty="0"/>
                <a:t>0.4</a:t>
              </a:r>
              <a:endParaRPr lang="en-US" dirty="0"/>
            </a:p>
          </p:txBody>
        </p:sp>
        <p:sp>
          <p:nvSpPr>
            <p:cNvPr id="7" name="Rectangle 12"/>
            <p:cNvSpPr>
              <a:spLocks noChangeArrowheads="1"/>
            </p:cNvSpPr>
            <p:nvPr/>
          </p:nvSpPr>
          <p:spPr bwMode="auto">
            <a:xfrm>
              <a:off x="2629" y="3481"/>
              <a:ext cx="1300" cy="192"/>
            </a:xfrm>
            <a:prstGeom prst="rect">
              <a:avLst/>
            </a:prstGeom>
            <a:noFill/>
            <a:ln w="9525">
              <a:noFill/>
              <a:miter lim="800000"/>
              <a:headEnd/>
              <a:tailEnd/>
            </a:ln>
          </p:spPr>
          <p:txBody>
            <a:bodyPr wrap="none" lIns="0" tIns="0" rIns="0" bIns="0">
              <a:spAutoFit/>
            </a:bodyPr>
            <a:lstStyle/>
            <a:p>
              <a:r>
                <a:rPr lang="en-US" sz="2000" b="1" dirty="0">
                  <a:latin typeface="+mn-lt"/>
                </a:rPr>
                <a:t>Wavelength (µm)</a:t>
              </a:r>
              <a:endParaRPr lang="en-US" sz="2000" dirty="0">
                <a:latin typeface="+mn-lt"/>
              </a:endParaRPr>
            </a:p>
          </p:txBody>
        </p:sp>
        <p:sp>
          <p:nvSpPr>
            <p:cNvPr id="8" name="Rectangle 13"/>
            <p:cNvSpPr>
              <a:spLocks noChangeArrowheads="1"/>
            </p:cNvSpPr>
            <p:nvPr/>
          </p:nvSpPr>
          <p:spPr bwMode="auto">
            <a:xfrm>
              <a:off x="5029" y="2797"/>
              <a:ext cx="202" cy="174"/>
            </a:xfrm>
            <a:prstGeom prst="rect">
              <a:avLst/>
            </a:prstGeom>
            <a:noFill/>
            <a:ln w="9525">
              <a:noFill/>
              <a:miter lim="800000"/>
              <a:headEnd/>
              <a:tailEnd/>
            </a:ln>
          </p:spPr>
          <p:txBody>
            <a:bodyPr wrap="none" lIns="0" tIns="0" rIns="0" bIns="0">
              <a:spAutoFit/>
            </a:bodyPr>
            <a:lstStyle/>
            <a:p>
              <a:r>
                <a:rPr lang="en-US" b="1" dirty="0"/>
                <a:t>2.6</a:t>
              </a:r>
              <a:endParaRPr lang="en-US" dirty="0"/>
            </a:p>
          </p:txBody>
        </p:sp>
        <p:grpSp>
          <p:nvGrpSpPr>
            <p:cNvPr id="9" name="Group 14"/>
            <p:cNvGrpSpPr>
              <a:grpSpLocks/>
            </p:cNvGrpSpPr>
            <p:nvPr/>
          </p:nvGrpSpPr>
          <p:grpSpPr bwMode="auto">
            <a:xfrm>
              <a:off x="864" y="2976"/>
              <a:ext cx="4682" cy="480"/>
              <a:chOff x="864" y="2976"/>
              <a:chExt cx="4682" cy="480"/>
            </a:xfrm>
          </p:grpSpPr>
          <p:sp>
            <p:nvSpPr>
              <p:cNvPr id="11" name="Rectangle 15"/>
              <p:cNvSpPr>
                <a:spLocks noChangeArrowheads="1"/>
              </p:cNvSpPr>
              <p:nvPr/>
            </p:nvSpPr>
            <p:spPr bwMode="auto">
              <a:xfrm>
                <a:off x="864" y="2976"/>
                <a:ext cx="4682" cy="480"/>
              </a:xfrm>
              <a:prstGeom prst="rect">
                <a:avLst/>
              </a:prstGeom>
              <a:gradFill rotWithShape="0">
                <a:gsLst>
                  <a:gs pos="0">
                    <a:srgbClr val="A3A3C1"/>
                  </a:gs>
                  <a:gs pos="100000">
                    <a:srgbClr val="EAEC9C"/>
                  </a:gs>
                </a:gsLst>
                <a:lin ang="0" scaled="1"/>
              </a:gradFill>
              <a:ln w="9525">
                <a:solidFill>
                  <a:schemeClr val="bg2"/>
                </a:solidFill>
                <a:miter lim="800000"/>
                <a:headEnd/>
                <a:tailEnd/>
              </a:ln>
              <a:effectLst>
                <a:outerShdw dist="53882" dir="2700000" algn="ctr" rotWithShape="0">
                  <a:schemeClr val="bg2">
                    <a:alpha val="50000"/>
                  </a:schemeClr>
                </a:outerShdw>
              </a:effectLst>
            </p:spPr>
            <p:txBody>
              <a:bodyPr anchor="ctr">
                <a:spAutoFit/>
              </a:bodyPr>
              <a:lstStyle/>
              <a:p>
                <a:pPr>
                  <a:defRPr/>
                </a:pPr>
                <a:endParaRPr lang="en-US"/>
              </a:p>
            </p:txBody>
          </p:sp>
          <p:pic>
            <p:nvPicPr>
              <p:cNvPr id="12" name="Picture 16" descr="em"/>
              <p:cNvPicPr>
                <a:picLocks noChangeAspect="1" noChangeArrowheads="1"/>
              </p:cNvPicPr>
              <p:nvPr/>
            </p:nvPicPr>
            <p:blipFill>
              <a:blip r:embed="rId3" cstate="print"/>
              <a:srcRect/>
              <a:stretch>
                <a:fillRect/>
              </a:stretch>
            </p:blipFill>
            <p:spPr bwMode="auto">
              <a:xfrm>
                <a:off x="1104" y="2979"/>
                <a:ext cx="672" cy="477"/>
              </a:xfrm>
              <a:prstGeom prst="rect">
                <a:avLst/>
              </a:prstGeom>
              <a:noFill/>
              <a:ln w="9525">
                <a:noFill/>
                <a:miter lim="800000"/>
                <a:headEnd/>
                <a:tailEnd/>
              </a:ln>
            </p:spPr>
          </p:pic>
        </p:grpSp>
        <p:sp>
          <p:nvSpPr>
            <p:cNvPr id="10" name="Rectangle 17"/>
            <p:cNvSpPr>
              <a:spLocks noChangeArrowheads="1"/>
            </p:cNvSpPr>
            <p:nvPr/>
          </p:nvSpPr>
          <p:spPr bwMode="auto">
            <a:xfrm rot="-5400000">
              <a:off x="219" y="2664"/>
              <a:ext cx="906" cy="192"/>
            </a:xfrm>
            <a:prstGeom prst="rect">
              <a:avLst/>
            </a:prstGeom>
            <a:noFill/>
            <a:ln w="9525">
              <a:noFill/>
              <a:miter lim="800000"/>
              <a:headEnd/>
              <a:tailEnd/>
            </a:ln>
          </p:spPr>
          <p:txBody>
            <a:bodyPr wrap="none" lIns="0" tIns="0" rIns="0" bIns="0">
              <a:spAutoFit/>
            </a:bodyPr>
            <a:lstStyle/>
            <a:p>
              <a:r>
                <a:rPr lang="en-US" sz="2000" b="1" dirty="0">
                  <a:latin typeface="+mn-lt"/>
                </a:rPr>
                <a:t>Reflectance</a:t>
              </a:r>
              <a:endParaRPr lang="en-US" sz="2000" dirty="0">
                <a:latin typeface="+mn-lt"/>
              </a:endParaRPr>
            </a:p>
          </p:txBody>
        </p:sp>
      </p:grpSp>
      <p:sp>
        <p:nvSpPr>
          <p:cNvPr id="19" name="Freeform 7"/>
          <p:cNvSpPr>
            <a:spLocks/>
          </p:cNvSpPr>
          <p:nvPr/>
        </p:nvSpPr>
        <p:spPr bwMode="auto">
          <a:xfrm>
            <a:off x="1785938" y="2697163"/>
            <a:ext cx="6149975" cy="1957387"/>
          </a:xfrm>
          <a:custGeom>
            <a:avLst/>
            <a:gdLst/>
            <a:ahLst/>
            <a:cxnLst>
              <a:cxn ang="0">
                <a:pos x="0" y="1233"/>
              </a:cxn>
              <a:cxn ang="0">
                <a:pos x="308" y="924"/>
              </a:cxn>
              <a:cxn ang="0">
                <a:pos x="589" y="1191"/>
              </a:cxn>
              <a:cxn ang="0">
                <a:pos x="754" y="979"/>
              </a:cxn>
              <a:cxn ang="0">
                <a:pos x="946" y="225"/>
              </a:cxn>
              <a:cxn ang="0">
                <a:pos x="1056" y="26"/>
              </a:cxn>
              <a:cxn ang="0">
                <a:pos x="1426" y="67"/>
              </a:cxn>
              <a:cxn ang="0">
                <a:pos x="1933" y="60"/>
              </a:cxn>
              <a:cxn ang="0">
                <a:pos x="2112" y="211"/>
              </a:cxn>
              <a:cxn ang="0">
                <a:pos x="2249" y="636"/>
              </a:cxn>
              <a:cxn ang="0">
                <a:pos x="2393" y="1054"/>
              </a:cxn>
              <a:cxn ang="0">
                <a:pos x="2530" y="938"/>
              </a:cxn>
              <a:cxn ang="0">
                <a:pos x="2633" y="705"/>
              </a:cxn>
              <a:cxn ang="0">
                <a:pos x="2749" y="643"/>
              </a:cxn>
              <a:cxn ang="0">
                <a:pos x="2852" y="698"/>
              </a:cxn>
              <a:cxn ang="0">
                <a:pos x="2962" y="691"/>
              </a:cxn>
              <a:cxn ang="0">
                <a:pos x="3270" y="1191"/>
              </a:cxn>
              <a:cxn ang="0">
                <a:pos x="3476" y="938"/>
              </a:cxn>
              <a:cxn ang="0">
                <a:pos x="3874" y="1185"/>
              </a:cxn>
            </a:cxnLst>
            <a:rect l="0" t="0" r="r" b="b"/>
            <a:pathLst>
              <a:path w="3874" h="1233">
                <a:moveTo>
                  <a:pt x="0" y="1233"/>
                </a:moveTo>
                <a:cubicBezTo>
                  <a:pt x="105" y="1082"/>
                  <a:pt x="210" y="931"/>
                  <a:pt x="308" y="924"/>
                </a:cubicBezTo>
                <a:cubicBezTo>
                  <a:pt x="406" y="917"/>
                  <a:pt x="515" y="1182"/>
                  <a:pt x="589" y="1191"/>
                </a:cubicBezTo>
                <a:cubicBezTo>
                  <a:pt x="663" y="1200"/>
                  <a:pt x="695" y="1140"/>
                  <a:pt x="754" y="979"/>
                </a:cubicBezTo>
                <a:cubicBezTo>
                  <a:pt x="813" y="818"/>
                  <a:pt x="896" y="384"/>
                  <a:pt x="946" y="225"/>
                </a:cubicBezTo>
                <a:cubicBezTo>
                  <a:pt x="996" y="66"/>
                  <a:pt x="976" y="52"/>
                  <a:pt x="1056" y="26"/>
                </a:cubicBezTo>
                <a:cubicBezTo>
                  <a:pt x="1136" y="0"/>
                  <a:pt x="1280" y="61"/>
                  <a:pt x="1426" y="67"/>
                </a:cubicBezTo>
                <a:cubicBezTo>
                  <a:pt x="1572" y="73"/>
                  <a:pt x="1819" y="36"/>
                  <a:pt x="1933" y="60"/>
                </a:cubicBezTo>
                <a:cubicBezTo>
                  <a:pt x="2047" y="84"/>
                  <a:pt x="2059" y="115"/>
                  <a:pt x="2112" y="211"/>
                </a:cubicBezTo>
                <a:cubicBezTo>
                  <a:pt x="2165" y="307"/>
                  <a:pt x="2202" y="496"/>
                  <a:pt x="2249" y="636"/>
                </a:cubicBezTo>
                <a:cubicBezTo>
                  <a:pt x="2296" y="776"/>
                  <a:pt x="2346" y="1004"/>
                  <a:pt x="2393" y="1054"/>
                </a:cubicBezTo>
                <a:cubicBezTo>
                  <a:pt x="2440" y="1104"/>
                  <a:pt x="2490" y="996"/>
                  <a:pt x="2530" y="938"/>
                </a:cubicBezTo>
                <a:cubicBezTo>
                  <a:pt x="2570" y="880"/>
                  <a:pt x="2597" y="754"/>
                  <a:pt x="2633" y="705"/>
                </a:cubicBezTo>
                <a:cubicBezTo>
                  <a:pt x="2669" y="656"/>
                  <a:pt x="2713" y="644"/>
                  <a:pt x="2749" y="643"/>
                </a:cubicBezTo>
                <a:cubicBezTo>
                  <a:pt x="2785" y="642"/>
                  <a:pt x="2817" y="690"/>
                  <a:pt x="2852" y="698"/>
                </a:cubicBezTo>
                <a:cubicBezTo>
                  <a:pt x="2887" y="706"/>
                  <a:pt x="2893" y="609"/>
                  <a:pt x="2962" y="691"/>
                </a:cubicBezTo>
                <a:cubicBezTo>
                  <a:pt x="3031" y="773"/>
                  <a:pt x="3184" y="1150"/>
                  <a:pt x="3270" y="1191"/>
                </a:cubicBezTo>
                <a:cubicBezTo>
                  <a:pt x="3356" y="1232"/>
                  <a:pt x="3375" y="939"/>
                  <a:pt x="3476" y="938"/>
                </a:cubicBezTo>
                <a:cubicBezTo>
                  <a:pt x="3577" y="937"/>
                  <a:pt x="3725" y="1061"/>
                  <a:pt x="3874" y="1185"/>
                </a:cubicBezTo>
              </a:path>
            </a:pathLst>
          </a:custGeom>
          <a:noFill/>
          <a:ln w="38100" cap="flat" cmpd="sng">
            <a:solidFill>
              <a:srgbClr val="00B050"/>
            </a:solidFill>
            <a:prstDash val="solid"/>
            <a:round/>
            <a:headEnd/>
            <a:tailEnd/>
          </a:ln>
          <a:effectLst/>
        </p:spPr>
        <p:txBody>
          <a:bodyPr wrap="none">
            <a:spAutoFit/>
          </a:bodyPr>
          <a:lstStyle/>
          <a:p>
            <a:pPr>
              <a:defRPr/>
            </a:pPr>
            <a:endParaRPr lang="en-US"/>
          </a:p>
        </p:txBody>
      </p:sp>
      <p:sp>
        <p:nvSpPr>
          <p:cNvPr id="20" name="TextBox 19"/>
          <p:cNvSpPr txBox="1"/>
          <p:nvPr/>
        </p:nvSpPr>
        <p:spPr>
          <a:xfrm>
            <a:off x="3124200" y="2297668"/>
            <a:ext cx="2362199" cy="369332"/>
          </a:xfrm>
          <a:prstGeom prst="rect">
            <a:avLst/>
          </a:prstGeom>
          <a:noFill/>
        </p:spPr>
        <p:txBody>
          <a:bodyPr wrap="square" rtlCol="0">
            <a:spAutoFit/>
          </a:bodyPr>
          <a:lstStyle/>
          <a:p>
            <a:r>
              <a:rPr lang="en-US" sz="1800" b="1" dirty="0" smtClean="0">
                <a:solidFill>
                  <a:srgbClr val="00B050"/>
                </a:solidFill>
              </a:rPr>
              <a:t>Healthy Vegetation</a:t>
            </a:r>
            <a:endParaRPr lang="en-US" sz="1800" b="1" dirty="0">
              <a:solidFill>
                <a:srgbClr val="00B050"/>
              </a:solidFill>
            </a:endParaRPr>
          </a:p>
        </p:txBody>
      </p:sp>
      <p:sp>
        <p:nvSpPr>
          <p:cNvPr id="22" name="Rectangle 21"/>
          <p:cNvSpPr/>
          <p:nvPr/>
        </p:nvSpPr>
        <p:spPr>
          <a:xfrm>
            <a:off x="3124200" y="5334000"/>
            <a:ext cx="1300356" cy="307777"/>
          </a:xfrm>
          <a:prstGeom prst="rect">
            <a:avLst/>
          </a:prstGeom>
        </p:spPr>
        <p:txBody>
          <a:bodyPr wrap="none">
            <a:spAutoFit/>
          </a:bodyPr>
          <a:lstStyle/>
          <a:p>
            <a:r>
              <a:rPr lang="en-US" b="1" dirty="0" smtClean="0">
                <a:solidFill>
                  <a:srgbClr val="000000"/>
                </a:solidFill>
              </a:rPr>
              <a:t>Near Infrared</a:t>
            </a:r>
            <a:endParaRPr lang="en-US" dirty="0">
              <a:solidFill>
                <a:schemeClr val="tx1"/>
              </a:solidFill>
            </a:endParaRPr>
          </a:p>
        </p:txBody>
      </p:sp>
      <p:sp>
        <p:nvSpPr>
          <p:cNvPr id="23" name="Rectangle 22"/>
          <p:cNvSpPr/>
          <p:nvPr/>
        </p:nvSpPr>
        <p:spPr>
          <a:xfrm>
            <a:off x="5880850" y="5334000"/>
            <a:ext cx="2351927" cy="369332"/>
          </a:xfrm>
          <a:prstGeom prst="rect">
            <a:avLst/>
          </a:prstGeom>
        </p:spPr>
        <p:txBody>
          <a:bodyPr wrap="none">
            <a:spAutoFit/>
          </a:bodyPr>
          <a:lstStyle/>
          <a:p>
            <a:r>
              <a:rPr lang="en-US" b="1" dirty="0" smtClean="0">
                <a:solidFill>
                  <a:srgbClr val="000000"/>
                </a:solidFill>
              </a:rPr>
              <a:t>Short-wave Infrared</a:t>
            </a:r>
            <a:endParaRPr lang="en-US" dirty="0"/>
          </a:p>
        </p:txBody>
      </p:sp>
      <p:sp>
        <p:nvSpPr>
          <p:cNvPr id="25" name="Freeform 805"/>
          <p:cNvSpPr>
            <a:spLocks/>
          </p:cNvSpPr>
          <p:nvPr/>
        </p:nvSpPr>
        <p:spPr bwMode="auto">
          <a:xfrm>
            <a:off x="1447799" y="2743201"/>
            <a:ext cx="6629401" cy="1295400"/>
          </a:xfrm>
          <a:custGeom>
            <a:avLst/>
            <a:gdLst>
              <a:gd name="T0" fmla="*/ 2147483647 w 4733"/>
              <a:gd name="T1" fmla="*/ 2147483647 h 1023"/>
              <a:gd name="T2" fmla="*/ 2147483647 w 4733"/>
              <a:gd name="T3" fmla="*/ 2147483647 h 1023"/>
              <a:gd name="T4" fmla="*/ 2147483647 w 4733"/>
              <a:gd name="T5" fmla="*/ 2147483647 h 1023"/>
              <a:gd name="T6" fmla="*/ 2147483647 w 4733"/>
              <a:gd name="T7" fmla="*/ 2147483647 h 1023"/>
              <a:gd name="T8" fmla="*/ 2147483647 w 4733"/>
              <a:gd name="T9" fmla="*/ 2147483647 h 1023"/>
              <a:gd name="T10" fmla="*/ 2147483647 w 4733"/>
              <a:gd name="T11" fmla="*/ 2147483647 h 1023"/>
              <a:gd name="T12" fmla="*/ 2147483647 w 4733"/>
              <a:gd name="T13" fmla="*/ 2147483647 h 1023"/>
              <a:gd name="T14" fmla="*/ 2147483647 w 4733"/>
              <a:gd name="T15" fmla="*/ 2147483647 h 1023"/>
              <a:gd name="T16" fmla="*/ 2147483647 w 4733"/>
              <a:gd name="T17" fmla="*/ 2147483647 h 1023"/>
              <a:gd name="T18" fmla="*/ 2147483647 w 4733"/>
              <a:gd name="T19" fmla="*/ 2147483647 h 1023"/>
              <a:gd name="T20" fmla="*/ 2147483647 w 4733"/>
              <a:gd name="T21" fmla="*/ 2147483647 h 1023"/>
              <a:gd name="T22" fmla="*/ 2147483647 w 4733"/>
              <a:gd name="T23" fmla="*/ 2147483647 h 1023"/>
              <a:gd name="T24" fmla="*/ 2147483647 w 4733"/>
              <a:gd name="T25" fmla="*/ 2147483647 h 1023"/>
              <a:gd name="T26" fmla="*/ 2147483647 w 4733"/>
              <a:gd name="T27" fmla="*/ 2147483647 h 1023"/>
              <a:gd name="T28" fmla="*/ 2147483647 w 4733"/>
              <a:gd name="T29" fmla="*/ 2147483647 h 1023"/>
              <a:gd name="T30" fmla="*/ 2147483647 w 4733"/>
              <a:gd name="T31" fmla="*/ 2147483647 h 1023"/>
              <a:gd name="T32" fmla="*/ 2147483647 w 4733"/>
              <a:gd name="T33" fmla="*/ 2147483647 h 1023"/>
              <a:gd name="T34" fmla="*/ 2147483647 w 4733"/>
              <a:gd name="T35" fmla="*/ 2147483647 h 1023"/>
              <a:gd name="T36" fmla="*/ 2147483647 w 4733"/>
              <a:gd name="T37" fmla="*/ 2147483647 h 1023"/>
              <a:gd name="T38" fmla="*/ 2147483647 w 4733"/>
              <a:gd name="T39" fmla="*/ 2147483647 h 1023"/>
              <a:gd name="T40" fmla="*/ 2147483647 w 4733"/>
              <a:gd name="T41" fmla="*/ 2147483647 h 1023"/>
              <a:gd name="T42" fmla="*/ 2147483647 w 4733"/>
              <a:gd name="T43" fmla="*/ 2147483647 h 1023"/>
              <a:gd name="T44" fmla="*/ 2147483647 w 4733"/>
              <a:gd name="T45" fmla="*/ 2147483647 h 1023"/>
              <a:gd name="T46" fmla="*/ 2147483647 w 4733"/>
              <a:gd name="T47" fmla="*/ 2147483647 h 1023"/>
              <a:gd name="T48" fmla="*/ 2147483647 w 4733"/>
              <a:gd name="T49" fmla="*/ 2147483647 h 1023"/>
              <a:gd name="T50" fmla="*/ 2147483647 w 4733"/>
              <a:gd name="T51" fmla="*/ 2147483647 h 1023"/>
              <a:gd name="T52" fmla="*/ 2147483647 w 4733"/>
              <a:gd name="T53" fmla="*/ 2147483647 h 1023"/>
              <a:gd name="T54" fmla="*/ 2147483647 w 4733"/>
              <a:gd name="T55" fmla="*/ 2147483647 h 1023"/>
              <a:gd name="T56" fmla="*/ 2147483647 w 4733"/>
              <a:gd name="T57" fmla="*/ 0 h 1023"/>
              <a:gd name="T58" fmla="*/ 2147483647 w 4733"/>
              <a:gd name="T59" fmla="*/ 2147483647 h 1023"/>
              <a:gd name="T60" fmla="*/ 2147483647 w 4733"/>
              <a:gd name="T61" fmla="*/ 2147483647 h 1023"/>
              <a:gd name="T62" fmla="*/ 2147483647 w 4733"/>
              <a:gd name="T63" fmla="*/ 2147483647 h 1023"/>
              <a:gd name="T64" fmla="*/ 2147483647 w 4733"/>
              <a:gd name="T65" fmla="*/ 2147483647 h 1023"/>
              <a:gd name="T66" fmla="*/ 2147483647 w 4733"/>
              <a:gd name="T67" fmla="*/ 2147483647 h 1023"/>
              <a:gd name="T68" fmla="*/ 2147483647 w 4733"/>
              <a:gd name="T69" fmla="*/ 2147483647 h 1023"/>
              <a:gd name="T70" fmla="*/ 2147483647 w 4733"/>
              <a:gd name="T71" fmla="*/ 2147483647 h 1023"/>
              <a:gd name="T72" fmla="*/ 2147483647 w 4733"/>
              <a:gd name="T73" fmla="*/ 2147483647 h 1023"/>
              <a:gd name="T74" fmla="*/ 2147483647 w 4733"/>
              <a:gd name="T75" fmla="*/ 2147483647 h 1023"/>
              <a:gd name="T76" fmla="*/ 2147483647 w 4733"/>
              <a:gd name="T77" fmla="*/ 2147483647 h 1023"/>
              <a:gd name="T78" fmla="*/ 2147483647 w 4733"/>
              <a:gd name="T79" fmla="*/ 2147483647 h 1023"/>
              <a:gd name="T80" fmla="*/ 2147483647 w 4733"/>
              <a:gd name="T81" fmla="*/ 2147483647 h 1023"/>
              <a:gd name="T82" fmla="*/ 2147483647 w 4733"/>
              <a:gd name="T83" fmla="*/ 2147483647 h 1023"/>
              <a:gd name="T84" fmla="*/ 2147483647 w 4733"/>
              <a:gd name="T85" fmla="*/ 2147483647 h 1023"/>
              <a:gd name="T86" fmla="*/ 2147483647 w 4733"/>
              <a:gd name="T87" fmla="*/ 2147483647 h 1023"/>
              <a:gd name="T88" fmla="*/ 2147483647 w 4733"/>
              <a:gd name="T89" fmla="*/ 2147483647 h 1023"/>
              <a:gd name="T90" fmla="*/ 2147483647 w 4733"/>
              <a:gd name="T91" fmla="*/ 2147483647 h 1023"/>
              <a:gd name="T92" fmla="*/ 2147483647 w 4733"/>
              <a:gd name="T93" fmla="*/ 2147483647 h 1023"/>
              <a:gd name="T94" fmla="*/ 2147483647 w 4733"/>
              <a:gd name="T95" fmla="*/ 2147483647 h 1023"/>
              <a:gd name="T96" fmla="*/ 2147483647 w 4733"/>
              <a:gd name="T97" fmla="*/ 2147483647 h 1023"/>
              <a:gd name="T98" fmla="*/ 2147483647 w 4733"/>
              <a:gd name="T99" fmla="*/ 2147483647 h 1023"/>
              <a:gd name="T100" fmla="*/ 2147483647 w 4733"/>
              <a:gd name="T101" fmla="*/ 2147483647 h 1023"/>
              <a:gd name="T102" fmla="*/ 2147483647 w 4733"/>
              <a:gd name="T103" fmla="*/ 2147483647 h 1023"/>
              <a:gd name="T104" fmla="*/ 2147483647 w 4733"/>
              <a:gd name="T105" fmla="*/ 2147483647 h 1023"/>
              <a:gd name="T106" fmla="*/ 2147483647 w 4733"/>
              <a:gd name="T107" fmla="*/ 2147483647 h 1023"/>
              <a:gd name="T108" fmla="*/ 2147483647 w 4733"/>
              <a:gd name="T109" fmla="*/ 2147483647 h 1023"/>
              <a:gd name="T110" fmla="*/ 2147483647 w 4733"/>
              <a:gd name="T111" fmla="*/ 2147483647 h 1023"/>
              <a:gd name="T112" fmla="*/ 2147483647 w 4733"/>
              <a:gd name="T113" fmla="*/ 2147483647 h 1023"/>
              <a:gd name="T114" fmla="*/ 2147483647 w 4733"/>
              <a:gd name="T115" fmla="*/ 2147483647 h 1023"/>
              <a:gd name="T116" fmla="*/ 2147483647 w 4733"/>
              <a:gd name="T117" fmla="*/ 2147483647 h 1023"/>
              <a:gd name="T118" fmla="*/ 2147483647 w 4733"/>
              <a:gd name="T119" fmla="*/ 2147483647 h 1023"/>
              <a:gd name="T120" fmla="*/ 2147483647 w 4733"/>
              <a:gd name="T121" fmla="*/ 2147483647 h 1023"/>
              <a:gd name="T122" fmla="*/ 2147483647 w 4733"/>
              <a:gd name="T123" fmla="*/ 2147483647 h 1023"/>
              <a:gd name="T124" fmla="*/ 0 w 4733"/>
              <a:gd name="T125" fmla="*/ 2147483647 h 10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33"/>
              <a:gd name="T190" fmla="*/ 0 h 1023"/>
              <a:gd name="T191" fmla="*/ 4733 w 4733"/>
              <a:gd name="T192" fmla="*/ 1023 h 10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33" h="1023">
                <a:moveTo>
                  <a:pt x="0" y="992"/>
                </a:moveTo>
                <a:lnTo>
                  <a:pt x="168" y="923"/>
                </a:lnTo>
                <a:lnTo>
                  <a:pt x="341" y="861"/>
                </a:lnTo>
                <a:lnTo>
                  <a:pt x="347" y="861"/>
                </a:lnTo>
                <a:lnTo>
                  <a:pt x="707" y="750"/>
                </a:lnTo>
                <a:lnTo>
                  <a:pt x="1079" y="651"/>
                </a:lnTo>
                <a:lnTo>
                  <a:pt x="1272" y="607"/>
                </a:lnTo>
                <a:lnTo>
                  <a:pt x="1470" y="570"/>
                </a:lnTo>
                <a:lnTo>
                  <a:pt x="1576" y="558"/>
                </a:lnTo>
                <a:lnTo>
                  <a:pt x="1687" y="539"/>
                </a:lnTo>
                <a:lnTo>
                  <a:pt x="1923" y="514"/>
                </a:lnTo>
                <a:lnTo>
                  <a:pt x="2035" y="502"/>
                </a:lnTo>
                <a:lnTo>
                  <a:pt x="2140" y="490"/>
                </a:lnTo>
                <a:lnTo>
                  <a:pt x="2233" y="471"/>
                </a:lnTo>
                <a:lnTo>
                  <a:pt x="2314" y="459"/>
                </a:lnTo>
                <a:lnTo>
                  <a:pt x="2376" y="440"/>
                </a:lnTo>
                <a:lnTo>
                  <a:pt x="2425" y="422"/>
                </a:lnTo>
                <a:lnTo>
                  <a:pt x="2469" y="397"/>
                </a:lnTo>
                <a:lnTo>
                  <a:pt x="2500" y="378"/>
                </a:lnTo>
                <a:lnTo>
                  <a:pt x="2562" y="335"/>
                </a:lnTo>
                <a:lnTo>
                  <a:pt x="2587" y="322"/>
                </a:lnTo>
                <a:lnTo>
                  <a:pt x="2618" y="310"/>
                </a:lnTo>
                <a:lnTo>
                  <a:pt x="2674" y="291"/>
                </a:lnTo>
                <a:lnTo>
                  <a:pt x="2680" y="291"/>
                </a:lnTo>
                <a:lnTo>
                  <a:pt x="2729" y="285"/>
                </a:lnTo>
                <a:lnTo>
                  <a:pt x="2767" y="285"/>
                </a:lnTo>
                <a:lnTo>
                  <a:pt x="2810" y="291"/>
                </a:lnTo>
                <a:lnTo>
                  <a:pt x="2816" y="291"/>
                </a:lnTo>
                <a:lnTo>
                  <a:pt x="2835" y="298"/>
                </a:lnTo>
                <a:lnTo>
                  <a:pt x="2841" y="298"/>
                </a:lnTo>
                <a:lnTo>
                  <a:pt x="2891" y="347"/>
                </a:lnTo>
                <a:lnTo>
                  <a:pt x="2909" y="360"/>
                </a:lnTo>
                <a:lnTo>
                  <a:pt x="2947" y="360"/>
                </a:lnTo>
                <a:lnTo>
                  <a:pt x="2978" y="347"/>
                </a:lnTo>
                <a:lnTo>
                  <a:pt x="3064" y="310"/>
                </a:lnTo>
                <a:lnTo>
                  <a:pt x="3108" y="285"/>
                </a:lnTo>
                <a:lnTo>
                  <a:pt x="3207" y="229"/>
                </a:lnTo>
                <a:lnTo>
                  <a:pt x="3306" y="186"/>
                </a:lnTo>
                <a:lnTo>
                  <a:pt x="3412" y="143"/>
                </a:lnTo>
                <a:lnTo>
                  <a:pt x="3523" y="105"/>
                </a:lnTo>
                <a:lnTo>
                  <a:pt x="3530" y="105"/>
                </a:lnTo>
                <a:lnTo>
                  <a:pt x="3641" y="74"/>
                </a:lnTo>
                <a:lnTo>
                  <a:pt x="3697" y="68"/>
                </a:lnTo>
                <a:lnTo>
                  <a:pt x="3747" y="62"/>
                </a:lnTo>
                <a:lnTo>
                  <a:pt x="3803" y="62"/>
                </a:lnTo>
                <a:lnTo>
                  <a:pt x="3852" y="68"/>
                </a:lnTo>
                <a:lnTo>
                  <a:pt x="3964" y="93"/>
                </a:lnTo>
                <a:lnTo>
                  <a:pt x="4063" y="118"/>
                </a:lnTo>
                <a:lnTo>
                  <a:pt x="4113" y="124"/>
                </a:lnTo>
                <a:lnTo>
                  <a:pt x="4156" y="130"/>
                </a:lnTo>
                <a:lnTo>
                  <a:pt x="4237" y="124"/>
                </a:lnTo>
                <a:lnTo>
                  <a:pt x="4311" y="112"/>
                </a:lnTo>
                <a:lnTo>
                  <a:pt x="4441" y="74"/>
                </a:lnTo>
                <a:lnTo>
                  <a:pt x="4491" y="56"/>
                </a:lnTo>
                <a:lnTo>
                  <a:pt x="4541" y="31"/>
                </a:lnTo>
                <a:lnTo>
                  <a:pt x="4584" y="6"/>
                </a:lnTo>
                <a:lnTo>
                  <a:pt x="4590" y="6"/>
                </a:lnTo>
                <a:lnTo>
                  <a:pt x="4628" y="0"/>
                </a:lnTo>
                <a:lnTo>
                  <a:pt x="4659" y="6"/>
                </a:lnTo>
                <a:lnTo>
                  <a:pt x="4665" y="6"/>
                </a:lnTo>
                <a:lnTo>
                  <a:pt x="4696" y="19"/>
                </a:lnTo>
                <a:lnTo>
                  <a:pt x="4733" y="44"/>
                </a:lnTo>
                <a:lnTo>
                  <a:pt x="4714" y="68"/>
                </a:lnTo>
                <a:lnTo>
                  <a:pt x="4690" y="56"/>
                </a:lnTo>
                <a:lnTo>
                  <a:pt x="4646" y="37"/>
                </a:lnTo>
                <a:lnTo>
                  <a:pt x="4628" y="31"/>
                </a:lnTo>
                <a:lnTo>
                  <a:pt x="4584" y="37"/>
                </a:lnTo>
                <a:lnTo>
                  <a:pt x="4553" y="56"/>
                </a:lnTo>
                <a:lnTo>
                  <a:pt x="4504" y="81"/>
                </a:lnTo>
                <a:lnTo>
                  <a:pt x="4504" y="87"/>
                </a:lnTo>
                <a:lnTo>
                  <a:pt x="4448" y="105"/>
                </a:lnTo>
                <a:lnTo>
                  <a:pt x="4441" y="105"/>
                </a:lnTo>
                <a:lnTo>
                  <a:pt x="4311" y="143"/>
                </a:lnTo>
                <a:lnTo>
                  <a:pt x="4237" y="155"/>
                </a:lnTo>
                <a:lnTo>
                  <a:pt x="4156" y="161"/>
                </a:lnTo>
                <a:lnTo>
                  <a:pt x="4113" y="155"/>
                </a:lnTo>
                <a:lnTo>
                  <a:pt x="4063" y="149"/>
                </a:lnTo>
                <a:lnTo>
                  <a:pt x="3964" y="124"/>
                </a:lnTo>
                <a:lnTo>
                  <a:pt x="3852" y="99"/>
                </a:lnTo>
                <a:lnTo>
                  <a:pt x="3803" y="93"/>
                </a:lnTo>
                <a:lnTo>
                  <a:pt x="3747" y="93"/>
                </a:lnTo>
                <a:lnTo>
                  <a:pt x="3697" y="99"/>
                </a:lnTo>
                <a:lnTo>
                  <a:pt x="3641" y="105"/>
                </a:lnTo>
                <a:lnTo>
                  <a:pt x="3536" y="136"/>
                </a:lnTo>
                <a:lnTo>
                  <a:pt x="3424" y="174"/>
                </a:lnTo>
                <a:lnTo>
                  <a:pt x="3319" y="217"/>
                </a:lnTo>
                <a:lnTo>
                  <a:pt x="3170" y="285"/>
                </a:lnTo>
                <a:lnTo>
                  <a:pt x="3120" y="310"/>
                </a:lnTo>
                <a:lnTo>
                  <a:pt x="3077" y="335"/>
                </a:lnTo>
                <a:lnTo>
                  <a:pt x="3077" y="341"/>
                </a:lnTo>
                <a:lnTo>
                  <a:pt x="2990" y="378"/>
                </a:lnTo>
                <a:lnTo>
                  <a:pt x="2959" y="391"/>
                </a:lnTo>
                <a:lnTo>
                  <a:pt x="2953" y="391"/>
                </a:lnTo>
                <a:lnTo>
                  <a:pt x="2903" y="391"/>
                </a:lnTo>
                <a:lnTo>
                  <a:pt x="2891" y="384"/>
                </a:lnTo>
                <a:lnTo>
                  <a:pt x="2853" y="360"/>
                </a:lnTo>
                <a:lnTo>
                  <a:pt x="2822" y="329"/>
                </a:lnTo>
                <a:lnTo>
                  <a:pt x="2798" y="322"/>
                </a:lnTo>
                <a:lnTo>
                  <a:pt x="2767" y="316"/>
                </a:lnTo>
                <a:lnTo>
                  <a:pt x="2729" y="316"/>
                </a:lnTo>
                <a:lnTo>
                  <a:pt x="2692" y="322"/>
                </a:lnTo>
                <a:lnTo>
                  <a:pt x="2630" y="341"/>
                </a:lnTo>
                <a:lnTo>
                  <a:pt x="2599" y="353"/>
                </a:lnTo>
                <a:lnTo>
                  <a:pt x="2599" y="347"/>
                </a:lnTo>
                <a:lnTo>
                  <a:pt x="2519" y="403"/>
                </a:lnTo>
                <a:lnTo>
                  <a:pt x="2487" y="422"/>
                </a:lnTo>
                <a:lnTo>
                  <a:pt x="2481" y="422"/>
                </a:lnTo>
                <a:lnTo>
                  <a:pt x="2438" y="446"/>
                </a:lnTo>
                <a:lnTo>
                  <a:pt x="2438" y="453"/>
                </a:lnTo>
                <a:lnTo>
                  <a:pt x="2382" y="471"/>
                </a:lnTo>
                <a:lnTo>
                  <a:pt x="2376" y="471"/>
                </a:lnTo>
                <a:lnTo>
                  <a:pt x="2314" y="490"/>
                </a:lnTo>
                <a:lnTo>
                  <a:pt x="2233" y="502"/>
                </a:lnTo>
                <a:lnTo>
                  <a:pt x="2140" y="521"/>
                </a:lnTo>
                <a:lnTo>
                  <a:pt x="2035" y="533"/>
                </a:lnTo>
                <a:lnTo>
                  <a:pt x="1923" y="545"/>
                </a:lnTo>
                <a:lnTo>
                  <a:pt x="1687" y="570"/>
                </a:lnTo>
                <a:lnTo>
                  <a:pt x="1576" y="589"/>
                </a:lnTo>
                <a:lnTo>
                  <a:pt x="1470" y="601"/>
                </a:lnTo>
                <a:lnTo>
                  <a:pt x="1272" y="638"/>
                </a:lnTo>
                <a:lnTo>
                  <a:pt x="1079" y="682"/>
                </a:lnTo>
                <a:lnTo>
                  <a:pt x="707" y="781"/>
                </a:lnTo>
                <a:lnTo>
                  <a:pt x="354" y="892"/>
                </a:lnTo>
                <a:lnTo>
                  <a:pt x="180" y="954"/>
                </a:lnTo>
                <a:lnTo>
                  <a:pt x="12" y="1023"/>
                </a:lnTo>
                <a:lnTo>
                  <a:pt x="0" y="992"/>
                </a:lnTo>
                <a:close/>
              </a:path>
            </a:pathLst>
          </a:custGeom>
          <a:solidFill>
            <a:schemeClr val="tx2">
              <a:lumMod val="40000"/>
              <a:lumOff val="60000"/>
            </a:schemeClr>
          </a:solidFill>
          <a:ln w="9525">
            <a:noFill/>
            <a:round/>
            <a:headEnd/>
            <a:tailEnd/>
          </a:ln>
        </p:spPr>
        <p:txBody>
          <a:bodyPr/>
          <a:lstStyle/>
          <a:p>
            <a:endParaRPr lang="en-US"/>
          </a:p>
        </p:txBody>
      </p:sp>
      <p:sp>
        <p:nvSpPr>
          <p:cNvPr id="26" name="TextBox 25"/>
          <p:cNvSpPr txBox="1"/>
          <p:nvPr/>
        </p:nvSpPr>
        <p:spPr>
          <a:xfrm rot="21164553">
            <a:off x="3505200" y="2971800"/>
            <a:ext cx="1676400" cy="369332"/>
          </a:xfrm>
          <a:prstGeom prst="rect">
            <a:avLst/>
          </a:prstGeom>
          <a:noFill/>
        </p:spPr>
        <p:txBody>
          <a:bodyPr wrap="square" rtlCol="0">
            <a:spAutoFit/>
          </a:bodyPr>
          <a:lstStyle/>
          <a:p>
            <a:r>
              <a:rPr lang="en-US" sz="1800" b="1" dirty="0" smtClean="0">
                <a:solidFill>
                  <a:schemeClr val="tx2">
                    <a:lumMod val="40000"/>
                    <a:lumOff val="60000"/>
                  </a:schemeClr>
                </a:solidFill>
              </a:rPr>
              <a:t>Built</a:t>
            </a:r>
            <a:endParaRPr lang="en-US" sz="1800" b="1" dirty="0">
              <a:solidFill>
                <a:schemeClr val="tx2">
                  <a:lumMod val="40000"/>
                  <a:lumOff val="60000"/>
                </a:schemeClr>
              </a:solidFill>
            </a:endParaRPr>
          </a:p>
        </p:txBody>
      </p:sp>
      <p:sp>
        <p:nvSpPr>
          <p:cNvPr id="21" name="Freeform 3"/>
          <p:cNvSpPr>
            <a:spLocks/>
          </p:cNvSpPr>
          <p:nvPr/>
        </p:nvSpPr>
        <p:spPr bwMode="auto">
          <a:xfrm>
            <a:off x="1676400" y="4419600"/>
            <a:ext cx="3259137" cy="698500"/>
          </a:xfrm>
          <a:custGeom>
            <a:avLst/>
            <a:gdLst>
              <a:gd name="T0" fmla="*/ 18 w 2053"/>
              <a:gd name="T1" fmla="*/ 0 h 440"/>
              <a:gd name="T2" fmla="*/ 80 w 2053"/>
              <a:gd name="T3" fmla="*/ 43 h 440"/>
              <a:gd name="T4" fmla="*/ 155 w 2053"/>
              <a:gd name="T5" fmla="*/ 87 h 440"/>
              <a:gd name="T6" fmla="*/ 248 w 2053"/>
              <a:gd name="T7" fmla="*/ 136 h 440"/>
              <a:gd name="T8" fmla="*/ 353 w 2053"/>
              <a:gd name="T9" fmla="*/ 180 h 440"/>
              <a:gd name="T10" fmla="*/ 477 w 2053"/>
              <a:gd name="T11" fmla="*/ 229 h 440"/>
              <a:gd name="T12" fmla="*/ 614 w 2053"/>
              <a:gd name="T13" fmla="*/ 279 h 440"/>
              <a:gd name="T14" fmla="*/ 688 w 2053"/>
              <a:gd name="T15" fmla="*/ 303 h 440"/>
              <a:gd name="T16" fmla="*/ 763 w 2053"/>
              <a:gd name="T17" fmla="*/ 328 h 440"/>
              <a:gd name="T18" fmla="*/ 856 w 2053"/>
              <a:gd name="T19" fmla="*/ 347 h 440"/>
              <a:gd name="T20" fmla="*/ 955 w 2053"/>
              <a:gd name="T21" fmla="*/ 365 h 440"/>
              <a:gd name="T22" fmla="*/ 1011 w 2053"/>
              <a:gd name="T23" fmla="*/ 372 h 440"/>
              <a:gd name="T24" fmla="*/ 1073 w 2053"/>
              <a:gd name="T25" fmla="*/ 378 h 440"/>
              <a:gd name="T26" fmla="*/ 1215 w 2053"/>
              <a:gd name="T27" fmla="*/ 384 h 440"/>
              <a:gd name="T28" fmla="*/ 1377 w 2053"/>
              <a:gd name="T29" fmla="*/ 396 h 440"/>
              <a:gd name="T30" fmla="*/ 1538 w 2053"/>
              <a:gd name="T31" fmla="*/ 396 h 440"/>
              <a:gd name="T32" fmla="*/ 1699 w 2053"/>
              <a:gd name="T33" fmla="*/ 403 h 440"/>
              <a:gd name="T34" fmla="*/ 1904 w 2053"/>
              <a:gd name="T35" fmla="*/ 403 h 440"/>
              <a:gd name="T36" fmla="*/ 1966 w 2053"/>
              <a:gd name="T37" fmla="*/ 409 h 440"/>
              <a:gd name="T38" fmla="*/ 2053 w 2053"/>
              <a:gd name="T39" fmla="*/ 409 h 440"/>
              <a:gd name="T40" fmla="*/ 2053 w 2053"/>
              <a:gd name="T41" fmla="*/ 440 h 440"/>
              <a:gd name="T42" fmla="*/ 1966 w 2053"/>
              <a:gd name="T43" fmla="*/ 440 h 440"/>
              <a:gd name="T44" fmla="*/ 1904 w 2053"/>
              <a:gd name="T45" fmla="*/ 434 h 440"/>
              <a:gd name="T46" fmla="*/ 1699 w 2053"/>
              <a:gd name="T47" fmla="*/ 434 h 440"/>
              <a:gd name="T48" fmla="*/ 1538 w 2053"/>
              <a:gd name="T49" fmla="*/ 427 h 440"/>
              <a:gd name="T50" fmla="*/ 1377 w 2053"/>
              <a:gd name="T51" fmla="*/ 427 h 440"/>
              <a:gd name="T52" fmla="*/ 1215 w 2053"/>
              <a:gd name="T53" fmla="*/ 415 h 440"/>
              <a:gd name="T54" fmla="*/ 1073 w 2053"/>
              <a:gd name="T55" fmla="*/ 409 h 440"/>
              <a:gd name="T56" fmla="*/ 1011 w 2053"/>
              <a:gd name="T57" fmla="*/ 403 h 440"/>
              <a:gd name="T58" fmla="*/ 955 w 2053"/>
              <a:gd name="T59" fmla="*/ 396 h 440"/>
              <a:gd name="T60" fmla="*/ 856 w 2053"/>
              <a:gd name="T61" fmla="*/ 378 h 440"/>
              <a:gd name="T62" fmla="*/ 763 w 2053"/>
              <a:gd name="T63" fmla="*/ 359 h 440"/>
              <a:gd name="T64" fmla="*/ 682 w 2053"/>
              <a:gd name="T65" fmla="*/ 334 h 440"/>
              <a:gd name="T66" fmla="*/ 601 w 2053"/>
              <a:gd name="T67" fmla="*/ 310 h 440"/>
              <a:gd name="T68" fmla="*/ 465 w 2053"/>
              <a:gd name="T69" fmla="*/ 260 h 440"/>
              <a:gd name="T70" fmla="*/ 341 w 2053"/>
              <a:gd name="T71" fmla="*/ 211 h 440"/>
              <a:gd name="T72" fmla="*/ 285 w 2053"/>
              <a:gd name="T73" fmla="*/ 186 h 440"/>
              <a:gd name="T74" fmla="*/ 142 w 2053"/>
              <a:gd name="T75" fmla="*/ 111 h 440"/>
              <a:gd name="T76" fmla="*/ 62 w 2053"/>
              <a:gd name="T77" fmla="*/ 68 h 440"/>
              <a:gd name="T78" fmla="*/ 0 w 2053"/>
              <a:gd name="T79" fmla="*/ 25 h 440"/>
              <a:gd name="T80" fmla="*/ 18 w 2053"/>
              <a:gd name="T81" fmla="*/ 0 h 4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53"/>
              <a:gd name="T124" fmla="*/ 0 h 440"/>
              <a:gd name="T125" fmla="*/ 2053 w 2053"/>
              <a:gd name="T126" fmla="*/ 440 h 4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53" h="440">
                <a:moveTo>
                  <a:pt x="18" y="0"/>
                </a:moveTo>
                <a:lnTo>
                  <a:pt x="80" y="43"/>
                </a:lnTo>
                <a:lnTo>
                  <a:pt x="155" y="87"/>
                </a:lnTo>
                <a:lnTo>
                  <a:pt x="248" y="136"/>
                </a:lnTo>
                <a:lnTo>
                  <a:pt x="353" y="180"/>
                </a:lnTo>
                <a:lnTo>
                  <a:pt x="477" y="229"/>
                </a:lnTo>
                <a:lnTo>
                  <a:pt x="614" y="279"/>
                </a:lnTo>
                <a:lnTo>
                  <a:pt x="688" y="303"/>
                </a:lnTo>
                <a:lnTo>
                  <a:pt x="763" y="328"/>
                </a:lnTo>
                <a:lnTo>
                  <a:pt x="856" y="347"/>
                </a:lnTo>
                <a:lnTo>
                  <a:pt x="955" y="365"/>
                </a:lnTo>
                <a:lnTo>
                  <a:pt x="1011" y="372"/>
                </a:lnTo>
                <a:lnTo>
                  <a:pt x="1073" y="378"/>
                </a:lnTo>
                <a:lnTo>
                  <a:pt x="1215" y="384"/>
                </a:lnTo>
                <a:lnTo>
                  <a:pt x="1377" y="396"/>
                </a:lnTo>
                <a:lnTo>
                  <a:pt x="1538" y="396"/>
                </a:lnTo>
                <a:lnTo>
                  <a:pt x="1699" y="403"/>
                </a:lnTo>
                <a:lnTo>
                  <a:pt x="1904" y="403"/>
                </a:lnTo>
                <a:lnTo>
                  <a:pt x="1966" y="409"/>
                </a:lnTo>
                <a:lnTo>
                  <a:pt x="2053" y="409"/>
                </a:lnTo>
                <a:lnTo>
                  <a:pt x="2053" y="440"/>
                </a:lnTo>
                <a:lnTo>
                  <a:pt x="1966" y="440"/>
                </a:lnTo>
                <a:lnTo>
                  <a:pt x="1904" y="434"/>
                </a:lnTo>
                <a:lnTo>
                  <a:pt x="1699" y="434"/>
                </a:lnTo>
                <a:lnTo>
                  <a:pt x="1538" y="427"/>
                </a:lnTo>
                <a:lnTo>
                  <a:pt x="1377" y="427"/>
                </a:lnTo>
                <a:lnTo>
                  <a:pt x="1215" y="415"/>
                </a:lnTo>
                <a:lnTo>
                  <a:pt x="1073" y="409"/>
                </a:lnTo>
                <a:lnTo>
                  <a:pt x="1011" y="403"/>
                </a:lnTo>
                <a:lnTo>
                  <a:pt x="955" y="396"/>
                </a:lnTo>
                <a:lnTo>
                  <a:pt x="856" y="378"/>
                </a:lnTo>
                <a:lnTo>
                  <a:pt x="763" y="359"/>
                </a:lnTo>
                <a:lnTo>
                  <a:pt x="682" y="334"/>
                </a:lnTo>
                <a:lnTo>
                  <a:pt x="601" y="310"/>
                </a:lnTo>
                <a:lnTo>
                  <a:pt x="465" y="260"/>
                </a:lnTo>
                <a:lnTo>
                  <a:pt x="341" y="211"/>
                </a:lnTo>
                <a:lnTo>
                  <a:pt x="285" y="186"/>
                </a:lnTo>
                <a:lnTo>
                  <a:pt x="142" y="111"/>
                </a:lnTo>
                <a:lnTo>
                  <a:pt x="62" y="68"/>
                </a:lnTo>
                <a:lnTo>
                  <a:pt x="0" y="25"/>
                </a:lnTo>
                <a:lnTo>
                  <a:pt x="18" y="0"/>
                </a:lnTo>
                <a:close/>
              </a:path>
            </a:pathLst>
          </a:custGeom>
          <a:solidFill>
            <a:srgbClr val="0070C0"/>
          </a:solidFill>
          <a:ln w="9525">
            <a:noFill/>
            <a:round/>
            <a:headEnd/>
            <a:tailEnd/>
          </a:ln>
        </p:spPr>
        <p:txBody>
          <a:bodyPr/>
          <a:lstStyle/>
          <a:p>
            <a:endParaRPr lang="en-US"/>
          </a:p>
        </p:txBody>
      </p:sp>
      <p:sp>
        <p:nvSpPr>
          <p:cNvPr id="24" name="TextBox 23"/>
          <p:cNvSpPr txBox="1"/>
          <p:nvPr/>
        </p:nvSpPr>
        <p:spPr>
          <a:xfrm>
            <a:off x="3352800" y="4648200"/>
            <a:ext cx="2362200" cy="400110"/>
          </a:xfrm>
          <a:prstGeom prst="rect">
            <a:avLst/>
          </a:prstGeom>
          <a:noFill/>
        </p:spPr>
        <p:txBody>
          <a:bodyPr wrap="square" rtlCol="0">
            <a:spAutoFit/>
          </a:bodyPr>
          <a:lstStyle/>
          <a:p>
            <a:r>
              <a:rPr lang="en-US" sz="2000" b="1" dirty="0" smtClean="0">
                <a:solidFill>
                  <a:srgbClr val="0070C0"/>
                </a:solidFill>
              </a:rPr>
              <a:t>Clear Water</a:t>
            </a:r>
            <a:endParaRPr lang="en-US" sz="2000" b="1" dirty="0">
              <a:solidFill>
                <a:srgbClr val="0070C0"/>
              </a:solidFill>
            </a:endParaRPr>
          </a:p>
        </p:txBody>
      </p:sp>
    </p:spTree>
    <p:extLst>
      <p:ext uri="{BB962C8B-B14F-4D97-AF65-F5344CB8AC3E}">
        <p14:creationId xmlns:p14="http://schemas.microsoft.com/office/powerpoint/2010/main" val="2156840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8034</TotalTime>
  <Words>6200</Words>
  <Application>Microsoft Office PowerPoint</Application>
  <PresentationFormat>On-screen Show (4:3)</PresentationFormat>
  <Paragraphs>572</Paragraphs>
  <Slides>48</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ＭＳ Ｐゴシック</vt:lpstr>
      <vt:lpstr>Arial</vt:lpstr>
      <vt:lpstr>Calibri</vt:lpstr>
      <vt:lpstr>Comic Sans MS</vt:lpstr>
      <vt:lpstr>Gill Sans MT</vt:lpstr>
      <vt:lpstr>Clarity</vt:lpstr>
      <vt:lpstr>Random Forests</vt:lpstr>
      <vt:lpstr>Welcome!</vt:lpstr>
      <vt:lpstr>Housekeeping</vt:lpstr>
      <vt:lpstr>Software and course data</vt:lpstr>
      <vt:lpstr>Outline</vt:lpstr>
      <vt:lpstr>Random Forests</vt:lpstr>
      <vt:lpstr>Image Classification</vt:lpstr>
      <vt:lpstr>Image Classification</vt:lpstr>
      <vt:lpstr>Image Classification</vt:lpstr>
      <vt:lpstr>Image Classification</vt:lpstr>
      <vt:lpstr>Unsupervised Classification</vt:lpstr>
      <vt:lpstr>Unsupervised Classification</vt:lpstr>
      <vt:lpstr>Unsupervised Classification</vt:lpstr>
      <vt:lpstr>Unsupervised Classification</vt:lpstr>
      <vt:lpstr>Unsupervised Classification</vt:lpstr>
      <vt:lpstr>Unsupervised Classification</vt:lpstr>
      <vt:lpstr>Unsupervised Classification</vt:lpstr>
      <vt:lpstr>Unsupervised Classification</vt:lpstr>
      <vt:lpstr>Unsupervised Classification</vt:lpstr>
      <vt:lpstr>Supervised Classification</vt:lpstr>
      <vt:lpstr>Supervised Classification</vt:lpstr>
      <vt:lpstr>Supervised Classification</vt:lpstr>
      <vt:lpstr>Supervised Classification</vt:lpstr>
      <vt:lpstr>Supervised Classification</vt:lpstr>
      <vt:lpstr>Supervised Classification</vt:lpstr>
      <vt:lpstr>Supervised Classification</vt:lpstr>
      <vt:lpstr>Supervised Classification</vt:lpstr>
      <vt:lpstr>Supervised Classification</vt:lpstr>
      <vt:lpstr>Supervised Classification</vt:lpstr>
      <vt:lpstr>Random Forests</vt:lpstr>
      <vt:lpstr>Classification and Regression Trees</vt:lpstr>
      <vt:lpstr>CART Feature Space</vt:lpstr>
      <vt:lpstr>CART Feature Space</vt:lpstr>
      <vt:lpstr>CART Feature Space</vt:lpstr>
      <vt:lpstr>CART Feature Space</vt:lpstr>
      <vt:lpstr>Classification tree example</vt:lpstr>
      <vt:lpstr>High within-class variability</vt:lpstr>
      <vt:lpstr>Cons of CART</vt:lpstr>
      <vt:lpstr>Bias of an estimator</vt:lpstr>
      <vt:lpstr>Overfitting</vt:lpstr>
      <vt:lpstr>Improving on CART methods</vt:lpstr>
      <vt:lpstr>How RF works</vt:lpstr>
      <vt:lpstr>How RF works – summary</vt:lpstr>
      <vt:lpstr>Parameterization</vt:lpstr>
      <vt:lpstr>Random Forests as a black box</vt:lpstr>
      <vt:lpstr>References</vt:lpstr>
      <vt:lpstr>What goes into models?</vt:lpstr>
      <vt:lpstr>Questions?</vt:lpstr>
    </vt:vector>
  </TitlesOfParts>
  <Company>Forest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USDA Forest Service</dc:creator>
  <cp:lastModifiedBy>Schwert, Brenna M -FS</cp:lastModifiedBy>
  <cp:revision>165</cp:revision>
  <dcterms:created xsi:type="dcterms:W3CDTF">2015-04-03T20:09:37Z</dcterms:created>
  <dcterms:modified xsi:type="dcterms:W3CDTF">2019-02-27T16:36:30Z</dcterms:modified>
</cp:coreProperties>
</file>