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5"/>
  </p:notesMasterIdLst>
  <p:sldIdLst>
    <p:sldId id="256" r:id="rId2"/>
    <p:sldId id="339" r:id="rId3"/>
    <p:sldId id="33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9C8F"/>
    <a:srgbClr val="A7B890"/>
    <a:srgbClr val="669900"/>
    <a:srgbClr val="5C6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83" autoAdjust="0"/>
  </p:normalViewPr>
  <p:slideViewPr>
    <p:cSldViewPr>
      <p:cViewPr varScale="1">
        <p:scale>
          <a:sx n="100" d="100"/>
          <a:sy n="100" d="100"/>
        </p:scale>
        <p:origin x="12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93E82-41A1-4534-AEA2-AFEEA0BC7C6A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94ADE-05F9-4BBD-8A5B-D87EACD0C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4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9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Slide_Intro-End_USDA-FS-Logo-Signature_WarmGrey.pdf" title="United States Department of Agriculture, Forest Service Logos"/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16" y="654519"/>
            <a:ext cx="1836632" cy="720248"/>
          </a:xfrm>
          <a:prstGeom prst="rect">
            <a:avLst/>
          </a:prstGeom>
        </p:spPr>
      </p:pic>
      <p:pic>
        <p:nvPicPr>
          <p:cNvPr id="9" name="Picture 8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317" y="6089302"/>
            <a:ext cx="2483208" cy="359178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354132" y="4711057"/>
            <a:ext cx="4046537" cy="6293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 b="0">
                <a:solidFill>
                  <a:schemeClr val="accent4">
                    <a:lumMod val="7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5pPr>
          </a:lstStyle>
          <a:p>
            <a:pPr lvl="0"/>
            <a:r>
              <a:rPr lang="en-US" dirty="0"/>
              <a:t>Geospatial Technology and Applications Center | GTAC</a:t>
            </a:r>
          </a:p>
          <a:p>
            <a:pPr lvl="0"/>
            <a:r>
              <a:rPr lang="en-US" dirty="0"/>
              <a:t>USDA Forest Service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354132" y="4044387"/>
            <a:ext cx="4046537" cy="6609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 b="1">
                <a:solidFill>
                  <a:schemeClr val="accent4">
                    <a:lumMod val="7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5pPr>
          </a:lstStyle>
          <a:p>
            <a:pPr lvl="0"/>
            <a:r>
              <a:rPr lang="en-US" dirty="0"/>
              <a:t>First, Last Name</a:t>
            </a:r>
          </a:p>
          <a:p>
            <a:pPr lvl="0"/>
            <a:r>
              <a:rPr lang="en-US" dirty="0"/>
              <a:t>Personal Program/Service Title, Program/Service Name, </a:t>
            </a:r>
          </a:p>
          <a:p>
            <a:pPr lvl="0"/>
            <a:r>
              <a:rPr lang="en-US" dirty="0"/>
              <a:t>000-000-0000</a:t>
            </a:r>
          </a:p>
          <a:p>
            <a:pPr lvl="0"/>
            <a:r>
              <a:rPr lang="en-US" dirty="0"/>
              <a:t>name@fs.fed.us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96020" y="2123646"/>
            <a:ext cx="7247980" cy="83031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496742" y="2994922"/>
            <a:ext cx="4046537" cy="6609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accent4">
                    <a:lumMod val="7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5pPr>
          </a:lstStyle>
          <a:p>
            <a:pPr lvl="0"/>
            <a:r>
              <a:rPr lang="en-US" dirty="0"/>
              <a:t>Subtitles help clarify</a:t>
            </a:r>
          </a:p>
        </p:txBody>
      </p:sp>
      <p:pic>
        <p:nvPicPr>
          <p:cNvPr id="14" name="Picture 13" descr="4.3_PPT_Slide_Nape_Image-Intro-End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3048"/>
            <a:ext cx="1895856" cy="68549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990600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50292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3200"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-18288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2800">
                <a:solidFill>
                  <a:schemeClr val="accent4">
                    <a:lumMod val="75000"/>
                  </a:schemeClr>
                </a:solidFill>
              </a:defRPr>
            </a:lvl2pPr>
            <a:lvl3pPr marL="731520" indent="-18288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 marL="1005840" indent="-18288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 marL="1188720" indent="-13716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GTAC Center Logo" title="GTAC Center Logo with North Arrow Icon 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543447"/>
            <a:ext cx="2654300" cy="1905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33400" y="6530975"/>
            <a:ext cx="83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C27036B-57FA-4C2F-9DBF-FFECD393A358}" type="datetime1">
              <a:rPr lang="en-US" sz="800" smtClean="0"/>
              <a:t>6/4/2020</a:t>
            </a:fld>
            <a:endParaRPr lang="en-US" sz="800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7924800" y="6530975"/>
            <a:ext cx="83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D24C41B-B318-42C6-829E-F94158C0BBE5}" type="slidenum">
              <a:rPr lang="en-US" sz="800" smtClean="0"/>
              <a:pPr algn="r"/>
              <a:t>‹#›</a:t>
            </a:fld>
            <a:endParaRPr lang="en-US" sz="8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3856"/>
          </a:xfrm>
          <a:prstGeom prst="rect">
            <a:avLst/>
          </a:prstGeom>
        </p:spPr>
        <p:txBody>
          <a:bodyPr/>
          <a:lstStyle>
            <a:lvl1pPr marL="182880" indent="-18288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28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-18288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 marL="731520" indent="-18288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 marL="1005840" indent="-18288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accent4">
                    <a:lumMod val="75000"/>
                  </a:schemeClr>
                </a:solidFill>
              </a:defRPr>
            </a:lvl4pPr>
            <a:lvl5pPr marL="1188720" indent="-13716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990600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0"/>
          </p:nvPr>
        </p:nvSpPr>
        <p:spPr>
          <a:xfrm>
            <a:off x="533400" y="1447800"/>
            <a:ext cx="4038600" cy="4943856"/>
          </a:xfrm>
          <a:prstGeom prst="rect">
            <a:avLst/>
          </a:prstGeom>
        </p:spPr>
        <p:txBody>
          <a:bodyPr/>
          <a:lstStyle>
            <a:lvl1pPr marL="182880" indent="-18288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28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-18288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 marL="731520" indent="-18288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 marL="1005840" indent="-18288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accent4">
                    <a:lumMod val="75000"/>
                  </a:schemeClr>
                </a:solidFill>
              </a:defRPr>
            </a:lvl4pPr>
            <a:lvl5pPr marL="1188720" indent="-13716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 descr="GTAC Center Logo" title="GTAC Center Logo with North Arrow Icon 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543447"/>
            <a:ext cx="2654300" cy="190500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533400" y="6530975"/>
            <a:ext cx="83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AFDBD67-8BAD-479B-A918-3E92D6775652}" type="datetime1">
              <a:rPr lang="en-US" sz="800" smtClean="0"/>
              <a:t>6/4/2020</a:t>
            </a:fld>
            <a:endParaRPr lang="en-US" sz="800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7924800" y="6530975"/>
            <a:ext cx="83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D24C41B-B318-42C6-829E-F94158C0BBE5}" type="slidenum">
              <a:rPr lang="en-US" sz="800" smtClean="0"/>
              <a:pPr algn="r"/>
              <a:t>‹#›</a:t>
            </a:fld>
            <a:endParaRPr lang="en-US" sz="8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rgbClr val="B19C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TAC Center Logo" title="GTAC Center Logo with North Arrow Icon 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543447"/>
            <a:ext cx="2654300" cy="190500"/>
          </a:xfrm>
          <a:prstGeom prst="rect">
            <a:avLst/>
          </a:prstGeom>
        </p:spPr>
      </p:pic>
      <p:sp>
        <p:nvSpPr>
          <p:cNvPr id="2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2184" y="4443413"/>
            <a:ext cx="7973679" cy="1500187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 baseline="0">
                <a:solidFill>
                  <a:srgbClr val="333F5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Serves as a visual aid to let your audience know </a:t>
            </a:r>
            <a:br>
              <a:rPr lang="en-US" dirty="0"/>
            </a:br>
            <a:r>
              <a:rPr lang="en-US" dirty="0"/>
              <a:t>you’re about to begin a new topic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832184" y="3393452"/>
            <a:ext cx="7973679" cy="1500187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3200" b="1" baseline="0">
                <a:solidFill>
                  <a:srgbClr val="333F5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r>
              <a:rPr lang="en-US" dirty="0"/>
              <a:t>TITLE SECTION TO DIVIDE AND ORGANIZE MULTIPLE TOPICS</a:t>
            </a:r>
          </a:p>
        </p:txBody>
      </p:sp>
      <p:pic>
        <p:nvPicPr>
          <p:cNvPr id="25" name="Picture 24" descr="GTAC_Scndry-Icon_bk.pdf"/>
          <p:cNvPicPr>
            <a:picLocks noChangeAspect="1"/>
          </p:cNvPicPr>
          <p:nvPr userDrawn="1"/>
        </p:nvPicPr>
        <p:blipFill>
          <a:blip r:embed="rId3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495" y="240100"/>
            <a:ext cx="3125632" cy="3125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_Slide_Intro-End_USDA-FS-Logo-Signature_WarmGrey.pdf" title="United States Department of Agriculture, Forest Service Logos"/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16" y="654519"/>
            <a:ext cx="1836632" cy="720248"/>
          </a:xfrm>
          <a:prstGeom prst="rect">
            <a:avLst/>
          </a:prstGeom>
        </p:spPr>
      </p:pic>
      <p:pic>
        <p:nvPicPr>
          <p:cNvPr id="12" name="Picture 11"/>
          <p:cNvPicPr preferRelativeResize="0"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272" y="5765518"/>
            <a:ext cx="6622924" cy="906377"/>
          </a:xfrm>
          <a:prstGeom prst="rect">
            <a:avLst/>
          </a:prstGeom>
        </p:spPr>
      </p:pic>
      <p:pic>
        <p:nvPicPr>
          <p:cNvPr id="14" name="Picture 13" descr="GTAC Secondary lcon representing the quality of programs and services GTAC provides: Geospatial Technology and Applications Center, (GTAC)" title="GTAC secondary icon mark: Geospatial Technology and Applications Center, (GTAC)"/>
          <p:cNvPicPr preferRelativeResize="0"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193" y="1326786"/>
            <a:ext cx="3300893" cy="3331363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419292" y="3063551"/>
            <a:ext cx="6091007" cy="38101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>
                <a:solidFill>
                  <a:srgbClr val="333F50"/>
                </a:solidFill>
              </a:defRPr>
            </a:lvl1pPr>
          </a:lstStyle>
          <a:p>
            <a:pPr lvl="0"/>
            <a:r>
              <a:rPr lang="en-US" noProof="0" dirty="0"/>
              <a:t>Presentation Title</a:t>
            </a:r>
          </a:p>
        </p:txBody>
      </p:sp>
      <p:sp>
        <p:nvSpPr>
          <p:cNvPr id="16" name="Title 5"/>
          <p:cNvSpPr>
            <a:spLocks noGrp="1"/>
          </p:cNvSpPr>
          <p:nvPr>
            <p:ph type="title" hasCustomPrompt="1"/>
          </p:nvPr>
        </p:nvSpPr>
        <p:spPr>
          <a:xfrm>
            <a:off x="2434358" y="1993098"/>
            <a:ext cx="6075941" cy="93253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="1">
                <a:solidFill>
                  <a:srgbClr val="333F50"/>
                </a:solidFill>
              </a:defRPr>
            </a:lvl1pPr>
          </a:lstStyle>
          <a:p>
            <a:r>
              <a:rPr lang="en-US" sz="6000" dirty="0"/>
              <a:t>Questions?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354132" y="4711057"/>
            <a:ext cx="4046537" cy="6293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 b="0">
                <a:solidFill>
                  <a:schemeClr val="accent4">
                    <a:lumMod val="7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5pPr>
          </a:lstStyle>
          <a:p>
            <a:pPr lvl="0"/>
            <a:r>
              <a:rPr lang="en-US" dirty="0"/>
              <a:t>Geospatial Technology and Applications Center | GTAC</a:t>
            </a:r>
          </a:p>
          <a:p>
            <a:pPr lvl="0"/>
            <a:r>
              <a:rPr lang="en-US" dirty="0"/>
              <a:t>USDA Forest Service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354132" y="4044387"/>
            <a:ext cx="4046537" cy="6609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 b="1">
                <a:solidFill>
                  <a:schemeClr val="accent4">
                    <a:lumMod val="7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5pPr>
          </a:lstStyle>
          <a:p>
            <a:pPr lvl="0"/>
            <a:r>
              <a:rPr lang="en-US" dirty="0"/>
              <a:t>First, Last Name</a:t>
            </a:r>
          </a:p>
          <a:p>
            <a:pPr lvl="0"/>
            <a:r>
              <a:rPr lang="en-US" dirty="0"/>
              <a:t>Personal Program/Service Title, Program/Service Name, </a:t>
            </a:r>
          </a:p>
          <a:p>
            <a:pPr lvl="0"/>
            <a:r>
              <a:rPr lang="en-US" dirty="0"/>
              <a:t>000-000-0000</a:t>
            </a:r>
          </a:p>
          <a:p>
            <a:pPr lvl="0"/>
            <a:r>
              <a:rPr lang="en-US" dirty="0"/>
              <a:t>name@fs.fed.us</a:t>
            </a:r>
          </a:p>
        </p:txBody>
      </p:sp>
      <p:pic>
        <p:nvPicPr>
          <p:cNvPr id="19" name="Picture 18" descr="4.3_PPT_Slide_Nape_Image-Intro-End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3048"/>
            <a:ext cx="1895856" cy="68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_Slide_Nape_Image-02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530352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4" r:id="rId3"/>
    <p:sldLayoutId id="2147483966" r:id="rId4"/>
    <p:sldLayoutId id="2147483967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renna.schwert@usda.gov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Geospatial Technology and Applications Center | GTAC</a:t>
            </a:r>
          </a:p>
          <a:p>
            <a:pPr lvl="0"/>
            <a:r>
              <a:rPr lang="en-US" dirty="0"/>
              <a:t>USDA Forest Service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Brenna Schwert</a:t>
            </a:r>
          </a:p>
          <a:p>
            <a:pPr lvl="0"/>
            <a:r>
              <a:rPr lang="en-US" dirty="0"/>
              <a:t>Remote Sensing Specialist</a:t>
            </a:r>
          </a:p>
          <a:p>
            <a:pPr lvl="0"/>
            <a:r>
              <a:rPr lang="en-US" dirty="0">
                <a:hlinkClick r:id="rId2"/>
              </a:rPr>
              <a:t>brenna.schwert@usda.gov</a:t>
            </a:r>
            <a:r>
              <a:rPr lang="en-US" dirty="0"/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Overview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483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FF5B3-89F0-4228-86CF-FFBE0C66E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Overview</a:t>
            </a:r>
          </a:p>
        </p:txBody>
      </p:sp>
      <p:pic>
        <p:nvPicPr>
          <p:cNvPr id="5" name="Content Placeholder 4" descr="Framework overview of ADS work">
            <a:extLst>
              <a:ext uri="{FF2B5EF4-FFF2-40B4-BE49-F238E27FC236}">
                <a16:creationId xmlns:a16="http://schemas.microsoft.com/office/drawing/2014/main" id="{56A0F345-7E94-4C0A-8A15-19FD6BE17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10058400" cy="7543800"/>
          </a:xfrm>
        </p:spPr>
      </p:pic>
    </p:spTree>
    <p:extLst>
      <p:ext uri="{BB962C8B-B14F-4D97-AF65-F5344CB8AC3E}">
        <p14:creationId xmlns:p14="http://schemas.microsoft.com/office/powerpoint/2010/main" val="3346889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63035-ADD6-4A36-9959-BEFAC271C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9050"/>
            <a:ext cx="8153400" cy="990600"/>
          </a:xfrm>
        </p:spPr>
        <p:txBody>
          <a:bodyPr/>
          <a:lstStyle/>
          <a:p>
            <a:r>
              <a:rPr lang="en-US" dirty="0"/>
              <a:t>Framework Overview</a:t>
            </a:r>
          </a:p>
        </p:txBody>
      </p:sp>
      <p:pic>
        <p:nvPicPr>
          <p:cNvPr id="4" name="Content Placeholder 3" descr="Framework Overview Flowchart">
            <a:extLst>
              <a:ext uri="{FF2B5EF4-FFF2-40B4-BE49-F238E27FC236}">
                <a16:creationId xmlns:a16="http://schemas.microsoft.com/office/drawing/2014/main" id="{A012121E-0E9F-454B-9CAA-D30243E36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906780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947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9614</TotalTime>
  <Words>28</Words>
  <Application>Microsoft Office PowerPoint</Application>
  <PresentationFormat>On-screen Show (4:3)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Clarity</vt:lpstr>
      <vt:lpstr>Framework Overview</vt:lpstr>
      <vt:lpstr>Framework Overview</vt:lpstr>
      <vt:lpstr>Framework Overview</vt:lpstr>
    </vt:vector>
  </TitlesOfParts>
  <Company>Forest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USDA Forest Service</dc:creator>
  <cp:lastModifiedBy>Schwert, Brenna M -FS</cp:lastModifiedBy>
  <cp:revision>132</cp:revision>
  <dcterms:created xsi:type="dcterms:W3CDTF">2015-04-03T20:09:37Z</dcterms:created>
  <dcterms:modified xsi:type="dcterms:W3CDTF">2020-06-04T18:13:50Z</dcterms:modified>
</cp:coreProperties>
</file>