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85" r:id="rId5"/>
    <p:sldMasterId id="2147483687" r:id="rId6"/>
  </p:sldMasterIdLst>
  <p:notesMasterIdLst>
    <p:notesMasterId r:id="rId28"/>
  </p:notesMasterIdLst>
  <p:sldIdLst>
    <p:sldId id="256" r:id="rId7"/>
    <p:sldId id="280" r:id="rId8"/>
    <p:sldId id="302" r:id="rId9"/>
    <p:sldId id="307" r:id="rId10"/>
    <p:sldId id="305" r:id="rId11"/>
    <p:sldId id="309" r:id="rId12"/>
    <p:sldId id="291" r:id="rId13"/>
    <p:sldId id="304" r:id="rId14"/>
    <p:sldId id="311" r:id="rId15"/>
    <p:sldId id="298" r:id="rId16"/>
    <p:sldId id="297" r:id="rId17"/>
    <p:sldId id="293" r:id="rId18"/>
    <p:sldId id="300" r:id="rId19"/>
    <p:sldId id="294" r:id="rId20"/>
    <p:sldId id="301" r:id="rId21"/>
    <p:sldId id="312" r:id="rId22"/>
    <p:sldId id="314" r:id="rId23"/>
    <p:sldId id="315" r:id="rId24"/>
    <p:sldId id="308" r:id="rId25"/>
    <p:sldId id="313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21"/>
    <a:srgbClr val="F18C21"/>
    <a:srgbClr val="FAAD5E"/>
    <a:srgbClr val="163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0" autoAdjust="0"/>
    <p:restoredTop sz="93023" autoAdjust="0"/>
  </p:normalViewPr>
  <p:slideViewPr>
    <p:cSldViewPr snapToGrid="0" snapToObjects="1">
      <p:cViewPr varScale="1">
        <p:scale>
          <a:sx n="123" d="100"/>
          <a:sy n="123" d="100"/>
        </p:scale>
        <p:origin x="88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ryerson\Documents\Data\Climate\PDSI%20time%20series%20for%20NM%20with%20ADS%202020-04-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34457874294362E-2"/>
          <c:y val="0.13598878843848219"/>
          <c:w val="0.79671214797725654"/>
          <c:h val="0.75519409610835686"/>
        </c:manualLayout>
      </c:layout>
      <c:barChart>
        <c:barDir val="col"/>
        <c:grouping val="clustered"/>
        <c:varyColors val="0"/>
        <c:ser>
          <c:idx val="0"/>
          <c:order val="2"/>
          <c:tx>
            <c:v>Bark Beetles</c:v>
          </c:tx>
          <c:spPr>
            <a:solidFill>
              <a:srgbClr val="FF8080"/>
            </a:solidFill>
            <a:ln w="25400">
              <a:noFill/>
            </a:ln>
          </c:spPr>
          <c:invertIfNegative val="0"/>
          <c:val>
            <c:numRef>
              <c:f>'NM - Statewide New Calc'!$D$142:$D$744</c:f>
              <c:numCache>
                <c:formatCode>General</c:formatCode>
                <c:ptCount val="603"/>
                <c:pt idx="184">
                  <c:v>-7145</c:v>
                </c:pt>
                <c:pt idx="185">
                  <c:v>-7145</c:v>
                </c:pt>
                <c:pt idx="186">
                  <c:v>-7145</c:v>
                </c:pt>
                <c:pt idx="187">
                  <c:v>-7145</c:v>
                </c:pt>
                <c:pt idx="196">
                  <c:v>-5691</c:v>
                </c:pt>
                <c:pt idx="197">
                  <c:v>-5691</c:v>
                </c:pt>
                <c:pt idx="198">
                  <c:v>-5691</c:v>
                </c:pt>
                <c:pt idx="199">
                  <c:v>-5691</c:v>
                </c:pt>
                <c:pt idx="208">
                  <c:v>-10126</c:v>
                </c:pt>
                <c:pt idx="209">
                  <c:v>-10126</c:v>
                </c:pt>
                <c:pt idx="210">
                  <c:v>-10126</c:v>
                </c:pt>
                <c:pt idx="211">
                  <c:v>-10126</c:v>
                </c:pt>
                <c:pt idx="220">
                  <c:v>-12033</c:v>
                </c:pt>
                <c:pt idx="221">
                  <c:v>-12033</c:v>
                </c:pt>
                <c:pt idx="222">
                  <c:v>-12033</c:v>
                </c:pt>
                <c:pt idx="223">
                  <c:v>-12033</c:v>
                </c:pt>
                <c:pt idx="232">
                  <c:v>-2832</c:v>
                </c:pt>
                <c:pt idx="233">
                  <c:v>-2832</c:v>
                </c:pt>
                <c:pt idx="234">
                  <c:v>-2832</c:v>
                </c:pt>
                <c:pt idx="235">
                  <c:v>-2832</c:v>
                </c:pt>
                <c:pt idx="244">
                  <c:v>-11147</c:v>
                </c:pt>
                <c:pt idx="245">
                  <c:v>-11147</c:v>
                </c:pt>
                <c:pt idx="246">
                  <c:v>-11147</c:v>
                </c:pt>
                <c:pt idx="247">
                  <c:v>-11147</c:v>
                </c:pt>
                <c:pt idx="256">
                  <c:v>-38058</c:v>
                </c:pt>
                <c:pt idx="257">
                  <c:v>-38058</c:v>
                </c:pt>
                <c:pt idx="258">
                  <c:v>-38058</c:v>
                </c:pt>
                <c:pt idx="259">
                  <c:v>-38058</c:v>
                </c:pt>
                <c:pt idx="268">
                  <c:v>-15829</c:v>
                </c:pt>
                <c:pt idx="269">
                  <c:v>-15829</c:v>
                </c:pt>
                <c:pt idx="270">
                  <c:v>-15829</c:v>
                </c:pt>
                <c:pt idx="271">
                  <c:v>-15829</c:v>
                </c:pt>
                <c:pt idx="280">
                  <c:v>-27892</c:v>
                </c:pt>
                <c:pt idx="281">
                  <c:v>-27892</c:v>
                </c:pt>
                <c:pt idx="282">
                  <c:v>-27892</c:v>
                </c:pt>
                <c:pt idx="283">
                  <c:v>-27892</c:v>
                </c:pt>
                <c:pt idx="292">
                  <c:v>-14617</c:v>
                </c:pt>
                <c:pt idx="293">
                  <c:v>-14617</c:v>
                </c:pt>
                <c:pt idx="294">
                  <c:v>-14617</c:v>
                </c:pt>
                <c:pt idx="295">
                  <c:v>-14617</c:v>
                </c:pt>
                <c:pt idx="304">
                  <c:v>-28333</c:v>
                </c:pt>
                <c:pt idx="305">
                  <c:v>-28333</c:v>
                </c:pt>
                <c:pt idx="306">
                  <c:v>-28333</c:v>
                </c:pt>
                <c:pt idx="307">
                  <c:v>-28333</c:v>
                </c:pt>
                <c:pt idx="316">
                  <c:v>-9611</c:v>
                </c:pt>
                <c:pt idx="317">
                  <c:v>-9611</c:v>
                </c:pt>
                <c:pt idx="318">
                  <c:v>-9611</c:v>
                </c:pt>
                <c:pt idx="319">
                  <c:v>-9611</c:v>
                </c:pt>
                <c:pt idx="328">
                  <c:v>-15806.720984</c:v>
                </c:pt>
                <c:pt idx="329">
                  <c:v>-15806.720984</c:v>
                </c:pt>
                <c:pt idx="330">
                  <c:v>-15806.720984</c:v>
                </c:pt>
                <c:pt idx="331">
                  <c:v>-15806.720984</c:v>
                </c:pt>
                <c:pt idx="340">
                  <c:v>-13135.872944999999</c:v>
                </c:pt>
                <c:pt idx="341">
                  <c:v>-13135.872944999999</c:v>
                </c:pt>
                <c:pt idx="342">
                  <c:v>-13135.872944999999</c:v>
                </c:pt>
                <c:pt idx="343">
                  <c:v>-13135.872944999999</c:v>
                </c:pt>
                <c:pt idx="352">
                  <c:v>-9187.6410680000008</c:v>
                </c:pt>
                <c:pt idx="353">
                  <c:v>-9187.6410680000008</c:v>
                </c:pt>
                <c:pt idx="354">
                  <c:v>-9187.6410680000008</c:v>
                </c:pt>
                <c:pt idx="355">
                  <c:v>-9187.6410680000008</c:v>
                </c:pt>
                <c:pt idx="364">
                  <c:v>-46513.103751000002</c:v>
                </c:pt>
                <c:pt idx="365">
                  <c:v>-46513.103751000002</c:v>
                </c:pt>
                <c:pt idx="366">
                  <c:v>-46513.103751000002</c:v>
                </c:pt>
                <c:pt idx="367">
                  <c:v>-46513.103751000002</c:v>
                </c:pt>
                <c:pt idx="376">
                  <c:v>-71735.232640999995</c:v>
                </c:pt>
                <c:pt idx="377">
                  <c:v>-71735.232640999995</c:v>
                </c:pt>
                <c:pt idx="378">
                  <c:v>-71735.232640999995</c:v>
                </c:pt>
                <c:pt idx="379">
                  <c:v>-71735.232640999995</c:v>
                </c:pt>
                <c:pt idx="388">
                  <c:v>-164647.59330800001</c:v>
                </c:pt>
                <c:pt idx="389">
                  <c:v>-164647.59330800001</c:v>
                </c:pt>
                <c:pt idx="390">
                  <c:v>-164647.59330800001</c:v>
                </c:pt>
                <c:pt idx="391">
                  <c:v>-164647.59330800001</c:v>
                </c:pt>
                <c:pt idx="400">
                  <c:v>-860196.74633600004</c:v>
                </c:pt>
                <c:pt idx="401">
                  <c:v>-860196.74633600004</c:v>
                </c:pt>
                <c:pt idx="402">
                  <c:v>-860196.74633600004</c:v>
                </c:pt>
                <c:pt idx="403">
                  <c:v>-860196.74633600004</c:v>
                </c:pt>
                <c:pt idx="412">
                  <c:v>-292823.95516050002</c:v>
                </c:pt>
                <c:pt idx="413">
                  <c:v>-292823.95516050002</c:v>
                </c:pt>
                <c:pt idx="414">
                  <c:v>-292823.95516050002</c:v>
                </c:pt>
                <c:pt idx="415">
                  <c:v>-292823.95516050002</c:v>
                </c:pt>
                <c:pt idx="424">
                  <c:v>-165442.01326899999</c:v>
                </c:pt>
                <c:pt idx="425">
                  <c:v>-165442.01326899999</c:v>
                </c:pt>
                <c:pt idx="426">
                  <c:v>-165442.01326899999</c:v>
                </c:pt>
                <c:pt idx="427">
                  <c:v>-165442.01326899999</c:v>
                </c:pt>
                <c:pt idx="436">
                  <c:v>-180030.1860355</c:v>
                </c:pt>
                <c:pt idx="437">
                  <c:v>-180030.1860355</c:v>
                </c:pt>
                <c:pt idx="438">
                  <c:v>-180030.1860355</c:v>
                </c:pt>
                <c:pt idx="439">
                  <c:v>-180030.1860355</c:v>
                </c:pt>
                <c:pt idx="448">
                  <c:v>-131948.071107069</c:v>
                </c:pt>
                <c:pt idx="449">
                  <c:v>-131948.071107069</c:v>
                </c:pt>
                <c:pt idx="450">
                  <c:v>-131948.071107069</c:v>
                </c:pt>
                <c:pt idx="451">
                  <c:v>-131948.071107069</c:v>
                </c:pt>
                <c:pt idx="460">
                  <c:v>-118633.884608661</c:v>
                </c:pt>
                <c:pt idx="461">
                  <c:v>-118633.884608661</c:v>
                </c:pt>
                <c:pt idx="462">
                  <c:v>-118633.884608661</c:v>
                </c:pt>
                <c:pt idx="463">
                  <c:v>-118633.884608661</c:v>
                </c:pt>
                <c:pt idx="472">
                  <c:v>-67498.767060676793</c:v>
                </c:pt>
                <c:pt idx="473">
                  <c:v>-67498.767060676793</c:v>
                </c:pt>
                <c:pt idx="474">
                  <c:v>-67498.767060676793</c:v>
                </c:pt>
                <c:pt idx="475">
                  <c:v>-67498.767060676793</c:v>
                </c:pt>
                <c:pt idx="484">
                  <c:v>-34329.022473406498</c:v>
                </c:pt>
                <c:pt idx="485">
                  <c:v>-34329.022473406498</c:v>
                </c:pt>
                <c:pt idx="486">
                  <c:v>-34329.022473406498</c:v>
                </c:pt>
                <c:pt idx="487">
                  <c:v>-34329.022473406498</c:v>
                </c:pt>
                <c:pt idx="496">
                  <c:v>-170552.33933436399</c:v>
                </c:pt>
                <c:pt idx="497">
                  <c:v>-170552.33933436399</c:v>
                </c:pt>
                <c:pt idx="498">
                  <c:v>-170552.33933436399</c:v>
                </c:pt>
                <c:pt idx="499">
                  <c:v>-170552.33933436399</c:v>
                </c:pt>
                <c:pt idx="508">
                  <c:v>-175408.04494842401</c:v>
                </c:pt>
                <c:pt idx="509">
                  <c:v>-175408.04494842401</c:v>
                </c:pt>
                <c:pt idx="510">
                  <c:v>-175408.04494842401</c:v>
                </c:pt>
                <c:pt idx="511">
                  <c:v>-175408.04494842401</c:v>
                </c:pt>
                <c:pt idx="520">
                  <c:v>-342863.52456353803</c:v>
                </c:pt>
                <c:pt idx="521">
                  <c:v>-342863.52456353803</c:v>
                </c:pt>
                <c:pt idx="522">
                  <c:v>-342863.52456353803</c:v>
                </c:pt>
                <c:pt idx="523">
                  <c:v>-342863.52456353803</c:v>
                </c:pt>
                <c:pt idx="532">
                  <c:v>-202349.38205747699</c:v>
                </c:pt>
                <c:pt idx="533">
                  <c:v>-202349.38205747699</c:v>
                </c:pt>
                <c:pt idx="534">
                  <c:v>-202349.38205747699</c:v>
                </c:pt>
                <c:pt idx="535">
                  <c:v>-202349.38205747699</c:v>
                </c:pt>
                <c:pt idx="544">
                  <c:v>-127897.37207109699</c:v>
                </c:pt>
                <c:pt idx="545">
                  <c:v>-127897.37207109699</c:v>
                </c:pt>
                <c:pt idx="546">
                  <c:v>-127897.37207109699</c:v>
                </c:pt>
                <c:pt idx="547">
                  <c:v>-127897.37207109699</c:v>
                </c:pt>
                <c:pt idx="556">
                  <c:v>-100458.22569604601</c:v>
                </c:pt>
                <c:pt idx="557">
                  <c:v>-100458.22569604601</c:v>
                </c:pt>
                <c:pt idx="558">
                  <c:v>-100458.22569604601</c:v>
                </c:pt>
                <c:pt idx="559">
                  <c:v>-100458.22569604601</c:v>
                </c:pt>
                <c:pt idx="568">
                  <c:v>-84458.068201070404</c:v>
                </c:pt>
                <c:pt idx="569">
                  <c:v>-84458.068201070404</c:v>
                </c:pt>
                <c:pt idx="570">
                  <c:v>-84458.068201070404</c:v>
                </c:pt>
                <c:pt idx="571">
                  <c:v>-84458.068201070404</c:v>
                </c:pt>
                <c:pt idx="580">
                  <c:v>-120717.92319440701</c:v>
                </c:pt>
                <c:pt idx="581">
                  <c:v>-120717.92319440701</c:v>
                </c:pt>
                <c:pt idx="582">
                  <c:v>-120717.92319440701</c:v>
                </c:pt>
                <c:pt idx="583">
                  <c:v>-120717.92319440701</c:v>
                </c:pt>
                <c:pt idx="592">
                  <c:v>-203567.917346615</c:v>
                </c:pt>
                <c:pt idx="593">
                  <c:v>-203567.917346615</c:v>
                </c:pt>
                <c:pt idx="594">
                  <c:v>-203567.917346615</c:v>
                </c:pt>
                <c:pt idx="595">
                  <c:v>-203567.917346615</c:v>
                </c:pt>
              </c:numCache>
            </c:numRef>
          </c:val>
        </c:ser>
        <c:ser>
          <c:idx val="2"/>
          <c:order val="3"/>
          <c:tx>
            <c:v>Defoliators</c:v>
          </c:tx>
          <c:spPr>
            <a:solidFill>
              <a:srgbClr val="339966"/>
            </a:solidFill>
            <a:ln w="25400">
              <a:noFill/>
            </a:ln>
          </c:spPr>
          <c:invertIfNegative val="0"/>
          <c:val>
            <c:numRef>
              <c:f>'NM - Statewide New Calc'!$E$142:$E$744</c:f>
              <c:numCache>
                <c:formatCode>General</c:formatCode>
                <c:ptCount val="603"/>
                <c:pt idx="184">
                  <c:v>460264</c:v>
                </c:pt>
                <c:pt idx="185">
                  <c:v>460264</c:v>
                </c:pt>
                <c:pt idx="186">
                  <c:v>460264</c:v>
                </c:pt>
                <c:pt idx="187">
                  <c:v>460264</c:v>
                </c:pt>
                <c:pt idx="196">
                  <c:v>380109</c:v>
                </c:pt>
                <c:pt idx="197">
                  <c:v>380109</c:v>
                </c:pt>
                <c:pt idx="198">
                  <c:v>380109</c:v>
                </c:pt>
                <c:pt idx="199">
                  <c:v>380109</c:v>
                </c:pt>
                <c:pt idx="208">
                  <c:v>269496</c:v>
                </c:pt>
                <c:pt idx="209">
                  <c:v>269496</c:v>
                </c:pt>
                <c:pt idx="210">
                  <c:v>269496</c:v>
                </c:pt>
                <c:pt idx="211">
                  <c:v>269496</c:v>
                </c:pt>
                <c:pt idx="220">
                  <c:v>450675</c:v>
                </c:pt>
                <c:pt idx="221">
                  <c:v>450675</c:v>
                </c:pt>
                <c:pt idx="222">
                  <c:v>450675</c:v>
                </c:pt>
                <c:pt idx="223">
                  <c:v>450675</c:v>
                </c:pt>
                <c:pt idx="232">
                  <c:v>253993</c:v>
                </c:pt>
                <c:pt idx="233">
                  <c:v>253993</c:v>
                </c:pt>
                <c:pt idx="234">
                  <c:v>253993</c:v>
                </c:pt>
                <c:pt idx="235">
                  <c:v>253993</c:v>
                </c:pt>
                <c:pt idx="244">
                  <c:v>576277</c:v>
                </c:pt>
                <c:pt idx="245">
                  <c:v>576277</c:v>
                </c:pt>
                <c:pt idx="246">
                  <c:v>576277</c:v>
                </c:pt>
                <c:pt idx="247">
                  <c:v>576277</c:v>
                </c:pt>
                <c:pt idx="256">
                  <c:v>279677</c:v>
                </c:pt>
                <c:pt idx="257">
                  <c:v>279677</c:v>
                </c:pt>
                <c:pt idx="258">
                  <c:v>279677</c:v>
                </c:pt>
                <c:pt idx="259">
                  <c:v>279677</c:v>
                </c:pt>
                <c:pt idx="268" formatCode="#,##0">
                  <c:v>61157</c:v>
                </c:pt>
                <c:pt idx="269" formatCode="#,##0">
                  <c:v>61157</c:v>
                </c:pt>
                <c:pt idx="270" formatCode="#,##0">
                  <c:v>61157</c:v>
                </c:pt>
                <c:pt idx="271" formatCode="#,##0">
                  <c:v>61157</c:v>
                </c:pt>
                <c:pt idx="280">
                  <c:v>80766</c:v>
                </c:pt>
                <c:pt idx="281">
                  <c:v>80766</c:v>
                </c:pt>
                <c:pt idx="282">
                  <c:v>80766</c:v>
                </c:pt>
                <c:pt idx="283">
                  <c:v>80766</c:v>
                </c:pt>
                <c:pt idx="292">
                  <c:v>415857</c:v>
                </c:pt>
                <c:pt idx="293">
                  <c:v>415857</c:v>
                </c:pt>
                <c:pt idx="294">
                  <c:v>415857</c:v>
                </c:pt>
                <c:pt idx="295">
                  <c:v>415857</c:v>
                </c:pt>
                <c:pt idx="304">
                  <c:v>164303</c:v>
                </c:pt>
                <c:pt idx="305">
                  <c:v>164303</c:v>
                </c:pt>
                <c:pt idx="306">
                  <c:v>164303</c:v>
                </c:pt>
                <c:pt idx="307">
                  <c:v>164303</c:v>
                </c:pt>
                <c:pt idx="316">
                  <c:v>148822</c:v>
                </c:pt>
                <c:pt idx="317">
                  <c:v>148822</c:v>
                </c:pt>
                <c:pt idx="318">
                  <c:v>148822</c:v>
                </c:pt>
                <c:pt idx="319">
                  <c:v>148822</c:v>
                </c:pt>
                <c:pt idx="328">
                  <c:v>272786.95533800003</c:v>
                </c:pt>
                <c:pt idx="329">
                  <c:v>272786.95533800003</c:v>
                </c:pt>
                <c:pt idx="330">
                  <c:v>272786.95533800003</c:v>
                </c:pt>
                <c:pt idx="331">
                  <c:v>272786.95533800003</c:v>
                </c:pt>
                <c:pt idx="340">
                  <c:v>380932.68011999992</c:v>
                </c:pt>
                <c:pt idx="341">
                  <c:v>380932.68011999992</c:v>
                </c:pt>
                <c:pt idx="342">
                  <c:v>380932.68011999992</c:v>
                </c:pt>
                <c:pt idx="343">
                  <c:v>380932.68011999992</c:v>
                </c:pt>
                <c:pt idx="352">
                  <c:v>229810.809817</c:v>
                </c:pt>
                <c:pt idx="353">
                  <c:v>229810.809817</c:v>
                </c:pt>
                <c:pt idx="354">
                  <c:v>229810.809817</c:v>
                </c:pt>
                <c:pt idx="355">
                  <c:v>229810.809817</c:v>
                </c:pt>
                <c:pt idx="364">
                  <c:v>241945.12727499998</c:v>
                </c:pt>
                <c:pt idx="365">
                  <c:v>241945.12727499998</c:v>
                </c:pt>
                <c:pt idx="366">
                  <c:v>241945.12727499998</c:v>
                </c:pt>
                <c:pt idx="367">
                  <c:v>241945.12727499998</c:v>
                </c:pt>
                <c:pt idx="376">
                  <c:v>481041.24922</c:v>
                </c:pt>
                <c:pt idx="377">
                  <c:v>481041.24922</c:v>
                </c:pt>
                <c:pt idx="378">
                  <c:v>481041.24922</c:v>
                </c:pt>
                <c:pt idx="379">
                  <c:v>481041.24922</c:v>
                </c:pt>
                <c:pt idx="388">
                  <c:v>225457.09520000001</c:v>
                </c:pt>
                <c:pt idx="389">
                  <c:v>225457.09520000001</c:v>
                </c:pt>
                <c:pt idx="390">
                  <c:v>225457.09520000001</c:v>
                </c:pt>
                <c:pt idx="391">
                  <c:v>225457.09520000001</c:v>
                </c:pt>
                <c:pt idx="400">
                  <c:v>156886.75819500003</c:v>
                </c:pt>
                <c:pt idx="401">
                  <c:v>156886.75819500003</c:v>
                </c:pt>
                <c:pt idx="402">
                  <c:v>156886.75819500003</c:v>
                </c:pt>
                <c:pt idx="403">
                  <c:v>156886.75819500003</c:v>
                </c:pt>
                <c:pt idx="412">
                  <c:v>270015.90677849995</c:v>
                </c:pt>
                <c:pt idx="413">
                  <c:v>270015.90677849995</c:v>
                </c:pt>
                <c:pt idx="414">
                  <c:v>270015.90677849995</c:v>
                </c:pt>
                <c:pt idx="415">
                  <c:v>270015.90677849995</c:v>
                </c:pt>
                <c:pt idx="424">
                  <c:v>225727.10318400004</c:v>
                </c:pt>
                <c:pt idx="425">
                  <c:v>225727.10318400004</c:v>
                </c:pt>
                <c:pt idx="426">
                  <c:v>225727.10318400004</c:v>
                </c:pt>
                <c:pt idx="427">
                  <c:v>225727.10318400004</c:v>
                </c:pt>
                <c:pt idx="436">
                  <c:v>172720</c:v>
                </c:pt>
                <c:pt idx="437">
                  <c:v>172720</c:v>
                </c:pt>
                <c:pt idx="438">
                  <c:v>172720</c:v>
                </c:pt>
                <c:pt idx="439">
                  <c:v>172720</c:v>
                </c:pt>
                <c:pt idx="448">
                  <c:v>725212.31626715476</c:v>
                </c:pt>
                <c:pt idx="449">
                  <c:v>725212.31626715476</c:v>
                </c:pt>
                <c:pt idx="450">
                  <c:v>725212.31626715476</c:v>
                </c:pt>
                <c:pt idx="451">
                  <c:v>725212.31626715476</c:v>
                </c:pt>
                <c:pt idx="460">
                  <c:v>407183.11991168401</c:v>
                </c:pt>
                <c:pt idx="461">
                  <c:v>407183.11991168401</c:v>
                </c:pt>
                <c:pt idx="462">
                  <c:v>407183.11991168401</c:v>
                </c:pt>
                <c:pt idx="463">
                  <c:v>407183.11991168401</c:v>
                </c:pt>
                <c:pt idx="472">
                  <c:v>610628.53201562085</c:v>
                </c:pt>
                <c:pt idx="473">
                  <c:v>610628.53201562085</c:v>
                </c:pt>
                <c:pt idx="474">
                  <c:v>610628.53201562085</c:v>
                </c:pt>
                <c:pt idx="475">
                  <c:v>610628.53201562085</c:v>
                </c:pt>
                <c:pt idx="484">
                  <c:v>369988.05597265193</c:v>
                </c:pt>
                <c:pt idx="485">
                  <c:v>369988.05597265193</c:v>
                </c:pt>
                <c:pt idx="486">
                  <c:v>369988.05597265193</c:v>
                </c:pt>
                <c:pt idx="487">
                  <c:v>369988.05597265193</c:v>
                </c:pt>
                <c:pt idx="496">
                  <c:v>527402.0798206256</c:v>
                </c:pt>
                <c:pt idx="497">
                  <c:v>527402.0798206256</c:v>
                </c:pt>
                <c:pt idx="498">
                  <c:v>527402.0798206256</c:v>
                </c:pt>
                <c:pt idx="499">
                  <c:v>527402.0798206256</c:v>
                </c:pt>
                <c:pt idx="508">
                  <c:v>557549.92854438222</c:v>
                </c:pt>
                <c:pt idx="509">
                  <c:v>557549.92854438222</c:v>
                </c:pt>
                <c:pt idx="510">
                  <c:v>557549.92854438222</c:v>
                </c:pt>
                <c:pt idx="511">
                  <c:v>557549.92854438222</c:v>
                </c:pt>
                <c:pt idx="520">
                  <c:v>414355.19677002868</c:v>
                </c:pt>
                <c:pt idx="521">
                  <c:v>414355.19677002868</c:v>
                </c:pt>
                <c:pt idx="522">
                  <c:v>414355.19677002868</c:v>
                </c:pt>
                <c:pt idx="523">
                  <c:v>414355.19677002868</c:v>
                </c:pt>
                <c:pt idx="532">
                  <c:v>355829.18095309706</c:v>
                </c:pt>
                <c:pt idx="533">
                  <c:v>355829.18095309706</c:v>
                </c:pt>
                <c:pt idx="534">
                  <c:v>355829.18095309706</c:v>
                </c:pt>
                <c:pt idx="535">
                  <c:v>355829.18095309706</c:v>
                </c:pt>
                <c:pt idx="544">
                  <c:v>271241.3242805202</c:v>
                </c:pt>
                <c:pt idx="545">
                  <c:v>271241.3242805202</c:v>
                </c:pt>
                <c:pt idx="546">
                  <c:v>271241.3242805202</c:v>
                </c:pt>
                <c:pt idx="547">
                  <c:v>271241.3242805202</c:v>
                </c:pt>
                <c:pt idx="556">
                  <c:v>174398.10205911184</c:v>
                </c:pt>
                <c:pt idx="557">
                  <c:v>174398.10205911184</c:v>
                </c:pt>
                <c:pt idx="558">
                  <c:v>174398.10205911184</c:v>
                </c:pt>
                <c:pt idx="559">
                  <c:v>174398.10205911184</c:v>
                </c:pt>
                <c:pt idx="568">
                  <c:v>228208.70963249877</c:v>
                </c:pt>
                <c:pt idx="569">
                  <c:v>228208.70963249877</c:v>
                </c:pt>
                <c:pt idx="570">
                  <c:v>228208.70963249877</c:v>
                </c:pt>
                <c:pt idx="571">
                  <c:v>228208.70963249877</c:v>
                </c:pt>
                <c:pt idx="580">
                  <c:v>185869.60497927884</c:v>
                </c:pt>
                <c:pt idx="581">
                  <c:v>185869.60497927884</c:v>
                </c:pt>
                <c:pt idx="582">
                  <c:v>185869.60497927884</c:v>
                </c:pt>
                <c:pt idx="583">
                  <c:v>185869.60497927884</c:v>
                </c:pt>
                <c:pt idx="592">
                  <c:v>332878.93028493028</c:v>
                </c:pt>
                <c:pt idx="593">
                  <c:v>332878.93028493028</c:v>
                </c:pt>
                <c:pt idx="594">
                  <c:v>332878.93028493028</c:v>
                </c:pt>
                <c:pt idx="595">
                  <c:v>332878.93028493028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1227440"/>
        <c:axId val="451229792"/>
      </c:barChart>
      <c:lineChart>
        <c:grouping val="standard"/>
        <c:varyColors val="0"/>
        <c:ser>
          <c:idx val="4"/>
          <c:order val="0"/>
          <c:tx>
            <c:v>PDSI Raw</c:v>
          </c:tx>
          <c:spPr>
            <a:ln w="15875">
              <a:solidFill>
                <a:srgbClr val="C00000"/>
              </a:solidFill>
              <a:prstDash val="sysDot"/>
            </a:ln>
          </c:spPr>
          <c:marker>
            <c:symbol val="none"/>
          </c:marker>
          <c:cat>
            <c:numRef>
              <c:f>'NM - Statewide New Calc'!$A$142:$A$744</c:f>
              <c:numCache>
                <c:formatCode>m/d/yyyy</c:formatCode>
                <c:ptCount val="603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  <c:pt idx="576">
                  <c:v>43101</c:v>
                </c:pt>
                <c:pt idx="577">
                  <c:v>43132</c:v>
                </c:pt>
                <c:pt idx="578">
                  <c:v>43160</c:v>
                </c:pt>
                <c:pt idx="579">
                  <c:v>43191</c:v>
                </c:pt>
                <c:pt idx="580">
                  <c:v>43221</c:v>
                </c:pt>
                <c:pt idx="581">
                  <c:v>43252</c:v>
                </c:pt>
                <c:pt idx="582">
                  <c:v>43282</c:v>
                </c:pt>
                <c:pt idx="583">
                  <c:v>43313</c:v>
                </c:pt>
                <c:pt idx="584">
                  <c:v>43344</c:v>
                </c:pt>
                <c:pt idx="585">
                  <c:v>43374</c:v>
                </c:pt>
                <c:pt idx="586">
                  <c:v>43405</c:v>
                </c:pt>
                <c:pt idx="587">
                  <c:v>43435</c:v>
                </c:pt>
                <c:pt idx="588">
                  <c:v>43466</c:v>
                </c:pt>
                <c:pt idx="589">
                  <c:v>43497</c:v>
                </c:pt>
                <c:pt idx="590">
                  <c:v>43525</c:v>
                </c:pt>
                <c:pt idx="591">
                  <c:v>43556</c:v>
                </c:pt>
                <c:pt idx="592">
                  <c:v>43586</c:v>
                </c:pt>
                <c:pt idx="593">
                  <c:v>43617</c:v>
                </c:pt>
                <c:pt idx="594">
                  <c:v>43647</c:v>
                </c:pt>
                <c:pt idx="595">
                  <c:v>43678</c:v>
                </c:pt>
                <c:pt idx="596">
                  <c:v>43709</c:v>
                </c:pt>
                <c:pt idx="597">
                  <c:v>43739</c:v>
                </c:pt>
                <c:pt idx="598">
                  <c:v>43770</c:v>
                </c:pt>
                <c:pt idx="599">
                  <c:v>43800</c:v>
                </c:pt>
                <c:pt idx="600">
                  <c:v>43831</c:v>
                </c:pt>
                <c:pt idx="601">
                  <c:v>43862</c:v>
                </c:pt>
                <c:pt idx="602">
                  <c:v>43891</c:v>
                </c:pt>
              </c:numCache>
            </c:numRef>
          </c:cat>
          <c:val>
            <c:numRef>
              <c:f>'NM - Statewide New Calc'!$B$142:$B$744</c:f>
              <c:numCache>
                <c:formatCode>General</c:formatCode>
                <c:ptCount val="603"/>
                <c:pt idx="0">
                  <c:v>1.2190000000000001</c:v>
                </c:pt>
                <c:pt idx="1">
                  <c:v>0.64</c:v>
                </c:pt>
                <c:pt idx="2">
                  <c:v>1.518</c:v>
                </c:pt>
                <c:pt idx="3">
                  <c:v>1.5349999999999999</c:v>
                </c:pt>
                <c:pt idx="4">
                  <c:v>0.878</c:v>
                </c:pt>
                <c:pt idx="5">
                  <c:v>0.88100000000000001</c:v>
                </c:pt>
                <c:pt idx="6">
                  <c:v>1.1950000000000001</c:v>
                </c:pt>
                <c:pt idx="7">
                  <c:v>-0.23799999999999999</c:v>
                </c:pt>
                <c:pt idx="8">
                  <c:v>0.186</c:v>
                </c:pt>
                <c:pt idx="9">
                  <c:v>0.25900000000000001</c:v>
                </c:pt>
                <c:pt idx="10">
                  <c:v>-0.41599999999999998</c:v>
                </c:pt>
                <c:pt idx="11">
                  <c:v>-0.8</c:v>
                </c:pt>
                <c:pt idx="12">
                  <c:v>-1.165</c:v>
                </c:pt>
                <c:pt idx="13">
                  <c:v>-1.39</c:v>
                </c:pt>
                <c:pt idx="14">
                  <c:v>-1.9490000000000001</c:v>
                </c:pt>
                <c:pt idx="15">
                  <c:v>-1.9370000000000001</c:v>
                </c:pt>
                <c:pt idx="16">
                  <c:v>-2.327</c:v>
                </c:pt>
                <c:pt idx="17">
                  <c:v>-3.1509999999999998</c:v>
                </c:pt>
                <c:pt idx="18">
                  <c:v>-0.91100000000000003</c:v>
                </c:pt>
                <c:pt idx="19">
                  <c:v>-0.64900000000000002</c:v>
                </c:pt>
                <c:pt idx="20">
                  <c:v>-5.0000000000000001E-3</c:v>
                </c:pt>
                <c:pt idx="21">
                  <c:v>0.50800000000000001</c:v>
                </c:pt>
                <c:pt idx="22">
                  <c:v>0.67500000000000004</c:v>
                </c:pt>
                <c:pt idx="23">
                  <c:v>0.91400000000000003</c:v>
                </c:pt>
                <c:pt idx="24">
                  <c:v>-0.68200000000000005</c:v>
                </c:pt>
                <c:pt idx="25">
                  <c:v>-1.2889999999999999</c:v>
                </c:pt>
                <c:pt idx="26">
                  <c:v>-2.2559999999999998</c:v>
                </c:pt>
                <c:pt idx="27">
                  <c:v>-3.028</c:v>
                </c:pt>
                <c:pt idx="28">
                  <c:v>-3.3780000000000001</c:v>
                </c:pt>
                <c:pt idx="29">
                  <c:v>-3.4140000000000001</c:v>
                </c:pt>
                <c:pt idx="30">
                  <c:v>-1.7050000000000001</c:v>
                </c:pt>
                <c:pt idx="31">
                  <c:v>-1.554</c:v>
                </c:pt>
                <c:pt idx="32">
                  <c:v>-1.1779999999999999</c:v>
                </c:pt>
                <c:pt idx="33">
                  <c:v>2.2320000000000002</c:v>
                </c:pt>
                <c:pt idx="34">
                  <c:v>2.6179999999999999</c:v>
                </c:pt>
                <c:pt idx="35">
                  <c:v>2.633</c:v>
                </c:pt>
                <c:pt idx="36">
                  <c:v>2.581</c:v>
                </c:pt>
                <c:pt idx="37">
                  <c:v>2.589</c:v>
                </c:pt>
                <c:pt idx="38">
                  <c:v>3.8940000000000001</c:v>
                </c:pt>
                <c:pt idx="39">
                  <c:v>3.8490000000000002</c:v>
                </c:pt>
                <c:pt idx="40">
                  <c:v>4.1719999999999997</c:v>
                </c:pt>
                <c:pt idx="41">
                  <c:v>4.5789999999999997</c:v>
                </c:pt>
                <c:pt idx="42">
                  <c:v>4.9180000000000001</c:v>
                </c:pt>
                <c:pt idx="43">
                  <c:v>-0.59899999999999998</c:v>
                </c:pt>
                <c:pt idx="44">
                  <c:v>-0.5</c:v>
                </c:pt>
                <c:pt idx="45">
                  <c:v>-0.92200000000000004</c:v>
                </c:pt>
                <c:pt idx="46">
                  <c:v>-1.325</c:v>
                </c:pt>
                <c:pt idx="47">
                  <c:v>-1.5649999999999999</c:v>
                </c:pt>
                <c:pt idx="48">
                  <c:v>-0.84099999999999997</c:v>
                </c:pt>
                <c:pt idx="49">
                  <c:v>-1.109</c:v>
                </c:pt>
                <c:pt idx="50">
                  <c:v>-1.6080000000000001</c:v>
                </c:pt>
                <c:pt idx="51">
                  <c:v>-1.865</c:v>
                </c:pt>
                <c:pt idx="52">
                  <c:v>-2.8420000000000001</c:v>
                </c:pt>
                <c:pt idx="53">
                  <c:v>-3.3820000000000001</c:v>
                </c:pt>
                <c:pt idx="54">
                  <c:v>-3.423</c:v>
                </c:pt>
                <c:pt idx="55">
                  <c:v>-3.0579999999999998</c:v>
                </c:pt>
                <c:pt idx="56">
                  <c:v>-3.129</c:v>
                </c:pt>
                <c:pt idx="57">
                  <c:v>1.4</c:v>
                </c:pt>
                <c:pt idx="58">
                  <c:v>1.1539999999999999</c:v>
                </c:pt>
                <c:pt idx="59">
                  <c:v>0.996</c:v>
                </c:pt>
                <c:pt idx="60">
                  <c:v>0.93100000000000005</c:v>
                </c:pt>
                <c:pt idx="61">
                  <c:v>1.3</c:v>
                </c:pt>
                <c:pt idx="62">
                  <c:v>1.6359999999999999</c:v>
                </c:pt>
                <c:pt idx="63">
                  <c:v>1.81</c:v>
                </c:pt>
                <c:pt idx="64">
                  <c:v>1.496</c:v>
                </c:pt>
                <c:pt idx="65">
                  <c:v>1.4550000000000001</c:v>
                </c:pt>
                <c:pt idx="66">
                  <c:v>1.9910000000000001</c:v>
                </c:pt>
                <c:pt idx="67">
                  <c:v>1.1259999999999999</c:v>
                </c:pt>
                <c:pt idx="68">
                  <c:v>1.9950000000000001</c:v>
                </c:pt>
                <c:pt idx="69">
                  <c:v>-0.73299999999999998</c:v>
                </c:pt>
                <c:pt idx="70">
                  <c:v>-0.42399999999999999</c:v>
                </c:pt>
                <c:pt idx="71">
                  <c:v>-0.69399999999999995</c:v>
                </c:pt>
                <c:pt idx="72">
                  <c:v>-1.135</c:v>
                </c:pt>
                <c:pt idx="73">
                  <c:v>-1.383</c:v>
                </c:pt>
                <c:pt idx="74">
                  <c:v>-1.673</c:v>
                </c:pt>
                <c:pt idx="75">
                  <c:v>-1.7170000000000001</c:v>
                </c:pt>
                <c:pt idx="76">
                  <c:v>-1.921</c:v>
                </c:pt>
                <c:pt idx="77">
                  <c:v>-2.5030000000000001</c:v>
                </c:pt>
                <c:pt idx="78">
                  <c:v>-2.4630000000000001</c:v>
                </c:pt>
                <c:pt idx="79">
                  <c:v>-2.5249999999999999</c:v>
                </c:pt>
                <c:pt idx="80">
                  <c:v>-2.2000000000000002</c:v>
                </c:pt>
                <c:pt idx="81">
                  <c:v>-2.3769999999999998</c:v>
                </c:pt>
                <c:pt idx="82">
                  <c:v>-2.3380000000000001</c:v>
                </c:pt>
                <c:pt idx="83">
                  <c:v>-2.754</c:v>
                </c:pt>
                <c:pt idx="84">
                  <c:v>-2.5779999999999998</c:v>
                </c:pt>
                <c:pt idx="85">
                  <c:v>-2.7879999999999998</c:v>
                </c:pt>
                <c:pt idx="86">
                  <c:v>-2.9350000000000001</c:v>
                </c:pt>
                <c:pt idx="87">
                  <c:v>-2.302</c:v>
                </c:pt>
                <c:pt idx="88">
                  <c:v>-2.4209999999999998</c:v>
                </c:pt>
                <c:pt idx="89">
                  <c:v>-2.9329999999999998</c:v>
                </c:pt>
                <c:pt idx="90">
                  <c:v>-2.34</c:v>
                </c:pt>
                <c:pt idx="91">
                  <c:v>-1.8520000000000001</c:v>
                </c:pt>
                <c:pt idx="92">
                  <c:v>-1.996</c:v>
                </c:pt>
                <c:pt idx="93">
                  <c:v>-2.444</c:v>
                </c:pt>
                <c:pt idx="94">
                  <c:v>-2.0529999999999999</c:v>
                </c:pt>
                <c:pt idx="95">
                  <c:v>-2.371</c:v>
                </c:pt>
                <c:pt idx="96">
                  <c:v>-0.84799999999999998</c:v>
                </c:pt>
                <c:pt idx="97">
                  <c:v>-0.64300000000000002</c:v>
                </c:pt>
                <c:pt idx="98">
                  <c:v>-0.41599999999999998</c:v>
                </c:pt>
                <c:pt idx="99">
                  <c:v>-0.88500000000000001</c:v>
                </c:pt>
                <c:pt idx="100">
                  <c:v>0.98399999999999999</c:v>
                </c:pt>
                <c:pt idx="101">
                  <c:v>0.61499999999999999</c:v>
                </c:pt>
                <c:pt idx="102">
                  <c:v>-0.90600000000000003</c:v>
                </c:pt>
                <c:pt idx="103">
                  <c:v>-1.6859999999999999</c:v>
                </c:pt>
                <c:pt idx="104">
                  <c:v>-1.9770000000000001</c:v>
                </c:pt>
                <c:pt idx="105">
                  <c:v>-1.321</c:v>
                </c:pt>
                <c:pt idx="106">
                  <c:v>1.5780000000000001</c:v>
                </c:pt>
                <c:pt idx="107">
                  <c:v>2.0659999999999998</c:v>
                </c:pt>
                <c:pt idx="108">
                  <c:v>3.0840000000000001</c:v>
                </c:pt>
                <c:pt idx="109">
                  <c:v>3.0259999999999998</c:v>
                </c:pt>
                <c:pt idx="110">
                  <c:v>3.0150000000000001</c:v>
                </c:pt>
                <c:pt idx="111">
                  <c:v>2.7010000000000001</c:v>
                </c:pt>
                <c:pt idx="112">
                  <c:v>3.9969999999999999</c:v>
                </c:pt>
                <c:pt idx="113">
                  <c:v>4.8330000000000002</c:v>
                </c:pt>
                <c:pt idx="114">
                  <c:v>4.5720000000000001</c:v>
                </c:pt>
                <c:pt idx="115">
                  <c:v>4.3360000000000003</c:v>
                </c:pt>
                <c:pt idx="116">
                  <c:v>2.9409999999999998</c:v>
                </c:pt>
                <c:pt idx="117">
                  <c:v>2.3450000000000002</c:v>
                </c:pt>
                <c:pt idx="118">
                  <c:v>2.601</c:v>
                </c:pt>
                <c:pt idx="119">
                  <c:v>2.3370000000000002</c:v>
                </c:pt>
                <c:pt idx="120">
                  <c:v>2.9590000000000001</c:v>
                </c:pt>
                <c:pt idx="121">
                  <c:v>3.3180000000000001</c:v>
                </c:pt>
                <c:pt idx="122">
                  <c:v>3.4649999999999999</c:v>
                </c:pt>
                <c:pt idx="123">
                  <c:v>3.609</c:v>
                </c:pt>
                <c:pt idx="124">
                  <c:v>4.0190000000000001</c:v>
                </c:pt>
                <c:pt idx="125">
                  <c:v>1.4510000000000001</c:v>
                </c:pt>
                <c:pt idx="126">
                  <c:v>-1.036</c:v>
                </c:pt>
                <c:pt idx="127">
                  <c:v>-1.591</c:v>
                </c:pt>
                <c:pt idx="128">
                  <c:v>-1.5509999999999999</c:v>
                </c:pt>
                <c:pt idx="129">
                  <c:v>-1.712</c:v>
                </c:pt>
                <c:pt idx="130">
                  <c:v>-1.901</c:v>
                </c:pt>
                <c:pt idx="131">
                  <c:v>-2.4870000000000001</c:v>
                </c:pt>
                <c:pt idx="132">
                  <c:v>-3.0339999999999998</c:v>
                </c:pt>
                <c:pt idx="133">
                  <c:v>-3.524</c:v>
                </c:pt>
                <c:pt idx="134">
                  <c:v>-2.7389999999999999</c:v>
                </c:pt>
                <c:pt idx="135">
                  <c:v>-2.956</c:v>
                </c:pt>
                <c:pt idx="136">
                  <c:v>-2.8719999999999999</c:v>
                </c:pt>
                <c:pt idx="137">
                  <c:v>-3.0630000000000002</c:v>
                </c:pt>
                <c:pt idx="138">
                  <c:v>-2.319</c:v>
                </c:pt>
                <c:pt idx="139">
                  <c:v>-1.601</c:v>
                </c:pt>
                <c:pt idx="140">
                  <c:v>-1.5229999999999999</c:v>
                </c:pt>
                <c:pt idx="141">
                  <c:v>-1.357</c:v>
                </c:pt>
                <c:pt idx="142">
                  <c:v>-1.8839999999999999</c:v>
                </c:pt>
                <c:pt idx="143">
                  <c:v>-2.3260000000000001</c:v>
                </c:pt>
                <c:pt idx="144">
                  <c:v>-2.1320000000000001</c:v>
                </c:pt>
                <c:pt idx="145">
                  <c:v>-0.75700000000000001</c:v>
                </c:pt>
                <c:pt idx="146">
                  <c:v>-0.58899999999999997</c:v>
                </c:pt>
                <c:pt idx="147">
                  <c:v>-1.232</c:v>
                </c:pt>
                <c:pt idx="148">
                  <c:v>-1.0740000000000001</c:v>
                </c:pt>
                <c:pt idx="149">
                  <c:v>-1.2170000000000001</c:v>
                </c:pt>
                <c:pt idx="150">
                  <c:v>6.3E-2</c:v>
                </c:pt>
                <c:pt idx="151">
                  <c:v>0.92400000000000004</c:v>
                </c:pt>
                <c:pt idx="152">
                  <c:v>1.216</c:v>
                </c:pt>
                <c:pt idx="153">
                  <c:v>0.79600000000000004</c:v>
                </c:pt>
                <c:pt idx="154">
                  <c:v>1.052</c:v>
                </c:pt>
                <c:pt idx="155">
                  <c:v>1.4239999999999999</c:v>
                </c:pt>
                <c:pt idx="156">
                  <c:v>1.645</c:v>
                </c:pt>
                <c:pt idx="157">
                  <c:v>1.7410000000000001</c:v>
                </c:pt>
                <c:pt idx="158">
                  <c:v>2.3050000000000002</c:v>
                </c:pt>
                <c:pt idx="159">
                  <c:v>2.3540000000000001</c:v>
                </c:pt>
                <c:pt idx="160">
                  <c:v>2.4940000000000002</c:v>
                </c:pt>
                <c:pt idx="161">
                  <c:v>3.0539999999999998</c:v>
                </c:pt>
                <c:pt idx="162">
                  <c:v>2.9809999999999999</c:v>
                </c:pt>
                <c:pt idx="163">
                  <c:v>2.4910000000000001</c:v>
                </c:pt>
                <c:pt idx="164">
                  <c:v>2.0059999999999998</c:v>
                </c:pt>
                <c:pt idx="165">
                  <c:v>1.891</c:v>
                </c:pt>
                <c:pt idx="166">
                  <c:v>1.8720000000000001</c:v>
                </c:pt>
                <c:pt idx="167">
                  <c:v>2.4060000000000001</c:v>
                </c:pt>
                <c:pt idx="168">
                  <c:v>2.0219999999999998</c:v>
                </c:pt>
                <c:pt idx="169">
                  <c:v>1.5289999999999999</c:v>
                </c:pt>
                <c:pt idx="170">
                  <c:v>1.79</c:v>
                </c:pt>
                <c:pt idx="171">
                  <c:v>1.907</c:v>
                </c:pt>
                <c:pt idx="172">
                  <c:v>1.405</c:v>
                </c:pt>
                <c:pt idx="173">
                  <c:v>1.6859999999999999</c:v>
                </c:pt>
                <c:pt idx="174">
                  <c:v>1.1950000000000001</c:v>
                </c:pt>
                <c:pt idx="175">
                  <c:v>1.6120000000000001</c:v>
                </c:pt>
                <c:pt idx="176">
                  <c:v>1.375</c:v>
                </c:pt>
                <c:pt idx="177">
                  <c:v>2.722</c:v>
                </c:pt>
                <c:pt idx="178">
                  <c:v>2.3660000000000001</c:v>
                </c:pt>
                <c:pt idx="179">
                  <c:v>2.8820000000000001</c:v>
                </c:pt>
                <c:pt idx="180">
                  <c:v>3.0760000000000001</c:v>
                </c:pt>
                <c:pt idx="181">
                  <c:v>2.948</c:v>
                </c:pt>
                <c:pt idx="182">
                  <c:v>3.8439999999999999</c:v>
                </c:pt>
                <c:pt idx="183">
                  <c:v>4.5720000000000001</c:v>
                </c:pt>
                <c:pt idx="184">
                  <c:v>4.7089999999999996</c:v>
                </c:pt>
                <c:pt idx="185">
                  <c:v>4.952</c:v>
                </c:pt>
                <c:pt idx="186">
                  <c:v>4.8849999999999998</c:v>
                </c:pt>
                <c:pt idx="187">
                  <c:v>3.8769999999999998</c:v>
                </c:pt>
                <c:pt idx="188">
                  <c:v>4.327</c:v>
                </c:pt>
                <c:pt idx="189">
                  <c:v>4.68</c:v>
                </c:pt>
                <c:pt idx="190">
                  <c:v>4.3659999999999997</c:v>
                </c:pt>
                <c:pt idx="191">
                  <c:v>3.6240000000000001</c:v>
                </c:pt>
                <c:pt idx="192">
                  <c:v>2.6459999999999999</c:v>
                </c:pt>
                <c:pt idx="193">
                  <c:v>2.5219999999999998</c:v>
                </c:pt>
                <c:pt idx="194">
                  <c:v>1.859</c:v>
                </c:pt>
                <c:pt idx="195">
                  <c:v>1.9119999999999999</c:v>
                </c:pt>
                <c:pt idx="196">
                  <c:v>1.956</c:v>
                </c:pt>
                <c:pt idx="197">
                  <c:v>2.718</c:v>
                </c:pt>
                <c:pt idx="198">
                  <c:v>3.1389999999999998</c:v>
                </c:pt>
                <c:pt idx="199">
                  <c:v>2.8370000000000002</c:v>
                </c:pt>
                <c:pt idx="200">
                  <c:v>3.472</c:v>
                </c:pt>
                <c:pt idx="201">
                  <c:v>3.8919999999999999</c:v>
                </c:pt>
                <c:pt idx="202">
                  <c:v>5.0369999999999999</c:v>
                </c:pt>
                <c:pt idx="203">
                  <c:v>4.9370000000000003</c:v>
                </c:pt>
                <c:pt idx="204">
                  <c:v>5.1970000000000001</c:v>
                </c:pt>
                <c:pt idx="205">
                  <c:v>5.9160000000000004</c:v>
                </c:pt>
                <c:pt idx="206">
                  <c:v>5.5579999999999998</c:v>
                </c:pt>
                <c:pt idx="207">
                  <c:v>4.8230000000000004</c:v>
                </c:pt>
                <c:pt idx="208">
                  <c:v>5.242</c:v>
                </c:pt>
                <c:pt idx="209">
                  <c:v>5.5670000000000002</c:v>
                </c:pt>
                <c:pt idx="210">
                  <c:v>4.6580000000000004</c:v>
                </c:pt>
                <c:pt idx="211">
                  <c:v>4.7770000000000001</c:v>
                </c:pt>
                <c:pt idx="212">
                  <c:v>3.802</c:v>
                </c:pt>
                <c:pt idx="213">
                  <c:v>2.9630000000000001</c:v>
                </c:pt>
                <c:pt idx="214">
                  <c:v>3.1160000000000001</c:v>
                </c:pt>
                <c:pt idx="215">
                  <c:v>3.2189999999999999</c:v>
                </c:pt>
                <c:pt idx="216">
                  <c:v>3.1829999999999998</c:v>
                </c:pt>
                <c:pt idx="217">
                  <c:v>2.8340000000000001</c:v>
                </c:pt>
                <c:pt idx="218">
                  <c:v>2.1989999999999998</c:v>
                </c:pt>
                <c:pt idx="219">
                  <c:v>2.3580000000000001</c:v>
                </c:pt>
                <c:pt idx="220">
                  <c:v>2.427</c:v>
                </c:pt>
                <c:pt idx="221">
                  <c:v>3.3450000000000002</c:v>
                </c:pt>
                <c:pt idx="222">
                  <c:v>3.28</c:v>
                </c:pt>
                <c:pt idx="223">
                  <c:v>4.117</c:v>
                </c:pt>
                <c:pt idx="224">
                  <c:v>2.7869999999999999</c:v>
                </c:pt>
                <c:pt idx="225">
                  <c:v>-0.60299999999999998</c:v>
                </c:pt>
                <c:pt idx="226">
                  <c:v>-0.438</c:v>
                </c:pt>
                <c:pt idx="227">
                  <c:v>-0.68400000000000005</c:v>
                </c:pt>
                <c:pt idx="228">
                  <c:v>-0.124</c:v>
                </c:pt>
                <c:pt idx="229">
                  <c:v>0.25700000000000001</c:v>
                </c:pt>
                <c:pt idx="230">
                  <c:v>-0.86899999999999999</c:v>
                </c:pt>
                <c:pt idx="231">
                  <c:v>-1.79</c:v>
                </c:pt>
                <c:pt idx="232">
                  <c:v>-2.2759999999999998</c:v>
                </c:pt>
                <c:pt idx="233">
                  <c:v>-2.218</c:v>
                </c:pt>
                <c:pt idx="234">
                  <c:v>-2.0049999999999999</c:v>
                </c:pt>
                <c:pt idx="235">
                  <c:v>-2.0670000000000002</c:v>
                </c:pt>
                <c:pt idx="236">
                  <c:v>-2.0920000000000001</c:v>
                </c:pt>
                <c:pt idx="237">
                  <c:v>-1.9279999999999999</c:v>
                </c:pt>
                <c:pt idx="238">
                  <c:v>-2.4350000000000001</c:v>
                </c:pt>
                <c:pt idx="239">
                  <c:v>-2.5649999999999999</c:v>
                </c:pt>
                <c:pt idx="240">
                  <c:v>-2.4279999999999999</c:v>
                </c:pt>
                <c:pt idx="241">
                  <c:v>-1.196</c:v>
                </c:pt>
                <c:pt idx="242">
                  <c:v>-1.1970000000000001</c:v>
                </c:pt>
                <c:pt idx="243">
                  <c:v>-0.79300000000000004</c:v>
                </c:pt>
                <c:pt idx="244">
                  <c:v>-1.155</c:v>
                </c:pt>
                <c:pt idx="245">
                  <c:v>-1.849</c:v>
                </c:pt>
                <c:pt idx="246">
                  <c:v>0.71299999999999997</c:v>
                </c:pt>
                <c:pt idx="247">
                  <c:v>0.83</c:v>
                </c:pt>
                <c:pt idx="248">
                  <c:v>1.45</c:v>
                </c:pt>
                <c:pt idx="249">
                  <c:v>1.0089999999999999</c:v>
                </c:pt>
                <c:pt idx="250">
                  <c:v>1.2989999999999999</c:v>
                </c:pt>
                <c:pt idx="251">
                  <c:v>1.877</c:v>
                </c:pt>
                <c:pt idx="252">
                  <c:v>1.655</c:v>
                </c:pt>
                <c:pt idx="253">
                  <c:v>0.60099999999999998</c:v>
                </c:pt>
                <c:pt idx="254">
                  <c:v>0.98899999999999999</c:v>
                </c:pt>
                <c:pt idx="255">
                  <c:v>0.41899999999999998</c:v>
                </c:pt>
                <c:pt idx="256">
                  <c:v>0.44700000000000001</c:v>
                </c:pt>
                <c:pt idx="257">
                  <c:v>1.1180000000000001</c:v>
                </c:pt>
                <c:pt idx="258">
                  <c:v>1.946</c:v>
                </c:pt>
                <c:pt idx="259">
                  <c:v>2.3199999999999998</c:v>
                </c:pt>
                <c:pt idx="260">
                  <c:v>2.7959999999999998</c:v>
                </c:pt>
                <c:pt idx="261">
                  <c:v>2.1269999999999998</c:v>
                </c:pt>
                <c:pt idx="262">
                  <c:v>3.496</c:v>
                </c:pt>
                <c:pt idx="263">
                  <c:v>4.0430000000000001</c:v>
                </c:pt>
                <c:pt idx="264">
                  <c:v>3.8820000000000001</c:v>
                </c:pt>
                <c:pt idx="265">
                  <c:v>3.6320000000000001</c:v>
                </c:pt>
                <c:pt idx="266">
                  <c:v>3.6280000000000001</c:v>
                </c:pt>
                <c:pt idx="267">
                  <c:v>2.7389999999999999</c:v>
                </c:pt>
                <c:pt idx="268">
                  <c:v>3.645</c:v>
                </c:pt>
                <c:pt idx="269">
                  <c:v>3.831</c:v>
                </c:pt>
                <c:pt idx="270">
                  <c:v>4.01</c:v>
                </c:pt>
                <c:pt idx="271">
                  <c:v>4.3419999999999996</c:v>
                </c:pt>
                <c:pt idx="272">
                  <c:v>3.1429999999999998</c:v>
                </c:pt>
                <c:pt idx="273">
                  <c:v>2.3580000000000001</c:v>
                </c:pt>
                <c:pt idx="274">
                  <c:v>2.5379999999999998</c:v>
                </c:pt>
                <c:pt idx="275">
                  <c:v>2.9420000000000002</c:v>
                </c:pt>
                <c:pt idx="276">
                  <c:v>3.8959999999999999</c:v>
                </c:pt>
                <c:pt idx="277">
                  <c:v>4.3739999999999997</c:v>
                </c:pt>
                <c:pt idx="278">
                  <c:v>4.2290000000000001</c:v>
                </c:pt>
                <c:pt idx="279">
                  <c:v>3.5190000000000001</c:v>
                </c:pt>
                <c:pt idx="280">
                  <c:v>3.585</c:v>
                </c:pt>
                <c:pt idx="281">
                  <c:v>3.5289999999999999</c:v>
                </c:pt>
                <c:pt idx="282">
                  <c:v>2.573</c:v>
                </c:pt>
                <c:pt idx="283">
                  <c:v>4.0119999999999996</c:v>
                </c:pt>
                <c:pt idx="284">
                  <c:v>3.282</c:v>
                </c:pt>
                <c:pt idx="285">
                  <c:v>2.8820000000000001</c:v>
                </c:pt>
                <c:pt idx="286">
                  <c:v>3.0760000000000001</c:v>
                </c:pt>
                <c:pt idx="287">
                  <c:v>1.595</c:v>
                </c:pt>
                <c:pt idx="288">
                  <c:v>1.1279999999999999</c:v>
                </c:pt>
                <c:pt idx="289">
                  <c:v>1.089</c:v>
                </c:pt>
                <c:pt idx="290">
                  <c:v>1.1419999999999999</c:v>
                </c:pt>
                <c:pt idx="291">
                  <c:v>1.788</c:v>
                </c:pt>
                <c:pt idx="292">
                  <c:v>2.589</c:v>
                </c:pt>
                <c:pt idx="293">
                  <c:v>2.113</c:v>
                </c:pt>
                <c:pt idx="294">
                  <c:v>1.486</c:v>
                </c:pt>
                <c:pt idx="295">
                  <c:v>1.4570000000000001</c:v>
                </c:pt>
                <c:pt idx="296">
                  <c:v>2.0179999999999998</c:v>
                </c:pt>
                <c:pt idx="297">
                  <c:v>2.3540000000000001</c:v>
                </c:pt>
                <c:pt idx="298">
                  <c:v>2.9460000000000002</c:v>
                </c:pt>
                <c:pt idx="299">
                  <c:v>2.6440000000000001</c:v>
                </c:pt>
                <c:pt idx="300">
                  <c:v>2.903</c:v>
                </c:pt>
                <c:pt idx="301">
                  <c:v>2.3849999999999998</c:v>
                </c:pt>
                <c:pt idx="302">
                  <c:v>2.3290000000000002</c:v>
                </c:pt>
                <c:pt idx="303">
                  <c:v>2.62</c:v>
                </c:pt>
                <c:pt idx="304">
                  <c:v>3.4319999999999999</c:v>
                </c:pt>
                <c:pt idx="305">
                  <c:v>3.7970000000000002</c:v>
                </c:pt>
                <c:pt idx="306">
                  <c:v>2.5449999999999999</c:v>
                </c:pt>
                <c:pt idx="307">
                  <c:v>2.242</c:v>
                </c:pt>
                <c:pt idx="308">
                  <c:v>2.504</c:v>
                </c:pt>
                <c:pt idx="309">
                  <c:v>-0.999</c:v>
                </c:pt>
                <c:pt idx="310">
                  <c:v>-1.411</c:v>
                </c:pt>
                <c:pt idx="311">
                  <c:v>-1.478</c:v>
                </c:pt>
                <c:pt idx="312">
                  <c:v>-1.609</c:v>
                </c:pt>
                <c:pt idx="313">
                  <c:v>-1.978</c:v>
                </c:pt>
                <c:pt idx="314">
                  <c:v>-2.306</c:v>
                </c:pt>
                <c:pt idx="315">
                  <c:v>-2.8540000000000001</c:v>
                </c:pt>
                <c:pt idx="316">
                  <c:v>-4.0579999999999998</c:v>
                </c:pt>
                <c:pt idx="317">
                  <c:v>-1.4790000000000001</c:v>
                </c:pt>
                <c:pt idx="318">
                  <c:v>-1.391</c:v>
                </c:pt>
                <c:pt idx="319">
                  <c:v>-1.2589999999999999</c:v>
                </c:pt>
                <c:pt idx="320">
                  <c:v>0.7</c:v>
                </c:pt>
                <c:pt idx="321">
                  <c:v>1.0740000000000001</c:v>
                </c:pt>
                <c:pt idx="322">
                  <c:v>1.143</c:v>
                </c:pt>
                <c:pt idx="323">
                  <c:v>0.627</c:v>
                </c:pt>
                <c:pt idx="324">
                  <c:v>1.2549999999999999</c:v>
                </c:pt>
                <c:pt idx="325">
                  <c:v>0.98499999999999999</c:v>
                </c:pt>
                <c:pt idx="326">
                  <c:v>5.2999999999999999E-2</c:v>
                </c:pt>
                <c:pt idx="327">
                  <c:v>1.331</c:v>
                </c:pt>
                <c:pt idx="328">
                  <c:v>1.4710000000000001</c:v>
                </c:pt>
                <c:pt idx="329">
                  <c:v>2.0670000000000002</c:v>
                </c:pt>
                <c:pt idx="330">
                  <c:v>2.298</c:v>
                </c:pt>
                <c:pt idx="331">
                  <c:v>2.5779999999999998</c:v>
                </c:pt>
                <c:pt idx="332">
                  <c:v>2.9279999999999999</c:v>
                </c:pt>
                <c:pt idx="333">
                  <c:v>2.5710000000000002</c:v>
                </c:pt>
                <c:pt idx="334">
                  <c:v>2.6160000000000001</c:v>
                </c:pt>
                <c:pt idx="335">
                  <c:v>2.8740000000000001</c:v>
                </c:pt>
                <c:pt idx="336">
                  <c:v>2.3279999999999998</c:v>
                </c:pt>
                <c:pt idx="337">
                  <c:v>2.423</c:v>
                </c:pt>
                <c:pt idx="338">
                  <c:v>2.7040000000000002</c:v>
                </c:pt>
                <c:pt idx="339">
                  <c:v>2.7050000000000001</c:v>
                </c:pt>
                <c:pt idx="340">
                  <c:v>1.643</c:v>
                </c:pt>
                <c:pt idx="341">
                  <c:v>1.008</c:v>
                </c:pt>
                <c:pt idx="342">
                  <c:v>2.1059999999999999</c:v>
                </c:pt>
                <c:pt idx="343">
                  <c:v>1.8149999999999999</c:v>
                </c:pt>
                <c:pt idx="344">
                  <c:v>1.0900000000000001</c:v>
                </c:pt>
                <c:pt idx="345">
                  <c:v>2.8330000000000002</c:v>
                </c:pt>
                <c:pt idx="346">
                  <c:v>2.831</c:v>
                </c:pt>
                <c:pt idx="347">
                  <c:v>1.363</c:v>
                </c:pt>
                <c:pt idx="348">
                  <c:v>1.05</c:v>
                </c:pt>
                <c:pt idx="349">
                  <c:v>0.30299999999999999</c:v>
                </c:pt>
                <c:pt idx="350">
                  <c:v>-0.20699999999999999</c:v>
                </c:pt>
                <c:pt idx="351">
                  <c:v>1.68</c:v>
                </c:pt>
                <c:pt idx="352">
                  <c:v>2.1560000000000001</c:v>
                </c:pt>
                <c:pt idx="353">
                  <c:v>2.383</c:v>
                </c:pt>
                <c:pt idx="354">
                  <c:v>3.3820000000000001</c:v>
                </c:pt>
                <c:pt idx="355">
                  <c:v>4.3099999999999996</c:v>
                </c:pt>
                <c:pt idx="356">
                  <c:v>2.847</c:v>
                </c:pt>
                <c:pt idx="357">
                  <c:v>-0.61199999999999999</c:v>
                </c:pt>
                <c:pt idx="358">
                  <c:v>-1.41</c:v>
                </c:pt>
                <c:pt idx="359">
                  <c:v>-1.7050000000000001</c:v>
                </c:pt>
                <c:pt idx="360">
                  <c:v>-1.73</c:v>
                </c:pt>
                <c:pt idx="361">
                  <c:v>-2.3210000000000002</c:v>
                </c:pt>
                <c:pt idx="362">
                  <c:v>-1.2130000000000001</c:v>
                </c:pt>
                <c:pt idx="363">
                  <c:v>-1.5489999999999999</c:v>
                </c:pt>
                <c:pt idx="364">
                  <c:v>-2.544</c:v>
                </c:pt>
                <c:pt idx="365">
                  <c:v>-2.6219999999999999</c:v>
                </c:pt>
                <c:pt idx="366">
                  <c:v>-3.0049999999999999</c:v>
                </c:pt>
                <c:pt idx="367">
                  <c:v>-3.3919999999999999</c:v>
                </c:pt>
                <c:pt idx="368">
                  <c:v>-4.1429999999999998</c:v>
                </c:pt>
                <c:pt idx="369">
                  <c:v>-4.2000000000000003E-2</c:v>
                </c:pt>
                <c:pt idx="370">
                  <c:v>0.32200000000000001</c:v>
                </c:pt>
                <c:pt idx="371">
                  <c:v>0.184</c:v>
                </c:pt>
                <c:pt idx="372">
                  <c:v>0.71099999999999997</c:v>
                </c:pt>
                <c:pt idx="373">
                  <c:v>1.0169999999999999</c:v>
                </c:pt>
                <c:pt idx="374">
                  <c:v>1.1160000000000001</c:v>
                </c:pt>
                <c:pt idx="375">
                  <c:v>-0.44500000000000001</c:v>
                </c:pt>
                <c:pt idx="376">
                  <c:v>-0.38400000000000001</c:v>
                </c:pt>
                <c:pt idx="377">
                  <c:v>-0.53100000000000003</c:v>
                </c:pt>
                <c:pt idx="378">
                  <c:v>-0.94399999999999995</c:v>
                </c:pt>
                <c:pt idx="379">
                  <c:v>-0.77</c:v>
                </c:pt>
                <c:pt idx="380">
                  <c:v>-1.5660000000000001</c:v>
                </c:pt>
                <c:pt idx="381">
                  <c:v>-2.21</c:v>
                </c:pt>
                <c:pt idx="382">
                  <c:v>-2.097</c:v>
                </c:pt>
                <c:pt idx="383">
                  <c:v>-2.0870000000000002</c:v>
                </c:pt>
                <c:pt idx="384">
                  <c:v>-2.1760000000000002</c:v>
                </c:pt>
                <c:pt idx="385">
                  <c:v>-2.585</c:v>
                </c:pt>
                <c:pt idx="386">
                  <c:v>-2.992</c:v>
                </c:pt>
                <c:pt idx="387">
                  <c:v>-3.6150000000000002</c:v>
                </c:pt>
                <c:pt idx="388">
                  <c:v>-4.72</c:v>
                </c:pt>
                <c:pt idx="389">
                  <c:v>-5.3150000000000004</c:v>
                </c:pt>
                <c:pt idx="390">
                  <c:v>-5.4169999999999998</c:v>
                </c:pt>
                <c:pt idx="391">
                  <c:v>-6.0590000000000002</c:v>
                </c:pt>
                <c:pt idx="392">
                  <c:v>-4.4119999999999999</c:v>
                </c:pt>
                <c:pt idx="393">
                  <c:v>-3.577</c:v>
                </c:pt>
                <c:pt idx="394">
                  <c:v>-3.165</c:v>
                </c:pt>
                <c:pt idx="395">
                  <c:v>-2.742</c:v>
                </c:pt>
                <c:pt idx="396">
                  <c:v>-3.2749999999999999</c:v>
                </c:pt>
                <c:pt idx="397">
                  <c:v>-2.552</c:v>
                </c:pt>
                <c:pt idx="398">
                  <c:v>-2.3159999999999998</c:v>
                </c:pt>
                <c:pt idx="399">
                  <c:v>-2.5819999999999999</c:v>
                </c:pt>
                <c:pt idx="400">
                  <c:v>-3.222</c:v>
                </c:pt>
                <c:pt idx="401">
                  <c:v>-3.2839999999999998</c:v>
                </c:pt>
                <c:pt idx="402">
                  <c:v>-4.3879999999999999</c:v>
                </c:pt>
                <c:pt idx="403">
                  <c:v>-4.5419999999999998</c:v>
                </c:pt>
                <c:pt idx="404">
                  <c:v>-4.0860000000000003</c:v>
                </c:pt>
                <c:pt idx="405">
                  <c:v>-4.1420000000000003</c:v>
                </c:pt>
                <c:pt idx="406">
                  <c:v>-3.62</c:v>
                </c:pt>
                <c:pt idx="407">
                  <c:v>-3.6139999999999999</c:v>
                </c:pt>
                <c:pt idx="408">
                  <c:v>-3.5339999999999998</c:v>
                </c:pt>
                <c:pt idx="409">
                  <c:v>-2.5209999999999999</c:v>
                </c:pt>
                <c:pt idx="410">
                  <c:v>-3.0990000000000002</c:v>
                </c:pt>
                <c:pt idx="411">
                  <c:v>0.38900000000000001</c:v>
                </c:pt>
                <c:pt idx="412">
                  <c:v>-0.51100000000000001</c:v>
                </c:pt>
                <c:pt idx="413">
                  <c:v>-0.67800000000000005</c:v>
                </c:pt>
                <c:pt idx="414">
                  <c:v>-0.76600000000000001</c:v>
                </c:pt>
                <c:pt idx="415">
                  <c:v>-1.181</c:v>
                </c:pt>
                <c:pt idx="416">
                  <c:v>0.56599999999999995</c:v>
                </c:pt>
                <c:pt idx="417">
                  <c:v>0.629</c:v>
                </c:pt>
                <c:pt idx="418">
                  <c:v>0.92900000000000005</c:v>
                </c:pt>
                <c:pt idx="419">
                  <c:v>0.81</c:v>
                </c:pt>
                <c:pt idx="420">
                  <c:v>1.63</c:v>
                </c:pt>
                <c:pt idx="421">
                  <c:v>2.5209999999999999</c:v>
                </c:pt>
                <c:pt idx="422">
                  <c:v>2.96</c:v>
                </c:pt>
                <c:pt idx="423">
                  <c:v>3.0169999999999999</c:v>
                </c:pt>
                <c:pt idx="424">
                  <c:v>2.9940000000000002</c:v>
                </c:pt>
                <c:pt idx="425">
                  <c:v>2.9740000000000002</c:v>
                </c:pt>
                <c:pt idx="426">
                  <c:v>-0.46600000000000003</c:v>
                </c:pt>
                <c:pt idx="427">
                  <c:v>-0.28599999999999998</c:v>
                </c:pt>
                <c:pt idx="428">
                  <c:v>-0.30599999999999999</c:v>
                </c:pt>
                <c:pt idx="429">
                  <c:v>-0.253</c:v>
                </c:pt>
                <c:pt idx="430">
                  <c:v>-0.94499999999999995</c:v>
                </c:pt>
                <c:pt idx="431">
                  <c:v>-1.4590000000000001</c:v>
                </c:pt>
                <c:pt idx="432">
                  <c:v>-1.9350000000000001</c:v>
                </c:pt>
                <c:pt idx="433">
                  <c:v>-2.5950000000000002</c:v>
                </c:pt>
                <c:pt idx="434">
                  <c:v>-2.72</c:v>
                </c:pt>
                <c:pt idx="435">
                  <c:v>-3.246</c:v>
                </c:pt>
                <c:pt idx="436">
                  <c:v>-4.2759999999999998</c:v>
                </c:pt>
                <c:pt idx="437">
                  <c:v>-4.7990000000000004</c:v>
                </c:pt>
                <c:pt idx="438">
                  <c:v>-1.3979999999999999</c:v>
                </c:pt>
                <c:pt idx="439">
                  <c:v>0.04</c:v>
                </c:pt>
                <c:pt idx="440">
                  <c:v>0.438</c:v>
                </c:pt>
                <c:pt idx="441">
                  <c:v>0.83699999999999997</c:v>
                </c:pt>
                <c:pt idx="442">
                  <c:v>0.16400000000000001</c:v>
                </c:pt>
                <c:pt idx="443">
                  <c:v>0.59299999999999997</c:v>
                </c:pt>
                <c:pt idx="444">
                  <c:v>0.629</c:v>
                </c:pt>
                <c:pt idx="445">
                  <c:v>0.52900000000000003</c:v>
                </c:pt>
                <c:pt idx="446">
                  <c:v>0.11899999999999999</c:v>
                </c:pt>
                <c:pt idx="447">
                  <c:v>4.4999999999999998E-2</c:v>
                </c:pt>
                <c:pt idx="448">
                  <c:v>0.42199999999999999</c:v>
                </c:pt>
                <c:pt idx="449">
                  <c:v>0.30199999999999999</c:v>
                </c:pt>
                <c:pt idx="450">
                  <c:v>0.193</c:v>
                </c:pt>
                <c:pt idx="451">
                  <c:v>-1.081</c:v>
                </c:pt>
                <c:pt idx="452">
                  <c:v>-1.02</c:v>
                </c:pt>
                <c:pt idx="453">
                  <c:v>-1.5660000000000001</c:v>
                </c:pt>
                <c:pt idx="454">
                  <c:v>-1.9690000000000001</c:v>
                </c:pt>
                <c:pt idx="455">
                  <c:v>0.82399999999999995</c:v>
                </c:pt>
                <c:pt idx="456">
                  <c:v>1.321</c:v>
                </c:pt>
                <c:pt idx="457">
                  <c:v>1.7410000000000001</c:v>
                </c:pt>
                <c:pt idx="458">
                  <c:v>-0.53700000000000003</c:v>
                </c:pt>
                <c:pt idx="459">
                  <c:v>-0.90300000000000002</c:v>
                </c:pt>
                <c:pt idx="460">
                  <c:v>-0.77700000000000002</c:v>
                </c:pt>
                <c:pt idx="461">
                  <c:v>-0.90600000000000003</c:v>
                </c:pt>
                <c:pt idx="462">
                  <c:v>0.18099999999999999</c:v>
                </c:pt>
                <c:pt idx="463">
                  <c:v>0.18099999999999999</c:v>
                </c:pt>
                <c:pt idx="464">
                  <c:v>-0.92800000000000005</c:v>
                </c:pt>
                <c:pt idx="465">
                  <c:v>-0.75800000000000001</c:v>
                </c:pt>
                <c:pt idx="466">
                  <c:v>-1.0049999999999999</c:v>
                </c:pt>
                <c:pt idx="467">
                  <c:v>0.17799999999999999</c:v>
                </c:pt>
                <c:pt idx="468">
                  <c:v>-0.48899999999999999</c:v>
                </c:pt>
                <c:pt idx="469">
                  <c:v>-0.98599999999999999</c:v>
                </c:pt>
                <c:pt idx="470">
                  <c:v>-1.3919999999999999</c:v>
                </c:pt>
                <c:pt idx="471">
                  <c:v>-1.3009999999999999</c:v>
                </c:pt>
                <c:pt idx="472">
                  <c:v>-1.623</c:v>
                </c:pt>
                <c:pt idx="473">
                  <c:v>-1.26</c:v>
                </c:pt>
                <c:pt idx="474">
                  <c:v>-1.238</c:v>
                </c:pt>
                <c:pt idx="475">
                  <c:v>-2.3370000000000002</c:v>
                </c:pt>
                <c:pt idx="476">
                  <c:v>-0.90600000000000003</c:v>
                </c:pt>
                <c:pt idx="477">
                  <c:v>-0.47799999999999998</c:v>
                </c:pt>
                <c:pt idx="478">
                  <c:v>-0.97399999999999998</c:v>
                </c:pt>
                <c:pt idx="479">
                  <c:v>0.122</c:v>
                </c:pt>
                <c:pt idx="480">
                  <c:v>0.64100000000000001</c:v>
                </c:pt>
                <c:pt idx="481">
                  <c:v>1.014</c:v>
                </c:pt>
                <c:pt idx="482">
                  <c:v>1.3320000000000001</c:v>
                </c:pt>
                <c:pt idx="483">
                  <c:v>0.49399999999999999</c:v>
                </c:pt>
                <c:pt idx="484">
                  <c:v>6.9000000000000006E-2</c:v>
                </c:pt>
                <c:pt idx="485">
                  <c:v>-0.23300000000000001</c:v>
                </c:pt>
                <c:pt idx="486">
                  <c:v>0.91500000000000004</c:v>
                </c:pt>
                <c:pt idx="487">
                  <c:v>9.5000000000000001E-2</c:v>
                </c:pt>
                <c:pt idx="488">
                  <c:v>-0.45700000000000002</c:v>
                </c:pt>
                <c:pt idx="489">
                  <c:v>-0.56200000000000006</c:v>
                </c:pt>
                <c:pt idx="490">
                  <c:v>-0.96299999999999997</c:v>
                </c:pt>
                <c:pt idx="491">
                  <c:v>-0.66900000000000004</c:v>
                </c:pt>
                <c:pt idx="492">
                  <c:v>-1.149</c:v>
                </c:pt>
                <c:pt idx="493">
                  <c:v>-1.3320000000000001</c:v>
                </c:pt>
                <c:pt idx="494">
                  <c:v>-2.048</c:v>
                </c:pt>
                <c:pt idx="495">
                  <c:v>-2.2349999999999999</c:v>
                </c:pt>
                <c:pt idx="496">
                  <c:v>-2.6549999999999998</c:v>
                </c:pt>
                <c:pt idx="497">
                  <c:v>-3.6030000000000002</c:v>
                </c:pt>
                <c:pt idx="498">
                  <c:v>-3.97</c:v>
                </c:pt>
                <c:pt idx="499">
                  <c:v>-4.2590000000000003</c:v>
                </c:pt>
                <c:pt idx="500">
                  <c:v>-3.55</c:v>
                </c:pt>
                <c:pt idx="501">
                  <c:v>-2.9670000000000001</c:v>
                </c:pt>
                <c:pt idx="502">
                  <c:v>-2.7970000000000002</c:v>
                </c:pt>
                <c:pt idx="503">
                  <c:v>-2.1219999999999999</c:v>
                </c:pt>
                <c:pt idx="504">
                  <c:v>-2.3380000000000001</c:v>
                </c:pt>
                <c:pt idx="505">
                  <c:v>-2.3130000000000002</c:v>
                </c:pt>
                <c:pt idx="506">
                  <c:v>-2.8290000000000002</c:v>
                </c:pt>
                <c:pt idx="507">
                  <c:v>-3.1749999999999998</c:v>
                </c:pt>
                <c:pt idx="508">
                  <c:v>-3.7829999999999999</c:v>
                </c:pt>
                <c:pt idx="509">
                  <c:v>-4.59</c:v>
                </c:pt>
                <c:pt idx="510">
                  <c:v>-4.6769999999999996</c:v>
                </c:pt>
                <c:pt idx="511">
                  <c:v>-5.1520000000000001</c:v>
                </c:pt>
                <c:pt idx="512">
                  <c:v>-5.1280000000000001</c:v>
                </c:pt>
                <c:pt idx="513">
                  <c:v>-5.343</c:v>
                </c:pt>
                <c:pt idx="514">
                  <c:v>-5.51</c:v>
                </c:pt>
                <c:pt idx="515">
                  <c:v>-4.9400000000000004</c:v>
                </c:pt>
                <c:pt idx="516">
                  <c:v>-4.6529999999999996</c:v>
                </c:pt>
                <c:pt idx="517">
                  <c:v>-4.5250000000000004</c:v>
                </c:pt>
                <c:pt idx="518">
                  <c:v>-4.859</c:v>
                </c:pt>
                <c:pt idx="519">
                  <c:v>-4.9160000000000004</c:v>
                </c:pt>
                <c:pt idx="520">
                  <c:v>-5.53</c:v>
                </c:pt>
                <c:pt idx="521">
                  <c:v>-6.05</c:v>
                </c:pt>
                <c:pt idx="522">
                  <c:v>-5.1319999999999997</c:v>
                </c:pt>
                <c:pt idx="523">
                  <c:v>-4.883</c:v>
                </c:pt>
                <c:pt idx="524">
                  <c:v>-2.5870000000000002</c:v>
                </c:pt>
                <c:pt idx="525">
                  <c:v>-2.3570000000000002</c:v>
                </c:pt>
                <c:pt idx="526">
                  <c:v>-1.645</c:v>
                </c:pt>
                <c:pt idx="527">
                  <c:v>-1.7869999999999999</c:v>
                </c:pt>
                <c:pt idx="528">
                  <c:v>-2.1680000000000001</c:v>
                </c:pt>
                <c:pt idx="529">
                  <c:v>-2.609</c:v>
                </c:pt>
                <c:pt idx="530">
                  <c:v>-2.8340000000000001</c:v>
                </c:pt>
                <c:pt idx="531">
                  <c:v>-2.927</c:v>
                </c:pt>
                <c:pt idx="532">
                  <c:v>-3.0619999999999998</c:v>
                </c:pt>
                <c:pt idx="533">
                  <c:v>-3.72</c:v>
                </c:pt>
                <c:pt idx="534">
                  <c:v>-2.8330000000000002</c:v>
                </c:pt>
                <c:pt idx="535">
                  <c:v>-3.1549999999999998</c:v>
                </c:pt>
                <c:pt idx="536">
                  <c:v>-3.125</c:v>
                </c:pt>
                <c:pt idx="537">
                  <c:v>-3.3340000000000001</c:v>
                </c:pt>
                <c:pt idx="538">
                  <c:v>-1.732</c:v>
                </c:pt>
                <c:pt idx="539">
                  <c:v>0.114</c:v>
                </c:pt>
                <c:pt idx="540">
                  <c:v>0.68500000000000005</c:v>
                </c:pt>
                <c:pt idx="541">
                  <c:v>0.89100000000000001</c:v>
                </c:pt>
                <c:pt idx="542">
                  <c:v>-6.0000000000000001E-3</c:v>
                </c:pt>
                <c:pt idx="543">
                  <c:v>-0.307</c:v>
                </c:pt>
                <c:pt idx="544">
                  <c:v>1.6020000000000001</c:v>
                </c:pt>
                <c:pt idx="545">
                  <c:v>2.1739999999999999</c:v>
                </c:pt>
                <c:pt idx="546">
                  <c:v>3.2170000000000001</c:v>
                </c:pt>
                <c:pt idx="547">
                  <c:v>2.8119999999999998</c:v>
                </c:pt>
                <c:pt idx="548">
                  <c:v>1.1200000000000001</c:v>
                </c:pt>
                <c:pt idx="549">
                  <c:v>1.823</c:v>
                </c:pt>
                <c:pt idx="550">
                  <c:v>2.004</c:v>
                </c:pt>
                <c:pt idx="551">
                  <c:v>2.1440000000000001</c:v>
                </c:pt>
                <c:pt idx="552">
                  <c:v>1.585</c:v>
                </c:pt>
                <c:pt idx="553">
                  <c:v>-0.30199999999999999</c:v>
                </c:pt>
                <c:pt idx="554">
                  <c:v>-1.0609999999999999</c:v>
                </c:pt>
                <c:pt idx="555">
                  <c:v>-0.67300000000000004</c:v>
                </c:pt>
                <c:pt idx="556">
                  <c:v>-0.68500000000000005</c:v>
                </c:pt>
                <c:pt idx="557">
                  <c:v>-0.97099999999999997</c:v>
                </c:pt>
                <c:pt idx="558">
                  <c:v>-1.782</c:v>
                </c:pt>
                <c:pt idx="559">
                  <c:v>-0.30399999999999999</c:v>
                </c:pt>
                <c:pt idx="560">
                  <c:v>-0.83499999999999996</c:v>
                </c:pt>
                <c:pt idx="561">
                  <c:v>-1.6419999999999999</c:v>
                </c:pt>
                <c:pt idx="562">
                  <c:v>0.247</c:v>
                </c:pt>
                <c:pt idx="563">
                  <c:v>0.61399999999999999</c:v>
                </c:pt>
                <c:pt idx="564">
                  <c:v>1.66</c:v>
                </c:pt>
                <c:pt idx="565">
                  <c:v>0.53</c:v>
                </c:pt>
                <c:pt idx="566">
                  <c:v>-0.65400000000000003</c:v>
                </c:pt>
                <c:pt idx="567">
                  <c:v>-0.192</c:v>
                </c:pt>
                <c:pt idx="568">
                  <c:v>-2.1999999999999999E-2</c:v>
                </c:pt>
                <c:pt idx="569">
                  <c:v>-0.34899999999999998</c:v>
                </c:pt>
                <c:pt idx="570">
                  <c:v>0.48099999999999998</c:v>
                </c:pt>
                <c:pt idx="571">
                  <c:v>0.24199999999999999</c:v>
                </c:pt>
                <c:pt idx="572">
                  <c:v>1.466</c:v>
                </c:pt>
                <c:pt idx="573">
                  <c:v>-0.14599999999999999</c:v>
                </c:pt>
                <c:pt idx="574">
                  <c:v>-1.2869999999999999</c:v>
                </c:pt>
                <c:pt idx="575">
                  <c:v>-1.9350000000000001</c:v>
                </c:pt>
                <c:pt idx="576">
                  <c:v>-2.3940000000000001</c:v>
                </c:pt>
                <c:pt idx="577">
                  <c:v>-2.6469999999999998</c:v>
                </c:pt>
                <c:pt idx="578">
                  <c:v>-3.1629999999999998</c:v>
                </c:pt>
                <c:pt idx="579">
                  <c:v>-3.875</c:v>
                </c:pt>
                <c:pt idx="580">
                  <c:v>-4.8620000000000001</c:v>
                </c:pt>
                <c:pt idx="581">
                  <c:v>-5.5990000000000002</c:v>
                </c:pt>
                <c:pt idx="582">
                  <c:v>-5.0810000000000004</c:v>
                </c:pt>
                <c:pt idx="583">
                  <c:v>-5.4909999999999997</c:v>
                </c:pt>
                <c:pt idx="584">
                  <c:v>-5.4359999999999999</c:v>
                </c:pt>
                <c:pt idx="585">
                  <c:v>-1.2609999999999999</c:v>
                </c:pt>
                <c:pt idx="586">
                  <c:v>-1.377</c:v>
                </c:pt>
                <c:pt idx="587">
                  <c:v>-1.1439999999999999</c:v>
                </c:pt>
                <c:pt idx="588">
                  <c:v>-0.85</c:v>
                </c:pt>
                <c:pt idx="589">
                  <c:v>-0.25900000000000001</c:v>
                </c:pt>
                <c:pt idx="590">
                  <c:v>0.33100000000000002</c:v>
                </c:pt>
                <c:pt idx="591">
                  <c:v>0.313</c:v>
                </c:pt>
                <c:pt idx="592">
                  <c:v>0.81299999999999994</c:v>
                </c:pt>
                <c:pt idx="593">
                  <c:v>0.89500000000000002</c:v>
                </c:pt>
                <c:pt idx="594">
                  <c:v>-0.63800000000000001</c:v>
                </c:pt>
                <c:pt idx="595">
                  <c:v>-1.5649999999999999</c:v>
                </c:pt>
                <c:pt idx="596">
                  <c:v>-1.958</c:v>
                </c:pt>
                <c:pt idx="597">
                  <c:v>-1.988</c:v>
                </c:pt>
                <c:pt idx="598">
                  <c:v>-1.4430000000000001</c:v>
                </c:pt>
                <c:pt idx="599">
                  <c:v>-1.02</c:v>
                </c:pt>
                <c:pt idx="600">
                  <c:v>-1.006</c:v>
                </c:pt>
                <c:pt idx="601">
                  <c:v>-0.96599999999999997</c:v>
                </c:pt>
                <c:pt idx="602">
                  <c:v>-1.179</c:v>
                </c:pt>
              </c:numCache>
            </c:numRef>
          </c:val>
          <c:smooth val="0"/>
        </c:ser>
        <c:ser>
          <c:idx val="1"/>
          <c:order val="1"/>
          <c:tx>
            <c:v>PDSI Filtered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'NM - Statewide New Calc'!$A$142:$A$744</c:f>
              <c:numCache>
                <c:formatCode>m/d/yyyy</c:formatCode>
                <c:ptCount val="603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  <c:pt idx="571">
                  <c:v>42948</c:v>
                </c:pt>
                <c:pt idx="572">
                  <c:v>42979</c:v>
                </c:pt>
                <c:pt idx="573">
                  <c:v>43009</c:v>
                </c:pt>
                <c:pt idx="574">
                  <c:v>43040</c:v>
                </c:pt>
                <c:pt idx="575">
                  <c:v>43070</c:v>
                </c:pt>
                <c:pt idx="576">
                  <c:v>43101</c:v>
                </c:pt>
                <c:pt idx="577">
                  <c:v>43132</c:v>
                </c:pt>
                <c:pt idx="578">
                  <c:v>43160</c:v>
                </c:pt>
                <c:pt idx="579">
                  <c:v>43191</c:v>
                </c:pt>
                <c:pt idx="580">
                  <c:v>43221</c:v>
                </c:pt>
                <c:pt idx="581">
                  <c:v>43252</c:v>
                </c:pt>
                <c:pt idx="582">
                  <c:v>43282</c:v>
                </c:pt>
                <c:pt idx="583">
                  <c:v>43313</c:v>
                </c:pt>
                <c:pt idx="584">
                  <c:v>43344</c:v>
                </c:pt>
                <c:pt idx="585">
                  <c:v>43374</c:v>
                </c:pt>
                <c:pt idx="586">
                  <c:v>43405</c:v>
                </c:pt>
                <c:pt idx="587">
                  <c:v>43435</c:v>
                </c:pt>
                <c:pt idx="588">
                  <c:v>43466</c:v>
                </c:pt>
                <c:pt idx="589">
                  <c:v>43497</c:v>
                </c:pt>
                <c:pt idx="590">
                  <c:v>43525</c:v>
                </c:pt>
                <c:pt idx="591">
                  <c:v>43556</c:v>
                </c:pt>
                <c:pt idx="592">
                  <c:v>43586</c:v>
                </c:pt>
                <c:pt idx="593">
                  <c:v>43617</c:v>
                </c:pt>
                <c:pt idx="594">
                  <c:v>43647</c:v>
                </c:pt>
                <c:pt idx="595">
                  <c:v>43678</c:v>
                </c:pt>
                <c:pt idx="596">
                  <c:v>43709</c:v>
                </c:pt>
                <c:pt idx="597">
                  <c:v>43739</c:v>
                </c:pt>
                <c:pt idx="598">
                  <c:v>43770</c:v>
                </c:pt>
                <c:pt idx="599">
                  <c:v>43800</c:v>
                </c:pt>
                <c:pt idx="600">
                  <c:v>43831</c:v>
                </c:pt>
                <c:pt idx="601">
                  <c:v>43862</c:v>
                </c:pt>
                <c:pt idx="602">
                  <c:v>43891</c:v>
                </c:pt>
              </c:numCache>
            </c:numRef>
          </c:cat>
          <c:val>
            <c:numRef>
              <c:f>'NM - Statewide New Calc'!$C$142:$C$738</c:f>
              <c:numCache>
                <c:formatCode>General</c:formatCode>
                <c:ptCount val="597"/>
                <c:pt idx="6">
                  <c:v>0.63603129999999997</c:v>
                </c:pt>
                <c:pt idx="7">
                  <c:v>0.38844339999999999</c:v>
                </c:pt>
                <c:pt idx="8">
                  <c:v>0.14015880000000003</c:v>
                </c:pt>
                <c:pt idx="9">
                  <c:v>-0.12133650000000001</c:v>
                </c:pt>
                <c:pt idx="10">
                  <c:v>-0.4198538</c:v>
                </c:pt>
                <c:pt idx="11">
                  <c:v>-0.75647969999999998</c:v>
                </c:pt>
                <c:pt idx="12">
                  <c:v>-1.1065034999999996</c:v>
                </c:pt>
                <c:pt idx="13">
                  <c:v>-1.4424511999999998</c:v>
                </c:pt>
                <c:pt idx="14">
                  <c:v>-1.7392862</c:v>
                </c:pt>
                <c:pt idx="15">
                  <c:v>-1.9479338000000004</c:v>
                </c:pt>
                <c:pt idx="16">
                  <c:v>-1.9830991999999994</c:v>
                </c:pt>
                <c:pt idx="17">
                  <c:v>-1.7697255999999999</c:v>
                </c:pt>
                <c:pt idx="18">
                  <c:v>-1.3209979999999999</c:v>
                </c:pt>
                <c:pt idx="19">
                  <c:v>-0.75663099999999994</c:v>
                </c:pt>
                <c:pt idx="20">
                  <c:v>-0.23640339999999996</c:v>
                </c:pt>
                <c:pt idx="21">
                  <c:v>0.10386120000000001</c:v>
                </c:pt>
                <c:pt idx="22">
                  <c:v>0.16885520000000001</c:v>
                </c:pt>
                <c:pt idx="23">
                  <c:v>-8.4951399999999996E-2</c:v>
                </c:pt>
                <c:pt idx="24">
                  <c:v>-0.62009559999999997</c:v>
                </c:pt>
                <c:pt idx="25">
                  <c:v>-1.3118135999999998</c:v>
                </c:pt>
                <c:pt idx="26">
                  <c:v>-1.9882035999999998</c:v>
                </c:pt>
                <c:pt idx="27">
                  <c:v>-2.4794643000000005</c:v>
                </c:pt>
                <c:pt idx="28">
                  <c:v>-2.6579934000000001</c:v>
                </c:pt>
                <c:pt idx="29">
                  <c:v>-2.4685993000000002</c:v>
                </c:pt>
                <c:pt idx="30">
                  <c:v>-1.9276425000000001</c:v>
                </c:pt>
                <c:pt idx="31">
                  <c:v>-1.0964583999999997</c:v>
                </c:pt>
                <c:pt idx="32">
                  <c:v>-8.0006000000000077E-2</c:v>
                </c:pt>
                <c:pt idx="33">
                  <c:v>0.94778739999999984</c:v>
                </c:pt>
                <c:pt idx="34">
                  <c:v>1.7928732999999999</c:v>
                </c:pt>
                <c:pt idx="35">
                  <c:v>2.3718975000000002</c:v>
                </c:pt>
                <c:pt idx="36">
                  <c:v>2.7631277999999999</c:v>
                </c:pt>
                <c:pt idx="37">
                  <c:v>3.1035756999999999</c:v>
                </c:pt>
                <c:pt idx="38">
                  <c:v>3.4517238000000003</c:v>
                </c:pt>
                <c:pt idx="39">
                  <c:v>3.7355773000000001</c:v>
                </c:pt>
                <c:pt idx="40">
                  <c:v>3.7807132000000001</c:v>
                </c:pt>
                <c:pt idx="41">
                  <c:v>3.3959042999999993</c:v>
                </c:pt>
                <c:pt idx="42">
                  <c:v>2.5245471999999993</c:v>
                </c:pt>
                <c:pt idx="43">
                  <c:v>1.3598898999999998</c:v>
                </c:pt>
                <c:pt idx="44">
                  <c:v>0.25161179999999994</c:v>
                </c:pt>
                <c:pt idx="45">
                  <c:v>-0.53909780000000007</c:v>
                </c:pt>
                <c:pt idx="46">
                  <c:v>-0.97153750000000005</c:v>
                </c:pt>
                <c:pt idx="47">
                  <c:v>-1.1633795</c:v>
                </c:pt>
                <c:pt idx="48">
                  <c:v>-1.2758828</c:v>
                </c:pt>
                <c:pt idx="49">
                  <c:v>-1.4438545000000003</c:v>
                </c:pt>
                <c:pt idx="50">
                  <c:v>-1.7376708000000003</c:v>
                </c:pt>
                <c:pt idx="51">
                  <c:v>-2.1400674999999998</c:v>
                </c:pt>
                <c:pt idx="52">
                  <c:v>-2.5513762999999994</c:v>
                </c:pt>
                <c:pt idx="53">
                  <c:v>-2.8176256000000004</c:v>
                </c:pt>
                <c:pt idx="54">
                  <c:v>-2.7709695000000001</c:v>
                </c:pt>
                <c:pt idx="55">
                  <c:v>-2.3024222000000001</c:v>
                </c:pt>
                <c:pt idx="56">
                  <c:v>-1.4610709000000002</c:v>
                </c:pt>
                <c:pt idx="57">
                  <c:v>-0.48599220000000004</c:v>
                </c:pt>
                <c:pt idx="58">
                  <c:v>0.32967570000000002</c:v>
                </c:pt>
                <c:pt idx="59">
                  <c:v>0.84726210000000002</c:v>
                </c:pt>
                <c:pt idx="60">
                  <c:v>1.1317294999999998</c:v>
                </c:pt>
                <c:pt idx="61">
                  <c:v>1.3127228</c:v>
                </c:pt>
                <c:pt idx="62">
                  <c:v>1.4529171999999999</c:v>
                </c:pt>
                <c:pt idx="63">
                  <c:v>1.5472783000000001</c:v>
                </c:pt>
                <c:pt idx="64">
                  <c:v>1.5851565000000001</c:v>
                </c:pt>
                <c:pt idx="65">
                  <c:v>1.5626789000000001</c:v>
                </c:pt>
                <c:pt idx="66">
                  <c:v>1.4488946</c:v>
                </c:pt>
                <c:pt idx="67">
                  <c:v>1.1887491000000001</c:v>
                </c:pt>
                <c:pt idx="68">
                  <c:v>0.76328019999999985</c:v>
                </c:pt>
                <c:pt idx="69">
                  <c:v>0.23711840000000015</c:v>
                </c:pt>
                <c:pt idx="70">
                  <c:v>-0.2772001</c:v>
                </c:pt>
                <c:pt idx="71">
                  <c:v>-0.70586199999999988</c:v>
                </c:pt>
                <c:pt idx="72">
                  <c:v>-1.0455038999999999</c:v>
                </c:pt>
                <c:pt idx="73">
                  <c:v>-1.3258897999999997</c:v>
                </c:pt>
                <c:pt idx="74">
                  <c:v>-1.5738187000000001</c:v>
                </c:pt>
                <c:pt idx="75">
                  <c:v>-1.8053477</c:v>
                </c:pt>
                <c:pt idx="76">
                  <c:v>-2.0223271000000005</c:v>
                </c:pt>
                <c:pt idx="77">
                  <c:v>-2.2045070999999998</c:v>
                </c:pt>
                <c:pt idx="78">
                  <c:v>-2.3233318000000001</c:v>
                </c:pt>
                <c:pt idx="79">
                  <c:v>-2.3751976000000004</c:v>
                </c:pt>
                <c:pt idx="80">
                  <c:v>-2.3934696</c:v>
                </c:pt>
                <c:pt idx="81">
                  <c:v>-2.4228103000000005</c:v>
                </c:pt>
                <c:pt idx="82">
                  <c:v>-2.484391</c:v>
                </c:pt>
                <c:pt idx="83">
                  <c:v>-2.5652442</c:v>
                </c:pt>
                <c:pt idx="84">
                  <c:v>-2.6333190999999996</c:v>
                </c:pt>
                <c:pt idx="85">
                  <c:v>-2.6613829000000004</c:v>
                </c:pt>
                <c:pt idx="86">
                  <c:v>-2.6445656999999998</c:v>
                </c:pt>
                <c:pt idx="87">
                  <c:v>-2.5984443000000002</c:v>
                </c:pt>
                <c:pt idx="88">
                  <c:v>-2.5350438</c:v>
                </c:pt>
                <c:pt idx="89">
                  <c:v>-2.4482496999999999</c:v>
                </c:pt>
                <c:pt idx="90">
                  <c:v>-2.3380899000000004</c:v>
                </c:pt>
                <c:pt idx="91">
                  <c:v>-2.2333689999999997</c:v>
                </c:pt>
                <c:pt idx="92">
                  <c:v>-2.1586848000000001</c:v>
                </c:pt>
                <c:pt idx="93">
                  <c:v>-2.0824127999999997</c:v>
                </c:pt>
                <c:pt idx="94">
                  <c:v>-1.9276897000000002</c:v>
                </c:pt>
                <c:pt idx="95">
                  <c:v>-1.6469240000000001</c:v>
                </c:pt>
                <c:pt idx="96">
                  <c:v>-1.2719155</c:v>
                </c:pt>
                <c:pt idx="97">
                  <c:v>-0.87933639999999991</c:v>
                </c:pt>
                <c:pt idx="98">
                  <c:v>-0.52830220000000006</c:v>
                </c:pt>
                <c:pt idx="99">
                  <c:v>-0.26597100000000012</c:v>
                </c:pt>
                <c:pt idx="100">
                  <c:v>-0.17166650000000006</c:v>
                </c:pt>
                <c:pt idx="101">
                  <c:v>-0.31478140000000004</c:v>
                </c:pt>
                <c:pt idx="102">
                  <c:v>-0.62618649999999998</c:v>
                </c:pt>
                <c:pt idx="103">
                  <c:v>-0.85761789999999982</c:v>
                </c:pt>
                <c:pt idx="104">
                  <c:v>-0.72941949999999989</c:v>
                </c:pt>
                <c:pt idx="105">
                  <c:v>-0.14111980000000007</c:v>
                </c:pt>
                <c:pt idx="106">
                  <c:v>0.75108610000000009</c:v>
                </c:pt>
                <c:pt idx="107">
                  <c:v>1.6562076999999999</c:v>
                </c:pt>
                <c:pt idx="108">
                  <c:v>2.3520371999999998</c:v>
                </c:pt>
                <c:pt idx="109">
                  <c:v>2.8019566000000005</c:v>
                </c:pt>
                <c:pt idx="110">
                  <c:v>3.1214233999999994</c:v>
                </c:pt>
                <c:pt idx="111">
                  <c:v>3.4421960000000005</c:v>
                </c:pt>
                <c:pt idx="112">
                  <c:v>3.7813836000000007</c:v>
                </c:pt>
                <c:pt idx="113">
                  <c:v>4.0214682999999996</c:v>
                </c:pt>
                <c:pt idx="114">
                  <c:v>4.0212110000000001</c:v>
                </c:pt>
                <c:pt idx="115">
                  <c:v>3.7528164999999993</c:v>
                </c:pt>
                <c:pt idx="116">
                  <c:v>3.3384469000000006</c:v>
                </c:pt>
                <c:pt idx="117">
                  <c:v>2.9663238000000001</c:v>
                </c:pt>
                <c:pt idx="118">
                  <c:v>2.7726825000000002</c:v>
                </c:pt>
                <c:pt idx="119">
                  <c:v>2.7856405</c:v>
                </c:pt>
                <c:pt idx="120">
                  <c:v>2.9436423</c:v>
                </c:pt>
                <c:pt idx="121">
                  <c:v>3.1317248999999996</c:v>
                </c:pt>
                <c:pt idx="122">
                  <c:v>3.1949266000000001</c:v>
                </c:pt>
                <c:pt idx="123">
                  <c:v>2.9555584000000001</c:v>
                </c:pt>
                <c:pt idx="124">
                  <c:v>2.2957013000000002</c:v>
                </c:pt>
                <c:pt idx="125">
                  <c:v>1.2795013</c:v>
                </c:pt>
                <c:pt idx="126">
                  <c:v>0.16687060000000006</c:v>
                </c:pt>
                <c:pt idx="127">
                  <c:v>-0.75749350000000004</c:v>
                </c:pt>
                <c:pt idx="128">
                  <c:v>-1.3824670000000001</c:v>
                </c:pt>
                <c:pt idx="129">
                  <c:v>-1.7940195999999997</c:v>
                </c:pt>
                <c:pt idx="130">
                  <c:v>-2.1340242000000003</c:v>
                </c:pt>
                <c:pt idx="131">
                  <c:v>-2.4632988</c:v>
                </c:pt>
                <c:pt idx="132">
                  <c:v>-2.7437591000000001</c:v>
                </c:pt>
                <c:pt idx="133">
                  <c:v>-2.9142049000000001</c:v>
                </c:pt>
                <c:pt idx="134">
                  <c:v>-2.9607853999999998</c:v>
                </c:pt>
                <c:pt idx="135">
                  <c:v>-2.9116550999999995</c:v>
                </c:pt>
                <c:pt idx="136">
                  <c:v>-2.7836500000000002</c:v>
                </c:pt>
                <c:pt idx="137">
                  <c:v>-2.5685701000000001</c:v>
                </c:pt>
                <c:pt idx="138">
                  <c:v>-2.2807717999999997</c:v>
                </c:pt>
                <c:pt idx="139">
                  <c:v>-1.9941149000000002</c:v>
                </c:pt>
                <c:pt idx="140">
                  <c:v>-1.8051836999999999</c:v>
                </c:pt>
                <c:pt idx="141">
                  <c:v>-1.7512540000000001</c:v>
                </c:pt>
                <c:pt idx="142">
                  <c:v>-1.7659905</c:v>
                </c:pt>
                <c:pt idx="143">
                  <c:v>-1.7268983</c:v>
                </c:pt>
                <c:pt idx="144">
                  <c:v>-1.5656333000000002</c:v>
                </c:pt>
                <c:pt idx="145">
                  <c:v>-1.3314240000000002</c:v>
                </c:pt>
                <c:pt idx="146">
                  <c:v>-1.1256051999999999</c:v>
                </c:pt>
                <c:pt idx="147">
                  <c:v>-0.97370610000000002</c:v>
                </c:pt>
                <c:pt idx="148">
                  <c:v>-0.78984620000000016</c:v>
                </c:pt>
                <c:pt idx="149">
                  <c:v>-0.47640070000000007</c:v>
                </c:pt>
                <c:pt idx="150">
                  <c:v>-3.9374500000000041E-2</c:v>
                </c:pt>
                <c:pt idx="151">
                  <c:v>0.41020129999999999</c:v>
                </c:pt>
                <c:pt idx="152">
                  <c:v>0.76384839999999998</c:v>
                </c:pt>
                <c:pt idx="153">
                  <c:v>1.0058060000000002</c:v>
                </c:pt>
                <c:pt idx="154">
                  <c:v>1.1971382999999998</c:v>
                </c:pt>
                <c:pt idx="155">
                  <c:v>1.3991297</c:v>
                </c:pt>
                <c:pt idx="156">
                  <c:v>1.6301653</c:v>
                </c:pt>
                <c:pt idx="157">
                  <c:v>1.8787076999999999</c:v>
                </c:pt>
                <c:pt idx="158">
                  <c:v>2.1277902000000002</c:v>
                </c:pt>
                <c:pt idx="159">
                  <c:v>2.3593729000000003</c:v>
                </c:pt>
                <c:pt idx="160">
                  <c:v>2.5434233000000002</c:v>
                </c:pt>
                <c:pt idx="161">
                  <c:v>2.6342517999999999</c:v>
                </c:pt>
                <c:pt idx="162">
                  <c:v>2.5967093999999995</c:v>
                </c:pt>
                <c:pt idx="163">
                  <c:v>2.4483649000000001</c:v>
                </c:pt>
                <c:pt idx="164">
                  <c:v>2.2646236999999996</c:v>
                </c:pt>
                <c:pt idx="165">
                  <c:v>2.1243622999999996</c:v>
                </c:pt>
                <c:pt idx="166">
                  <c:v>2.0482554999999998</c:v>
                </c:pt>
                <c:pt idx="167">
                  <c:v>1.9978727999999999</c:v>
                </c:pt>
                <c:pt idx="168">
                  <c:v>1.9318217999999998</c:v>
                </c:pt>
                <c:pt idx="169">
                  <c:v>1.8472108999999997</c:v>
                </c:pt>
                <c:pt idx="170">
                  <c:v>1.7626267999999998</c:v>
                </c:pt>
                <c:pt idx="171">
                  <c:v>1.6847523</c:v>
                </c:pt>
                <c:pt idx="172">
                  <c:v>1.6121017</c:v>
                </c:pt>
                <c:pt idx="173">
                  <c:v>1.5611888000000003</c:v>
                </c:pt>
                <c:pt idx="174">
                  <c:v>1.5731706999999997</c:v>
                </c:pt>
                <c:pt idx="175">
                  <c:v>1.6884813000000001</c:v>
                </c:pt>
                <c:pt idx="176">
                  <c:v>1.9118318999999999</c:v>
                </c:pt>
                <c:pt idx="177">
                  <c:v>2.2017445000000002</c:v>
                </c:pt>
                <c:pt idx="178">
                  <c:v>2.5013117</c:v>
                </c:pt>
                <c:pt idx="179">
                  <c:v>2.7865798999999996</c:v>
                </c:pt>
                <c:pt idx="180">
                  <c:v>3.0822088000000005</c:v>
                </c:pt>
                <c:pt idx="181">
                  <c:v>3.4270535999999998</c:v>
                </c:pt>
                <c:pt idx="182">
                  <c:v>3.8201849000000001</c:v>
                </c:pt>
                <c:pt idx="183">
                  <c:v>4.1976833000000005</c:v>
                </c:pt>
                <c:pt idx="184">
                  <c:v>4.468199199999999</c:v>
                </c:pt>
                <c:pt idx="185">
                  <c:v>4.5782018999999998</c:v>
                </c:pt>
                <c:pt idx="186">
                  <c:v>4.5506965000000008</c:v>
                </c:pt>
                <c:pt idx="187">
                  <c:v>4.4592704999999997</c:v>
                </c:pt>
                <c:pt idx="188">
                  <c:v>4.3496996999999995</c:v>
                </c:pt>
                <c:pt idx="189">
                  <c:v>4.1886809999999999</c:v>
                </c:pt>
                <c:pt idx="190">
                  <c:v>3.9072674000000003</c:v>
                </c:pt>
                <c:pt idx="191">
                  <c:v>3.4912106999999999</c:v>
                </c:pt>
                <c:pt idx="192">
                  <c:v>3.0142783</c:v>
                </c:pt>
                <c:pt idx="193">
                  <c:v>2.5915398999999999</c:v>
                </c:pt>
                <c:pt idx="194">
                  <c:v>2.3186908000000002</c:v>
                </c:pt>
                <c:pt idx="195">
                  <c:v>2.2425408999999998</c:v>
                </c:pt>
                <c:pt idx="196">
                  <c:v>2.351658</c:v>
                </c:pt>
                <c:pt idx="197">
                  <c:v>2.5868808999999997</c:v>
                </c:pt>
                <c:pt idx="198">
                  <c:v>2.8850726</c:v>
                </c:pt>
                <c:pt idx="199">
                  <c:v>3.2259139000000006</c:v>
                </c:pt>
                <c:pt idx="200">
                  <c:v>3.6236055999999999</c:v>
                </c:pt>
                <c:pt idx="201">
                  <c:v>4.0731372000000006</c:v>
                </c:pt>
                <c:pt idx="202">
                  <c:v>4.5250483000000008</c:v>
                </c:pt>
                <c:pt idx="203">
                  <c:v>4.9126913000000005</c:v>
                </c:pt>
                <c:pt idx="204">
                  <c:v>5.1860461000000004</c:v>
                </c:pt>
                <c:pt idx="205">
                  <c:v>5.3235455000000007</c:v>
                </c:pt>
                <c:pt idx="206">
                  <c:v>5.339108200000001</c:v>
                </c:pt>
                <c:pt idx="207">
                  <c:v>5.277037599999999</c:v>
                </c:pt>
                <c:pt idx="208">
                  <c:v>5.1703188999999989</c:v>
                </c:pt>
                <c:pt idx="209">
                  <c:v>5.0022349000000013</c:v>
                </c:pt>
                <c:pt idx="210">
                  <c:v>4.7305337999999999</c:v>
                </c:pt>
                <c:pt idx="211">
                  <c:v>4.3505820000000011</c:v>
                </c:pt>
                <c:pt idx="212">
                  <c:v>3.9257211999999999</c:v>
                </c:pt>
                <c:pt idx="213">
                  <c:v>3.5524141</c:v>
                </c:pt>
                <c:pt idx="214">
                  <c:v>3.2869222999999992</c:v>
                </c:pt>
                <c:pt idx="215">
                  <c:v>3.1051364999999995</c:v>
                </c:pt>
                <c:pt idx="216">
                  <c:v>2.9429536999999995</c:v>
                </c:pt>
                <c:pt idx="217">
                  <c:v>2.7765247000000004</c:v>
                </c:pt>
                <c:pt idx="218">
                  <c:v>2.6560750999999998</c:v>
                </c:pt>
                <c:pt idx="219">
                  <c:v>2.6561834999999996</c:v>
                </c:pt>
                <c:pt idx="220">
                  <c:v>2.7898214000000001</c:v>
                </c:pt>
                <c:pt idx="221">
                  <c:v>2.9526379000000009</c:v>
                </c:pt>
                <c:pt idx="222">
                  <c:v>2.9421870999999999</c:v>
                </c:pt>
                <c:pt idx="223">
                  <c:v>2.5736929000000002</c:v>
                </c:pt>
                <c:pt idx="224">
                  <c:v>1.8395350000000001</c:v>
                </c:pt>
                <c:pt idx="225">
                  <c:v>0.96504509999999999</c:v>
                </c:pt>
                <c:pt idx="226">
                  <c:v>0.25251170000000012</c:v>
                </c:pt>
                <c:pt idx="227">
                  <c:v>-0.16093040000000003</c:v>
                </c:pt>
                <c:pt idx="228">
                  <c:v>-0.38259660000000001</c:v>
                </c:pt>
                <c:pt idx="229">
                  <c:v>-0.62102580000000007</c:v>
                </c:pt>
                <c:pt idx="230">
                  <c:v>-0.98526649999999993</c:v>
                </c:pt>
                <c:pt idx="231">
                  <c:v>-1.4156090000000001</c:v>
                </c:pt>
                <c:pt idx="232">
                  <c:v>-1.7769637</c:v>
                </c:pt>
                <c:pt idx="233">
                  <c:v>-1.9883841999999998</c:v>
                </c:pt>
                <c:pt idx="234">
                  <c:v>-2.0688135000000001</c:v>
                </c:pt>
                <c:pt idx="235">
                  <c:v>-2.092371</c:v>
                </c:pt>
                <c:pt idx="236">
                  <c:v>-2.1227</c:v>
                </c:pt>
                <c:pt idx="237">
                  <c:v>-2.1737829000000004</c:v>
                </c:pt>
                <c:pt idx="238">
                  <c:v>-2.2006865000000002</c:v>
                </c:pt>
                <c:pt idx="239">
                  <c:v>-2.1294265000000001</c:v>
                </c:pt>
                <c:pt idx="240">
                  <c:v>-1.9240336999999996</c:v>
                </c:pt>
                <c:pt idx="241">
                  <c:v>-1.6342773000000002</c:v>
                </c:pt>
                <c:pt idx="242">
                  <c:v>-1.3555858999999999</c:v>
                </c:pt>
                <c:pt idx="243">
                  <c:v>-1.1246380999999999</c:v>
                </c:pt>
                <c:pt idx="244">
                  <c:v>-0.87014259999999999</c:v>
                </c:pt>
                <c:pt idx="245">
                  <c:v>-0.49112140000000004</c:v>
                </c:pt>
                <c:pt idx="246">
                  <c:v>1.4568600000000022E-2</c:v>
                </c:pt>
                <c:pt idx="247">
                  <c:v>0.53026459999999997</c:v>
                </c:pt>
                <c:pt idx="248">
                  <c:v>0.93456349999999999</c:v>
                </c:pt>
                <c:pt idx="249">
                  <c:v>1.1924763</c:v>
                </c:pt>
                <c:pt idx="250">
                  <c:v>1.3257467000000001</c:v>
                </c:pt>
                <c:pt idx="251">
                  <c:v>1.3432913</c:v>
                </c:pt>
                <c:pt idx="252">
                  <c:v>1.2426227999999999</c:v>
                </c:pt>
                <c:pt idx="253">
                  <c:v>1.0631655</c:v>
                </c:pt>
                <c:pt idx="254">
                  <c:v>0.89854279999999997</c:v>
                </c:pt>
                <c:pt idx="255">
                  <c:v>0.85393160000000001</c:v>
                </c:pt>
                <c:pt idx="256">
                  <c:v>0.99446259999999997</c:v>
                </c:pt>
                <c:pt idx="257">
                  <c:v>1.3100632000000001</c:v>
                </c:pt>
                <c:pt idx="258">
                  <c:v>1.7198591999999999</c:v>
                </c:pt>
                <c:pt idx="259">
                  <c:v>2.1314767999999993</c:v>
                </c:pt>
                <c:pt idx="260">
                  <c:v>2.5081569999999997</c:v>
                </c:pt>
                <c:pt idx="261">
                  <c:v>2.8673562000000001</c:v>
                </c:pt>
                <c:pt idx="262">
                  <c:v>3.2102234000000003</c:v>
                </c:pt>
                <c:pt idx="263">
                  <c:v>3.4786317999999996</c:v>
                </c:pt>
                <c:pt idx="264">
                  <c:v>3.6051800000000003</c:v>
                </c:pt>
                <c:pt idx="265">
                  <c:v>3.5921398999999994</c:v>
                </c:pt>
                <c:pt idx="266">
                  <c:v>3.5241218000000001</c:v>
                </c:pt>
                <c:pt idx="267">
                  <c:v>3.5053811000000001</c:v>
                </c:pt>
                <c:pt idx="268">
                  <c:v>3.5772829000000002</c:v>
                </c:pt>
                <c:pt idx="269">
                  <c:v>3.6807670999999997</c:v>
                </c:pt>
                <c:pt idx="270">
                  <c:v>3.6995241999999999</c:v>
                </c:pt>
                <c:pt idx="271">
                  <c:v>3.5583263000000001</c:v>
                </c:pt>
                <c:pt idx="272">
                  <c:v>3.3039854999999996</c:v>
                </c:pt>
                <c:pt idx="273">
                  <c:v>3.0921614000000006</c:v>
                </c:pt>
                <c:pt idx="274">
                  <c:v>3.0722900999999996</c:v>
                </c:pt>
                <c:pt idx="275">
                  <c:v>3.2680644999999999</c:v>
                </c:pt>
                <c:pt idx="276">
                  <c:v>3.5600776000000001</c:v>
                </c:pt>
                <c:pt idx="277">
                  <c:v>3.7810657000000001</c:v>
                </c:pt>
                <c:pt idx="278">
                  <c:v>3.8343013999999993</c:v>
                </c:pt>
                <c:pt idx="279">
                  <c:v>3.7373916999999999</c:v>
                </c:pt>
                <c:pt idx="280">
                  <c:v>3.5778862</c:v>
                </c:pt>
                <c:pt idx="281">
                  <c:v>3.4386679999999994</c:v>
                </c:pt>
                <c:pt idx="282">
                  <c:v>3.3484360999999998</c:v>
                </c:pt>
                <c:pt idx="283">
                  <c:v>3.2690684999999999</c:v>
                </c:pt>
                <c:pt idx="284">
                  <c:v>3.1219020000000004</c:v>
                </c:pt>
                <c:pt idx="285">
                  <c:v>2.8453728000000003</c:v>
                </c:pt>
                <c:pt idx="286">
                  <c:v>2.4436161000000007</c:v>
                </c:pt>
                <c:pt idx="287">
                  <c:v>2.0002894000000002</c:v>
                </c:pt>
                <c:pt idx="288">
                  <c:v>1.6477232000000002</c:v>
                </c:pt>
                <c:pt idx="289">
                  <c:v>1.4937104999999999</c:v>
                </c:pt>
                <c:pt idx="290">
                  <c:v>1.5499476999999997</c:v>
                </c:pt>
                <c:pt idx="291">
                  <c:v>1.7177385000000001</c:v>
                </c:pt>
                <c:pt idx="292">
                  <c:v>1.8566284999999998</c:v>
                </c:pt>
                <c:pt idx="293">
                  <c:v>1.8950042999999999</c:v>
                </c:pt>
                <c:pt idx="294">
                  <c:v>1.8824987000000002</c:v>
                </c:pt>
                <c:pt idx="295">
                  <c:v>1.9273978999999999</c:v>
                </c:pt>
                <c:pt idx="296">
                  <c:v>2.0847450999999997</c:v>
                </c:pt>
                <c:pt idx="297">
                  <c:v>2.3101879000000003</c:v>
                </c:pt>
                <c:pt idx="298">
                  <c:v>2.5089299999999999</c:v>
                </c:pt>
                <c:pt idx="299">
                  <c:v>2.6151698999999993</c:v>
                </c:pt>
                <c:pt idx="300">
                  <c:v>2.6360626000000003</c:v>
                </c:pt>
                <c:pt idx="301">
                  <c:v>2.6416211999999999</c:v>
                </c:pt>
                <c:pt idx="302">
                  <c:v>2.7075882999999998</c:v>
                </c:pt>
                <c:pt idx="303">
                  <c:v>2.8394376000000006</c:v>
                </c:pt>
                <c:pt idx="304">
                  <c:v>2.9443625999999998</c:v>
                </c:pt>
                <c:pt idx="305">
                  <c:v>2.8859594</c:v>
                </c:pt>
                <c:pt idx="306">
                  <c:v>2.5634962000000003</c:v>
                </c:pt>
                <c:pt idx="307">
                  <c:v>1.9489613000000001</c:v>
                </c:pt>
                <c:pt idx="308">
                  <c:v>1.0979749999999999</c:v>
                </c:pt>
                <c:pt idx="309">
                  <c:v>0.16105060000000007</c:v>
                </c:pt>
                <c:pt idx="310">
                  <c:v>-0.66834380000000004</c:v>
                </c:pt>
                <c:pt idx="311">
                  <c:v>-1.2798885999999998</c:v>
                </c:pt>
                <c:pt idx="312">
                  <c:v>-1.7093391</c:v>
                </c:pt>
                <c:pt idx="313">
                  <c:v>-2.0562591000000006</c:v>
                </c:pt>
                <c:pt idx="314">
                  <c:v>-2.3485486999999998</c:v>
                </c:pt>
                <c:pt idx="315">
                  <c:v>-2.4989054000000004</c:v>
                </c:pt>
                <c:pt idx="316">
                  <c:v>-2.3894054999999996</c:v>
                </c:pt>
                <c:pt idx="317">
                  <c:v>-1.9862544000000006</c:v>
                </c:pt>
                <c:pt idx="318">
                  <c:v>-1.3671808999999999</c:v>
                </c:pt>
                <c:pt idx="319">
                  <c:v>-0.66236579999999989</c:v>
                </c:pt>
                <c:pt idx="320">
                  <c:v>-4.9625000000000311E-3</c:v>
                </c:pt>
                <c:pt idx="321">
                  <c:v>0.49447219999999997</c:v>
                </c:pt>
                <c:pt idx="322">
                  <c:v>0.78535239999999984</c:v>
                </c:pt>
                <c:pt idx="323">
                  <c:v>0.89572349999999989</c:v>
                </c:pt>
                <c:pt idx="324">
                  <c:v>0.90600209999999992</c:v>
                </c:pt>
                <c:pt idx="325">
                  <c:v>0.9119103999999999</c:v>
                </c:pt>
                <c:pt idx="326">
                  <c:v>1.0010526999999998</c:v>
                </c:pt>
                <c:pt idx="327">
                  <c:v>1.2192474999999998</c:v>
                </c:pt>
                <c:pt idx="328">
                  <c:v>1.5420929000000001</c:v>
                </c:pt>
                <c:pt idx="329">
                  <c:v>1.8970647000000003</c:v>
                </c:pt>
                <c:pt idx="330">
                  <c:v>2.2128667000000002</c:v>
                </c:pt>
                <c:pt idx="331">
                  <c:v>2.4473908000000004</c:v>
                </c:pt>
                <c:pt idx="332">
                  <c:v>2.5880543999999999</c:v>
                </c:pt>
                <c:pt idx="333">
                  <c:v>2.6447154000000004</c:v>
                </c:pt>
                <c:pt idx="334">
                  <c:v>2.6419489999999994</c:v>
                </c:pt>
                <c:pt idx="335">
                  <c:v>2.6075650000000001</c:v>
                </c:pt>
                <c:pt idx="336">
                  <c:v>2.5607563999999998</c:v>
                </c:pt>
                <c:pt idx="337">
                  <c:v>2.4960076999999998</c:v>
                </c:pt>
                <c:pt idx="338">
                  <c:v>2.3798125999999997</c:v>
                </c:pt>
                <c:pt idx="339">
                  <c:v>2.1913258</c:v>
                </c:pt>
                <c:pt idx="340">
                  <c:v>1.9707972000000002</c:v>
                </c:pt>
                <c:pt idx="341">
                  <c:v>1.8032100000000002</c:v>
                </c:pt>
                <c:pt idx="342">
                  <c:v>1.7498214000000001</c:v>
                </c:pt>
                <c:pt idx="343">
                  <c:v>1.8090719999999996</c:v>
                </c:pt>
                <c:pt idx="344">
                  <c:v>1.9212050999999999</c:v>
                </c:pt>
                <c:pt idx="345">
                  <c:v>1.9771642999999999</c:v>
                </c:pt>
                <c:pt idx="346">
                  <c:v>1.8617865999999998</c:v>
                </c:pt>
                <c:pt idx="347">
                  <c:v>1.5540087999999999</c:v>
                </c:pt>
                <c:pt idx="348">
                  <c:v>1.1847461000000001</c:v>
                </c:pt>
                <c:pt idx="349">
                  <c:v>0.96593609999999996</c:v>
                </c:pt>
                <c:pt idx="350">
                  <c:v>1.0476991</c:v>
                </c:pt>
                <c:pt idx="351">
                  <c:v>1.4272525</c:v>
                </c:pt>
                <c:pt idx="352">
                  <c:v>1.9684505999999999</c:v>
                </c:pt>
                <c:pt idx="353">
                  <c:v>2.4673026999999998</c:v>
                </c:pt>
                <c:pt idx="354">
                  <c:v>2.6880063999999999</c:v>
                </c:pt>
                <c:pt idx="355">
                  <c:v>2.4235798000000002</c:v>
                </c:pt>
                <c:pt idx="356">
                  <c:v>1.6362424</c:v>
                </c:pt>
                <c:pt idx="357">
                  <c:v>0.5469678</c:v>
                </c:pt>
                <c:pt idx="358">
                  <c:v>-0.48692270000000004</c:v>
                </c:pt>
                <c:pt idx="359">
                  <c:v>-1.2112762000000001</c:v>
                </c:pt>
                <c:pt idx="360">
                  <c:v>-1.5913625</c:v>
                </c:pt>
                <c:pt idx="361">
                  <c:v>-1.7501785000000001</c:v>
                </c:pt>
                <c:pt idx="362">
                  <c:v>-1.8538652000000002</c:v>
                </c:pt>
                <c:pt idx="363">
                  <c:v>-2.0259833</c:v>
                </c:pt>
                <c:pt idx="364">
                  <c:v>-2.2966258999999996</c:v>
                </c:pt>
                <c:pt idx="365">
                  <c:v>-2.5913595000000003</c:v>
                </c:pt>
                <c:pt idx="366">
                  <c:v>-2.7547223000000001</c:v>
                </c:pt>
                <c:pt idx="367">
                  <c:v>-2.6119498999999999</c:v>
                </c:pt>
                <c:pt idx="368">
                  <c:v>-2.0846164000000003</c:v>
                </c:pt>
                <c:pt idx="369">
                  <c:v>-1.2895114000000003</c:v>
                </c:pt>
                <c:pt idx="370">
                  <c:v>-0.48252359999999994</c:v>
                </c:pt>
                <c:pt idx="371">
                  <c:v>0.1235308</c:v>
                </c:pt>
                <c:pt idx="372">
                  <c:v>0.45427499999999998</c:v>
                </c:pt>
                <c:pt idx="373">
                  <c:v>0.52200120000000005</c:v>
                </c:pt>
                <c:pt idx="374">
                  <c:v>0.36904199999999998</c:v>
                </c:pt>
                <c:pt idx="375">
                  <c:v>7.3458100000000012E-2</c:v>
                </c:pt>
                <c:pt idx="376">
                  <c:v>-0.26162570000000002</c:v>
                </c:pt>
                <c:pt idx="377">
                  <c:v>-0.57136919999999991</c:v>
                </c:pt>
                <c:pt idx="378">
                  <c:v>-0.86202679999999998</c:v>
                </c:pt>
                <c:pt idx="379">
                  <c:v>-1.1676530999999999</c:v>
                </c:pt>
                <c:pt idx="380">
                  <c:v>-1.4881317999999999</c:v>
                </c:pt>
                <c:pt idx="381">
                  <c:v>-1.7808170999999999</c:v>
                </c:pt>
                <c:pt idx="382">
                  <c:v>-2.0132292000000001</c:v>
                </c:pt>
                <c:pt idx="383">
                  <c:v>-2.210143</c:v>
                </c:pt>
                <c:pt idx="384">
                  <c:v>-2.4429248000000001</c:v>
                </c:pt>
                <c:pt idx="385">
                  <c:v>-2.7811751000000005</c:v>
                </c:pt>
                <c:pt idx="386">
                  <c:v>-3.2515552000000003</c:v>
                </c:pt>
                <c:pt idx="387">
                  <c:v>-3.8207514000000002</c:v>
                </c:pt>
                <c:pt idx="388">
                  <c:v>-4.3956283999999988</c:v>
                </c:pt>
                <c:pt idx="389">
                  <c:v>-4.8414400000000013</c:v>
                </c:pt>
                <c:pt idx="390">
                  <c:v>-5.0267694000000009</c:v>
                </c:pt>
                <c:pt idx="391">
                  <c:v>-4.8871240000000009</c:v>
                </c:pt>
                <c:pt idx="392">
                  <c:v>-4.4761653999999993</c:v>
                </c:pt>
                <c:pt idx="393">
                  <c:v>-3.9511523</c:v>
                </c:pt>
                <c:pt idx="394">
                  <c:v>-3.4770618999999998</c:v>
                </c:pt>
                <c:pt idx="395">
                  <c:v>-3.1327408000000001</c:v>
                </c:pt>
                <c:pt idx="396">
                  <c:v>-2.9088911999999993</c:v>
                </c:pt>
                <c:pt idx="397">
                  <c:v>-2.782635</c:v>
                </c:pt>
                <c:pt idx="398">
                  <c:v>-2.7718352999999993</c:v>
                </c:pt>
                <c:pt idx="399">
                  <c:v>-2.9108275999999997</c:v>
                </c:pt>
                <c:pt idx="400">
                  <c:v>-3.1927715999999999</c:v>
                </c:pt>
                <c:pt idx="401">
                  <c:v>-3.5466152000000002</c:v>
                </c:pt>
                <c:pt idx="402">
                  <c:v>-3.8626940999999997</c:v>
                </c:pt>
                <c:pt idx="403">
                  <c:v>-4.0460030999999992</c:v>
                </c:pt>
                <c:pt idx="404">
                  <c:v>-4.0639129000000009</c:v>
                </c:pt>
                <c:pt idx="405">
                  <c:v>-3.9477426000000002</c:v>
                </c:pt>
                <c:pt idx="406">
                  <c:v>-3.7460314999999995</c:v>
                </c:pt>
                <c:pt idx="407">
                  <c:v>-3.4716604000000006</c:v>
                </c:pt>
                <c:pt idx="408">
                  <c:v>-3.0875751000000005</c:v>
                </c:pt>
                <c:pt idx="409">
                  <c:v>-2.5561861000000006</c:v>
                </c:pt>
                <c:pt idx="410">
                  <c:v>-1.9180059999999999</c:v>
                </c:pt>
                <c:pt idx="411">
                  <c:v>-1.3148191999999996</c:v>
                </c:pt>
                <c:pt idx="412">
                  <c:v>-0.89438179999999989</c:v>
                </c:pt>
                <c:pt idx="413">
                  <c:v>-0.67061399999999993</c:v>
                </c:pt>
                <c:pt idx="414">
                  <c:v>-0.51148489999999991</c:v>
                </c:pt>
                <c:pt idx="415">
                  <c:v>-0.2736693</c:v>
                </c:pt>
                <c:pt idx="416">
                  <c:v>7.4470999999999996E-2</c:v>
                </c:pt>
                <c:pt idx="417">
                  <c:v>0.47050699999999995</c:v>
                </c:pt>
                <c:pt idx="418">
                  <c:v>0.86806120000000009</c:v>
                </c:pt>
                <c:pt idx="419">
                  <c:v>1.2841893</c:v>
                </c:pt>
                <c:pt idx="420">
                  <c:v>1.7395171</c:v>
                </c:pt>
                <c:pt idx="421">
                  <c:v>2.1868195000000004</c:v>
                </c:pt>
                <c:pt idx="422">
                  <c:v>2.5086127</c:v>
                </c:pt>
                <c:pt idx="423">
                  <c:v>2.5682643999999999</c:v>
                </c:pt>
                <c:pt idx="424">
                  <c:v>2.2777839999999996</c:v>
                </c:pt>
                <c:pt idx="425">
                  <c:v>1.6703965000000003</c:v>
                </c:pt>
                <c:pt idx="426">
                  <c:v>0.92313400000000012</c:v>
                </c:pt>
                <c:pt idx="427">
                  <c:v>0.2531155000000001</c:v>
                </c:pt>
                <c:pt idx="428">
                  <c:v>-0.24392770000000003</c:v>
                </c:pt>
                <c:pt idx="429">
                  <c:v>-0.63176960000000004</c:v>
                </c:pt>
                <c:pt idx="430">
                  <c:v>-1.0220393000000003</c:v>
                </c:pt>
                <c:pt idx="431">
                  <c:v>-1.4640277000000002</c:v>
                </c:pt>
                <c:pt idx="432">
                  <c:v>-1.9403869</c:v>
                </c:pt>
                <c:pt idx="433">
                  <c:v>-2.4204982000000004</c:v>
                </c:pt>
                <c:pt idx="434">
                  <c:v>-2.8673624000000006</c:v>
                </c:pt>
                <c:pt idx="435">
                  <c:v>-3.1809934000000006</c:v>
                </c:pt>
                <c:pt idx="436">
                  <c:v>-3.1806239999999999</c:v>
                </c:pt>
                <c:pt idx="437">
                  <c:v>-2.7231434000000001</c:v>
                </c:pt>
                <c:pt idx="438">
                  <c:v>-1.8758466</c:v>
                </c:pt>
                <c:pt idx="439">
                  <c:v>-0.92557410000000007</c:v>
                </c:pt>
                <c:pt idx="440">
                  <c:v>-0.17424049999999999</c:v>
                </c:pt>
                <c:pt idx="441">
                  <c:v>0.25818659999999999</c:v>
                </c:pt>
                <c:pt idx="442">
                  <c:v>0.43685619999999997</c:v>
                </c:pt>
                <c:pt idx="443">
                  <c:v>0.47908279999999998</c:v>
                </c:pt>
                <c:pt idx="444">
                  <c:v>0.45484529999999995</c:v>
                </c:pt>
                <c:pt idx="445">
                  <c:v>0.39238799999999996</c:v>
                </c:pt>
                <c:pt idx="446">
                  <c:v>0.317664</c:v>
                </c:pt>
                <c:pt idx="447">
                  <c:v>0.24860999999999997</c:v>
                </c:pt>
                <c:pt idx="448">
                  <c:v>0.16056990000000002</c:v>
                </c:pt>
                <c:pt idx="449">
                  <c:v>-6.812400000000011E-3</c:v>
                </c:pt>
                <c:pt idx="450">
                  <c:v>-0.28609699999999999</c:v>
                </c:pt>
                <c:pt idx="451">
                  <c:v>-0.62050589999999994</c:v>
                </c:pt>
                <c:pt idx="452">
                  <c:v>-0.86255680000000012</c:v>
                </c:pt>
                <c:pt idx="453">
                  <c:v>-0.84851719999999997</c:v>
                </c:pt>
                <c:pt idx="454">
                  <c:v>-0.52328010000000003</c:v>
                </c:pt>
                <c:pt idx="455">
                  <c:v>-3.5710499999999964E-2</c:v>
                </c:pt>
                <c:pt idx="456">
                  <c:v>0.32374149999999996</c:v>
                </c:pt>
                <c:pt idx="457">
                  <c:v>0.34472719999999996</c:v>
                </c:pt>
                <c:pt idx="458">
                  <c:v>6.8623799999999985E-2</c:v>
                </c:pt>
                <c:pt idx="459">
                  <c:v>-0.26939530000000006</c:v>
                </c:pt>
                <c:pt idx="460">
                  <c:v>-0.45913120000000002</c:v>
                </c:pt>
                <c:pt idx="461">
                  <c:v>-0.46841359999999999</c:v>
                </c:pt>
                <c:pt idx="462">
                  <c:v>-0.41328819999999994</c:v>
                </c:pt>
                <c:pt idx="463">
                  <c:v>-0.41479009999999999</c:v>
                </c:pt>
                <c:pt idx="464">
                  <c:v>-0.48615200000000014</c:v>
                </c:pt>
                <c:pt idx="465">
                  <c:v>-0.55545549999999977</c:v>
                </c:pt>
                <c:pt idx="466">
                  <c:v>-0.58008219999999988</c:v>
                </c:pt>
                <c:pt idx="467">
                  <c:v>-0.6069003999999999</c:v>
                </c:pt>
                <c:pt idx="468">
                  <c:v>-0.71125590000000005</c:v>
                </c:pt>
                <c:pt idx="469">
                  <c:v>-0.90245550000000008</c:v>
                </c:pt>
                <c:pt idx="470">
                  <c:v>-1.1152928</c:v>
                </c:pt>
                <c:pt idx="471">
                  <c:v>-1.2812254999999999</c:v>
                </c:pt>
                <c:pt idx="472">
                  <c:v>-1.3812923999999998</c:v>
                </c:pt>
                <c:pt idx="473">
                  <c:v>-1.4280297000000002</c:v>
                </c:pt>
                <c:pt idx="474">
                  <c:v>-1.4162674</c:v>
                </c:pt>
                <c:pt idx="475">
                  <c:v>-1.3122982000000001</c:v>
                </c:pt>
                <c:pt idx="476">
                  <c:v>-1.0935425000000001</c:v>
                </c:pt>
                <c:pt idx="477">
                  <c:v>-0.77594739999999995</c:v>
                </c:pt>
                <c:pt idx="478">
                  <c:v>-0.39285710000000001</c:v>
                </c:pt>
                <c:pt idx="479">
                  <c:v>1.7152099999999944E-2</c:v>
                </c:pt>
                <c:pt idx="480">
                  <c:v>0.38702140000000002</c:v>
                </c:pt>
                <c:pt idx="481">
                  <c:v>0.62386090000000005</c:v>
                </c:pt>
                <c:pt idx="482">
                  <c:v>0.66929509999999992</c:v>
                </c:pt>
                <c:pt idx="483">
                  <c:v>0.55905040000000006</c:v>
                </c:pt>
                <c:pt idx="484">
                  <c:v>0.39806989999999998</c:v>
                </c:pt>
                <c:pt idx="485">
                  <c:v>0.26192820000000006</c:v>
                </c:pt>
                <c:pt idx="486">
                  <c:v>0.13605010000000001</c:v>
                </c:pt>
                <c:pt idx="487">
                  <c:v>-3.6444299999999978E-2</c:v>
                </c:pt>
                <c:pt idx="488">
                  <c:v>-0.26772289999999999</c:v>
                </c:pt>
                <c:pt idx="489">
                  <c:v>-0.51483400000000012</c:v>
                </c:pt>
                <c:pt idx="490">
                  <c:v>-0.74205790000000005</c:v>
                </c:pt>
                <c:pt idx="491">
                  <c:v>-0.96331449999999996</c:v>
                </c:pt>
                <c:pt idx="492">
                  <c:v>-1.2214791</c:v>
                </c:pt>
                <c:pt idx="493">
                  <c:v>-1.5451558000000001</c:v>
                </c:pt>
                <c:pt idx="494">
                  <c:v>-1.9355459000000002</c:v>
                </c:pt>
                <c:pt idx="495">
                  <c:v>-2.3782826999999997</c:v>
                </c:pt>
                <c:pt idx="496">
                  <c:v>-2.8423543999999996</c:v>
                </c:pt>
                <c:pt idx="497">
                  <c:v>-3.2604263000000002</c:v>
                </c:pt>
                <c:pt idx="498">
                  <c:v>-3.5336806000000003</c:v>
                </c:pt>
                <c:pt idx="499">
                  <c:v>-3.5852740000000001</c:v>
                </c:pt>
                <c:pt idx="500">
                  <c:v>-3.4180463000000003</c:v>
                </c:pt>
                <c:pt idx="501">
                  <c:v>-3.1191173000000001</c:v>
                </c:pt>
                <c:pt idx="502">
                  <c:v>-2.8106230000000001</c:v>
                </c:pt>
                <c:pt idx="503">
                  <c:v>-2.5970993000000004</c:v>
                </c:pt>
                <c:pt idx="504">
                  <c:v>-2.5413869000000004</c:v>
                </c:pt>
                <c:pt idx="505">
                  <c:v>-2.6629895000000001</c:v>
                </c:pt>
                <c:pt idx="506">
                  <c:v>-2.9461957999999999</c:v>
                </c:pt>
                <c:pt idx="507">
                  <c:v>-3.3483469000000001</c:v>
                </c:pt>
                <c:pt idx="508">
                  <c:v>-3.8071042999999998</c:v>
                </c:pt>
                <c:pt idx="509">
                  <c:v>-4.2529387000000005</c:v>
                </c:pt>
                <c:pt idx="510">
                  <c:v>-4.6302394000000007</c:v>
                </c:pt>
                <c:pt idx="511">
                  <c:v>-4.9116870999999991</c:v>
                </c:pt>
                <c:pt idx="512">
                  <c:v>-5.0891368999999997</c:v>
                </c:pt>
                <c:pt idx="513">
                  <c:v>-5.1569456000000011</c:v>
                </c:pt>
                <c:pt idx="514">
                  <c:v>-5.1168010999999991</c:v>
                </c:pt>
                <c:pt idx="515">
                  <c:v>-5.0032359999999985</c:v>
                </c:pt>
                <c:pt idx="516">
                  <c:v>-4.8909272999999995</c:v>
                </c:pt>
                <c:pt idx="517">
                  <c:v>-4.8601802000000003</c:v>
                </c:pt>
                <c:pt idx="518">
                  <c:v>-4.9457338000000011</c:v>
                </c:pt>
                <c:pt idx="519">
                  <c:v>-5.1049091000000004</c:v>
                </c:pt>
                <c:pt idx="520">
                  <c:v>-5.2200196999999999</c:v>
                </c:pt>
                <c:pt idx="521">
                  <c:v>-5.1411262999999989</c:v>
                </c:pt>
                <c:pt idx="522">
                  <c:v>-4.7679184999999995</c:v>
                </c:pt>
                <c:pt idx="523">
                  <c:v>-4.125690099999999</c:v>
                </c:pt>
                <c:pt idx="524">
                  <c:v>-3.3714483999999998</c:v>
                </c:pt>
                <c:pt idx="525">
                  <c:v>-2.7143856</c:v>
                </c:pt>
                <c:pt idx="526">
                  <c:v>-2.3066327999999996</c:v>
                </c:pt>
                <c:pt idx="527">
                  <c:v>-2.1844546</c:v>
                </c:pt>
                <c:pt idx="528">
                  <c:v>-2.2828089999999994</c:v>
                </c:pt>
                <c:pt idx="529">
                  <c:v>-2.4942052000000001</c:v>
                </c:pt>
                <c:pt idx="530">
                  <c:v>-2.7273145000000003</c:v>
                </c:pt>
                <c:pt idx="531">
                  <c:v>-2.9287083999999997</c:v>
                </c:pt>
                <c:pt idx="532">
                  <c:v>-3.0713461000000004</c:v>
                </c:pt>
                <c:pt idx="533">
                  <c:v>-3.1413236000000007</c:v>
                </c:pt>
                <c:pt idx="534">
                  <c:v>-3.1331101000000001</c:v>
                </c:pt>
                <c:pt idx="535">
                  <c:v>-3.0252620999999995</c:v>
                </c:pt>
                <c:pt idx="536">
                  <c:v>-2.7496475999999999</c:v>
                </c:pt>
                <c:pt idx="537">
                  <c:v>-2.2294299999999998</c:v>
                </c:pt>
                <c:pt idx="538">
                  <c:v>-1.4877208999999998</c:v>
                </c:pt>
                <c:pt idx="539">
                  <c:v>-0.69981080000000007</c:v>
                </c:pt>
                <c:pt idx="540">
                  <c:v>-8.4017699999999959E-2</c:v>
                </c:pt>
                <c:pt idx="541">
                  <c:v>0.2834620000000001</c:v>
                </c:pt>
                <c:pt idx="542">
                  <c:v>0.53240980000000004</c:v>
                </c:pt>
                <c:pt idx="543">
                  <c:v>0.86385630000000002</c:v>
                </c:pt>
                <c:pt idx="544">
                  <c:v>1.3439953</c:v>
                </c:pt>
                <c:pt idx="545">
                  <c:v>1.8368327</c:v>
                </c:pt>
                <c:pt idx="546">
                  <c:v>2.1417296000000001</c:v>
                </c:pt>
                <c:pt idx="547">
                  <c:v>2.1836984999999998</c:v>
                </c:pt>
                <c:pt idx="548">
                  <c:v>2.0603544999999999</c:v>
                </c:pt>
                <c:pt idx="549">
                  <c:v>1.9031584000000001</c:v>
                </c:pt>
                <c:pt idx="550">
                  <c:v>1.7199641999999999</c:v>
                </c:pt>
                <c:pt idx="551">
                  <c:v>1.4067400000000001</c:v>
                </c:pt>
                <c:pt idx="552">
                  <c:v>0.90226100000000009</c:v>
                </c:pt>
                <c:pt idx="553">
                  <c:v>0.29416870000000001</c:v>
                </c:pt>
                <c:pt idx="554">
                  <c:v>-0.24790229999999994</c:v>
                </c:pt>
                <c:pt idx="555">
                  <c:v>-0.6205025999999999</c:v>
                </c:pt>
                <c:pt idx="556">
                  <c:v>-0.83404150000000021</c:v>
                </c:pt>
                <c:pt idx="557">
                  <c:v>-0.94074050000000009</c:v>
                </c:pt>
                <c:pt idx="558">
                  <c:v>-0.96760409999999997</c:v>
                </c:pt>
                <c:pt idx="559">
                  <c:v>-0.91270400000000007</c:v>
                </c:pt>
                <c:pt idx="560">
                  <c:v>-0.75438269999999996</c:v>
                </c:pt>
                <c:pt idx="561">
                  <c:v>-0.46457560000000003</c:v>
                </c:pt>
                <c:pt idx="562">
                  <c:v>-7.4113700000000018E-2</c:v>
                </c:pt>
                <c:pt idx="563">
                  <c:v>0.279059</c:v>
                </c:pt>
                <c:pt idx="564">
                  <c:v>0.43183279999999996</c:v>
                </c:pt>
                <c:pt idx="565">
                  <c:v>0.34395220000000004</c:v>
                </c:pt>
                <c:pt idx="566">
                  <c:v>0.13760400000000003</c:v>
                </c:pt>
                <c:pt idx="567">
                  <c:v>-1.8765300000000019E-2</c:v>
                </c:pt>
                <c:pt idx="568">
                  <c:v>-3.7559900000000028E-2</c:v>
                </c:pt>
                <c:pt idx="569">
                  <c:v>6.6539799999999996E-2</c:v>
                </c:pt>
                <c:pt idx="570">
                  <c:v>0.20842979999999997</c:v>
                </c:pt>
                <c:pt idx="571">
                  <c:v>0.25683719999999993</c:v>
                </c:pt>
                <c:pt idx="572">
                  <c:v>8.071109999999998E-2</c:v>
                </c:pt>
                <c:pt idx="573">
                  <c:v>-0.36459010000000003</c:v>
                </c:pt>
                <c:pt idx="574">
                  <c:v>-0.99117279999999996</c:v>
                </c:pt>
                <c:pt idx="575">
                  <c:v>-1.6500153</c:v>
                </c:pt>
                <c:pt idx="576">
                  <c:v>-2.2514012999999999</c:v>
                </c:pt>
                <c:pt idx="577">
                  <c:v>-2.8082948000000001</c:v>
                </c:pt>
                <c:pt idx="578">
                  <c:v>-3.3760027999999997</c:v>
                </c:pt>
                <c:pt idx="579">
                  <c:v>-3.9631065000000003</c:v>
                </c:pt>
                <c:pt idx="580">
                  <c:v>-4.497527400000001</c:v>
                </c:pt>
                <c:pt idx="581">
                  <c:v>-4.8534508999999995</c:v>
                </c:pt>
                <c:pt idx="582">
                  <c:v>-4.895212400000001</c:v>
                </c:pt>
                <c:pt idx="583">
                  <c:v>-4.5291447000000007</c:v>
                </c:pt>
                <c:pt idx="584">
                  <c:v>-3.7789634999999993</c:v>
                </c:pt>
                <c:pt idx="585">
                  <c:v>-2.8304126000000003</c:v>
                </c:pt>
                <c:pt idx="586">
                  <c:v>-1.9372092000000001</c:v>
                </c:pt>
                <c:pt idx="587">
                  <c:v>-1.2439009999999999</c:v>
                </c:pt>
                <c:pt idx="588">
                  <c:v>-0.7301582999999997</c:v>
                </c:pt>
                <c:pt idx="589">
                  <c:v>-0.3156561</c:v>
                </c:pt>
                <c:pt idx="590">
                  <c:v>2.4133200000000011E-2</c:v>
                </c:pt>
                <c:pt idx="591">
                  <c:v>0.23407660000000002</c:v>
                </c:pt>
                <c:pt idx="592">
                  <c:v>0.22643400000000005</c:v>
                </c:pt>
                <c:pt idx="593">
                  <c:v>-4.6576900000000046E-2</c:v>
                </c:pt>
                <c:pt idx="594">
                  <c:v>-0.52400429999999998</c:v>
                </c:pt>
                <c:pt idx="595">
                  <c:v>-1.0345114</c:v>
                </c:pt>
                <c:pt idx="596">
                  <c:v>-1.3919377000000002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228616"/>
        <c:axId val="451228224"/>
      </c:lineChart>
      <c:dateAx>
        <c:axId val="451228616"/>
        <c:scaling>
          <c:orientation val="minMax"/>
          <c:max val="44197"/>
          <c:min val="31048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1228224"/>
        <c:crossesAt val="-8"/>
        <c:auto val="1"/>
        <c:lblOffset val="100"/>
        <c:baseTimeUnit val="months"/>
        <c:majorUnit val="1"/>
        <c:majorTimeUnit val="years"/>
        <c:minorUnit val="6"/>
        <c:minorTimeUnit val="months"/>
      </c:dateAx>
      <c:valAx>
        <c:axId val="451228224"/>
        <c:scaling>
          <c:orientation val="minMax"/>
          <c:min val="-8"/>
        </c:scaling>
        <c:delete val="0"/>
        <c:axPos val="l"/>
        <c:majorGridlines>
          <c:spPr>
            <a:ln w="3175">
              <a:solidFill>
                <a:schemeClr val="bg1">
                  <a:lumMod val="50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1228616"/>
        <c:crosses val="autoZero"/>
        <c:crossBetween val="between"/>
      </c:valAx>
      <c:catAx>
        <c:axId val="451227440"/>
        <c:scaling>
          <c:orientation val="minMax"/>
        </c:scaling>
        <c:delete val="1"/>
        <c:axPos val="b"/>
        <c:majorTickMark val="out"/>
        <c:minorTickMark val="none"/>
        <c:tickLblPos val="none"/>
        <c:crossAx val="451229792"/>
        <c:crosses val="autoZero"/>
        <c:auto val="1"/>
        <c:lblAlgn val="ctr"/>
        <c:lblOffset val="100"/>
        <c:noMultiLvlLbl val="0"/>
      </c:catAx>
      <c:valAx>
        <c:axId val="451229792"/>
        <c:scaling>
          <c:orientation val="minMax"/>
          <c:max val="1000000"/>
          <c:min val="-1000000"/>
        </c:scaling>
        <c:delete val="0"/>
        <c:axPos val="r"/>
        <c:numFmt formatCode="General" sourceLinked="1"/>
        <c:majorTickMark val="out"/>
        <c:minorTickMark val="none"/>
        <c:tickLblPos val="none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51227440"/>
        <c:crosses val="max"/>
        <c:crossBetween val="between"/>
        <c:minorUnit val="40000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8850747093449838"/>
          <c:y val="0.10082304526748971"/>
          <c:w val="0.63183136808005158"/>
          <c:h val="3.7380674637892478E-2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83764-E4A3-4B1D-86FF-143DEF6F6522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80FC9-37F0-4278-9A44-98D2A10E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6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Historic Perspective</a:t>
            </a:r>
            <a:r>
              <a:rPr lang="en-US" baseline="0" dirty="0" smtClean="0"/>
              <a:t> </a:t>
            </a:r>
            <a:r>
              <a:rPr lang="en-US" dirty="0" smtClean="0"/>
              <a:t>Presentation </a:t>
            </a:r>
            <a:r>
              <a:rPr lang="en-US" dirty="0"/>
              <a:t>for </a:t>
            </a:r>
            <a:r>
              <a:rPr lang="en-US" dirty="0" smtClean="0"/>
              <a:t>May </a:t>
            </a:r>
            <a:r>
              <a:rPr lang="en-US" baseline="0" dirty="0" smtClean="0"/>
              <a:t>2020 FHM / ADS Geospatial Solutions for Supporting ADS FY20 Field </a:t>
            </a:r>
            <a:r>
              <a:rPr lang="en-US" baseline="0" dirty="0" smtClean="0"/>
              <a:t>Season. </a:t>
            </a:r>
            <a:r>
              <a:rPr lang="en-US" baseline="0" smtClean="0"/>
              <a:t>Dan Ryerson, R3 FHP, New Mexico Zone Office, daniel.ryerson@usda.gov, 505-842-3285.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9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Spruce beetle activity in Colorado for 2018</a:t>
            </a:r>
            <a:r>
              <a:rPr lang="en-US" baseline="0" dirty="0" smtClean="0"/>
              <a:t> with cumulative past activity shown. Map courtesy of Jen Ross, Region 2 Forest Service, FHP.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2EB5B-BC2C-42FF-BE04-349B6EE5A3A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4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Spruce beetle activity in Colorado for 2019</a:t>
            </a:r>
            <a:r>
              <a:rPr lang="en-US" baseline="0" dirty="0" smtClean="0"/>
              <a:t> with cumulative past activity shown. Map courtesy of Jen Ross, Region 2 Forest Service, FHP.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2EB5B-BC2C-42FF-BE04-349B6EE5A3A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71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Composite map of ponderosa pine mortality in Southwestern US 1999 – 2019.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16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Cumulative Douglas-fir mortality mapped.</a:t>
            </a:r>
            <a:r>
              <a:rPr lang="en-US" baseline="0" dirty="0" smtClean="0"/>
              <a:t> Map courtesy of Zack Heath, Region 6 Forest Service, FHP.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2338C-0EC1-4230-BE9C-30CF3306C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88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Cumulative WSBW defoliation mapped in northern 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8C885-5BD7-4A54-8F82-1360202FA62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95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Cumulative bear damage mapped.</a:t>
            </a:r>
            <a:r>
              <a:rPr lang="en-US" baseline="0" dirty="0" smtClean="0"/>
              <a:t> Map courtesy of Zack Heath, Region 6 Forest Service, FHP.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2338C-0EC1-4230-BE9C-30CF3306C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99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methods of evaluating ADS for a historic perspective to determine areas of interest (AOI)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6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Prioritization processes can be quantitative and involve a number of factors such as this example we did for NM during budget constraint considerations.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07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Prioritization processes can be quantitative and involve a number of factors such as this example we did for NM during budget constraint considerations.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76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prioritization</a:t>
            </a:r>
            <a:r>
              <a:rPr lang="en-US" baseline="0" dirty="0" smtClean="0"/>
              <a:t> map from Jen Ross, Region 2, for their flight areas in 2020 rating survey class 1 areas into three priority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2338C-0EC1-4230-BE9C-30CF3306C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7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Goals of historic</a:t>
            </a:r>
            <a:r>
              <a:rPr lang="en-US" baseline="0" dirty="0" smtClean="0"/>
              <a:t>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6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 prioritization</a:t>
            </a:r>
            <a:r>
              <a:rPr lang="en-US" baseline="0" dirty="0" smtClean="0"/>
              <a:t> maps can be more simple such this example for our leadership showing areas of priority and activity/reason.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73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1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 ADS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4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National ADS dataset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3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methods of evaluating ADS for a historic perspective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45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3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 sz="3300"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 sz="3300"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 sz="3300"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 sz="3300">
                <a:solidFill>
                  <a:schemeClr val="tx1"/>
                </a:solidFill>
                <a:latin typeface="Arial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7CC8C5-C406-4F94-9B08-1F828494B3C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Plot of PDSI for NM (statewide</a:t>
            </a:r>
            <a:r>
              <a:rPr lang="en-US" baseline="0" dirty="0" smtClean="0"/>
              <a:t> average) </a:t>
            </a:r>
            <a:r>
              <a:rPr lang="en-US" dirty="0" smtClean="0"/>
              <a:t>from 1985-2020 (through March) along with ADS data to show moisture</a:t>
            </a:r>
            <a:r>
              <a:rPr lang="en-US" baseline="0" dirty="0" smtClean="0"/>
              <a:t> patterns</a:t>
            </a:r>
            <a:r>
              <a:rPr lang="en-US" dirty="0" smtClean="0"/>
              <a:t> in relation to mortality and defoliation</a:t>
            </a:r>
            <a:r>
              <a:rPr lang="en-US" baseline="0" dirty="0" smtClean="0"/>
              <a:t>. Revised 4/22/20.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621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Leveraging other datasets</a:t>
            </a:r>
            <a:r>
              <a:rPr lang="en-US" baseline="0" dirty="0" smtClean="0"/>
              <a:t> - </a:t>
            </a:r>
            <a:r>
              <a:rPr lang="en-US" dirty="0" smtClean="0"/>
              <a:t>US Drought Monitor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39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at recent activity along with Drought</a:t>
            </a:r>
            <a:r>
              <a:rPr lang="en-US" baseline="0" dirty="0" smtClean="0"/>
              <a:t> Monitor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80FC9-37F0-4278-9A44-98D2A10E59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4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9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74625"/>
            <a:ext cx="7772400" cy="5921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D462F-CB07-4F81-9856-79A20C0E5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152400"/>
            <a:ext cx="7863840" cy="647700"/>
          </a:xfr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en-US" sz="4800" i="1" u="none" dirty="0">
                <a:solidFill>
                  <a:srgbClr val="000000"/>
                </a:solidFill>
                <a:effectLst>
                  <a:glow rad="266700">
                    <a:schemeClr val="bg1">
                      <a:alpha val="50000"/>
                    </a:schemeClr>
                  </a:glow>
                  <a:outerShdw blurRad="38100" dist="38100" dir="2700000" algn="tl">
                    <a:schemeClr val="bg1"/>
                  </a:outerShdw>
                </a:effectLst>
                <a:latin typeface="Candara" panose="020E0502030303020204" pitchFamily="34" charset="0"/>
                <a:ea typeface="+mn-ea"/>
                <a:cs typeface="+mn-cs"/>
              </a:defRPr>
            </a:lvl1pPr>
          </a:lstStyle>
          <a:p>
            <a:pPr lvl="0" algn="ctr" defTabSz="914400" fontAlgn="base">
              <a:spcAft>
                <a:spcPct val="0"/>
              </a:spcAft>
            </a:pP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143000"/>
            <a:ext cx="7863840" cy="4953000"/>
          </a:xfrm>
        </p:spPr>
        <p:txBody>
          <a:bodyPr/>
          <a:lstStyle>
            <a:lvl1pPr>
              <a:buClr>
                <a:srgbClr val="FFC000"/>
              </a:buClr>
              <a:buSzPct val="8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FFC000"/>
              </a:buClr>
              <a:buSzPct val="8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FFC000"/>
              </a:buClr>
              <a:buSzPct val="8000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FFC000"/>
              </a:buClr>
              <a:buSzPct val="80000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FFC000"/>
              </a:buClr>
              <a:buSzPct val="80000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6188075"/>
            <a:ext cx="21336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0945" y="6188075"/>
            <a:ext cx="5256399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2658" y="6188075"/>
            <a:ext cx="608287" cy="365125"/>
          </a:xfrm>
        </p:spPr>
        <p:txBody>
          <a:bodyPr/>
          <a:lstStyle/>
          <a:p>
            <a:pPr>
              <a:defRPr/>
            </a:pPr>
            <a:fld id="{1ADEE0D7-289C-40AA-B0F4-125598F16B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United States Department of Agriculture (USDA) logo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4" y="6317358"/>
            <a:ext cx="530087" cy="365760"/>
          </a:xfrm>
          <a:prstGeom prst="rect">
            <a:avLst/>
          </a:prstGeom>
        </p:spPr>
      </p:pic>
      <p:pic>
        <p:nvPicPr>
          <p:cNvPr id="11" name="Picture 10" descr="US Forest Service shield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1" y="6301670"/>
            <a:ext cx="36576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73E0C-132A-4763-9467-9A4CACE64C2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0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8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2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8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7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1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AEB4-0645-5746-9EFD-646838B84066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81192-6794-3142-8A11-B38D48A51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2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4275" y="174625"/>
            <a:ext cx="677386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FDFC5B0-62BF-4B16-93DD-E8BD752A7993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8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548640"/>
            <a:ext cx="7863840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645920"/>
            <a:ext cx="7863840" cy="4222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FDFC5B0-62BF-4B16-93DD-E8BD752A7993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01336"/>
            <a:ext cx="9153621" cy="68579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87" y="1796299"/>
            <a:ext cx="4757014" cy="266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0" y="1"/>
            <a:ext cx="9144000" cy="79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79" y="836010"/>
            <a:ext cx="8229600" cy="960289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  <a:latin typeface="Candara"/>
                <a:cs typeface="Candara"/>
              </a:rPr>
              <a:t>Historic Perspective - ADS</a:t>
            </a:r>
            <a:endParaRPr lang="en-US" b="1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265" y="423493"/>
            <a:ext cx="4038600" cy="305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>
                <a:latin typeface="Helvetica"/>
                <a:cs typeface="Helvetica"/>
              </a:rPr>
              <a:t>United States Department of Agriculture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731264" y="6402509"/>
            <a:ext cx="7430603" cy="311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Forest Service	       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May 2020	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	Geospatial Solutions for Supporting ADS FY20 Field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Season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Forest Service Logo" title="Forest Servic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79" y="6324047"/>
            <a:ext cx="396120" cy="431331"/>
          </a:xfrm>
          <a:prstGeom prst="rect">
            <a:avLst/>
          </a:prstGeom>
        </p:spPr>
      </p:pic>
      <p:pic>
        <p:nvPicPr>
          <p:cNvPr id="13" name="Picture 12" descr="USDA Logo" title="USDA Logo"/>
          <p:cNvPicPr>
            <a:picLocks noChangeAspect="1"/>
          </p:cNvPicPr>
          <p:nvPr/>
        </p:nvPicPr>
        <p:blipFill rotWithShape="1">
          <a:blip r:embed="rId5"/>
          <a:srcRect r="80669"/>
          <a:stretch/>
        </p:blipFill>
        <p:spPr>
          <a:xfrm>
            <a:off x="263679" y="293004"/>
            <a:ext cx="608705" cy="412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679" y="1854326"/>
            <a:ext cx="149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Dan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Ryerson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4" y="2897466"/>
            <a:ext cx="2340330" cy="252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17834" r="1042" b="42847"/>
          <a:stretch/>
        </p:blipFill>
        <p:spPr>
          <a:xfrm>
            <a:off x="4292868" y="3727422"/>
            <a:ext cx="4475748" cy="2329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23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4" cy="6857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05" y="6422908"/>
            <a:ext cx="2636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effectLst>
                  <a:glow rad="431800">
                    <a:schemeClr val="bg1"/>
                  </a:glow>
                </a:effectLst>
              </a:rPr>
              <a:t>Map courtesy of Jen Ross, R2</a:t>
            </a:r>
            <a:endParaRPr lang="en-US" sz="1600" b="1" i="1" dirty="0">
              <a:effectLst>
                <a:glow rad="431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5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3" cy="6857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05" y="6422908"/>
            <a:ext cx="2636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effectLst>
                  <a:glow rad="431800">
                    <a:schemeClr val="bg1"/>
                  </a:glow>
                </a:effectLst>
              </a:rPr>
              <a:t>Map courtesy of Jen Ross, R2</a:t>
            </a:r>
            <a:endParaRPr lang="en-US" sz="1600" b="1" i="1" dirty="0">
              <a:effectLst>
                <a:glow rad="431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1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122" b="3787"/>
          <a:stretch/>
        </p:blipFill>
        <p:spPr>
          <a:xfrm>
            <a:off x="-85459" y="0"/>
            <a:ext cx="9391231" cy="705882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0080" y="152400"/>
            <a:ext cx="7863840" cy="876300"/>
          </a:xfrm>
        </p:spPr>
        <p:txBody>
          <a:bodyPr/>
          <a:lstStyle/>
          <a:p>
            <a:r>
              <a:rPr lang="en-US" sz="2400" dirty="0" smtClean="0"/>
              <a:t>Ponderosa Pine Mortality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1999 - 2019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38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42122"/>
          <a:stretch/>
        </p:blipFill>
        <p:spPr>
          <a:xfrm>
            <a:off x="57782" y="150127"/>
            <a:ext cx="9086218" cy="6387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205" y="6422908"/>
            <a:ext cx="2989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effectLst>
                  <a:glow rad="431800">
                    <a:schemeClr val="bg1"/>
                  </a:glow>
                </a:effectLst>
              </a:rPr>
              <a:t>Map courtesy of Zack Heath, R6</a:t>
            </a:r>
            <a:endParaRPr lang="en-US" sz="1600" b="1" i="1" dirty="0">
              <a:effectLst>
                <a:glow rad="431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8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614"/>
            <a:ext cx="9164515" cy="701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05" y="6422908"/>
            <a:ext cx="2989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effectLst>
                  <a:glow rad="431800">
                    <a:schemeClr val="bg1"/>
                  </a:glow>
                </a:effectLst>
              </a:rPr>
              <a:t>Map courtesy of Zack Heath, R6</a:t>
            </a:r>
            <a:endParaRPr lang="en-US" sz="1600" b="1" i="1" dirty="0">
              <a:effectLst>
                <a:glow rad="431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3629" y="1124023"/>
            <a:ext cx="2613373" cy="50637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4000" cy="79531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18" y="83314"/>
            <a:ext cx="8229600" cy="59764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FFFF"/>
                </a:solidFill>
                <a:latin typeface="Candara"/>
                <a:cs typeface="Candara"/>
              </a:rPr>
              <a:t>ADS Evaluation Process</a:t>
            </a:r>
            <a:endParaRPr lang="en-US" sz="2800" b="1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8" name="Picture 7" descr="Forest Service Logo" title="Forest Service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491" y="6324047"/>
            <a:ext cx="396120" cy="4313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68448" y="6516461"/>
            <a:ext cx="82373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412812" y="1534551"/>
            <a:ext cx="2162804" cy="1021561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643" tIns="91440" rIns="195643" bIns="91440" numCol="1" spcCol="1270" anchor="ctr" anchorCtr="0">
            <a:noAutofit/>
          </a:bodyPr>
          <a:lstStyle/>
          <a:p>
            <a:pPr marL="0" lvl="1"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Qualitative Assessment</a:t>
            </a:r>
            <a:endParaRPr lang="en-US" sz="2400" b="1" dirty="0"/>
          </a:p>
        </p:txBody>
      </p:sp>
      <p:sp>
        <p:nvSpPr>
          <p:cNvPr id="14" name="Freeform 13"/>
          <p:cNvSpPr/>
          <p:nvPr/>
        </p:nvSpPr>
        <p:spPr>
          <a:xfrm>
            <a:off x="3833834" y="2264733"/>
            <a:ext cx="3002902" cy="3338623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1419" tIns="181419" rIns="181419" bIns="181419" numCol="1" spcCol="1270" anchor="t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sz="2000" b="1" dirty="0" smtClean="0"/>
          </a:p>
        </p:txBody>
      </p:sp>
      <p:sp>
        <p:nvSpPr>
          <p:cNvPr id="25" name="Freeform 24"/>
          <p:cNvSpPr/>
          <p:nvPr/>
        </p:nvSpPr>
        <p:spPr>
          <a:xfrm rot="1430581">
            <a:off x="3224674" y="2287861"/>
            <a:ext cx="696405" cy="453949"/>
          </a:xfrm>
          <a:custGeom>
            <a:avLst/>
            <a:gdLst>
              <a:gd name="connsiteX0" fmla="*/ 0 w 585980"/>
              <a:gd name="connsiteY0" fmla="*/ 90790 h 453949"/>
              <a:gd name="connsiteX1" fmla="*/ 359006 w 585980"/>
              <a:gd name="connsiteY1" fmla="*/ 90790 h 453949"/>
              <a:gd name="connsiteX2" fmla="*/ 359006 w 585980"/>
              <a:gd name="connsiteY2" fmla="*/ 0 h 453949"/>
              <a:gd name="connsiteX3" fmla="*/ 585980 w 585980"/>
              <a:gd name="connsiteY3" fmla="*/ 226975 h 453949"/>
              <a:gd name="connsiteX4" fmla="*/ 359006 w 585980"/>
              <a:gd name="connsiteY4" fmla="*/ 453949 h 453949"/>
              <a:gd name="connsiteX5" fmla="*/ 359006 w 585980"/>
              <a:gd name="connsiteY5" fmla="*/ 363159 h 453949"/>
              <a:gd name="connsiteX6" fmla="*/ 0 w 585980"/>
              <a:gd name="connsiteY6" fmla="*/ 363159 h 453949"/>
              <a:gd name="connsiteX7" fmla="*/ 0 w 585980"/>
              <a:gd name="connsiteY7" fmla="*/ 90790 h 4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80" h="453949">
                <a:moveTo>
                  <a:pt x="0" y="90790"/>
                </a:moveTo>
                <a:lnTo>
                  <a:pt x="359006" y="90790"/>
                </a:lnTo>
                <a:lnTo>
                  <a:pt x="359006" y="0"/>
                </a:lnTo>
                <a:lnTo>
                  <a:pt x="585980" y="226975"/>
                </a:lnTo>
                <a:lnTo>
                  <a:pt x="359006" y="453949"/>
                </a:lnTo>
                <a:lnTo>
                  <a:pt x="359006" y="363159"/>
                </a:lnTo>
                <a:lnTo>
                  <a:pt x="0" y="363159"/>
                </a:lnTo>
                <a:lnTo>
                  <a:pt x="0" y="9079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790" rIns="136185" bIns="907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/>
          </a:p>
        </p:txBody>
      </p:sp>
      <p:sp>
        <p:nvSpPr>
          <p:cNvPr id="26" name="Freeform 25"/>
          <p:cNvSpPr/>
          <p:nvPr/>
        </p:nvSpPr>
        <p:spPr>
          <a:xfrm rot="20393881">
            <a:off x="3248627" y="4784459"/>
            <a:ext cx="667638" cy="453949"/>
          </a:xfrm>
          <a:custGeom>
            <a:avLst/>
            <a:gdLst>
              <a:gd name="connsiteX0" fmla="*/ 0 w 585980"/>
              <a:gd name="connsiteY0" fmla="*/ 90790 h 453949"/>
              <a:gd name="connsiteX1" fmla="*/ 359006 w 585980"/>
              <a:gd name="connsiteY1" fmla="*/ 90790 h 453949"/>
              <a:gd name="connsiteX2" fmla="*/ 359006 w 585980"/>
              <a:gd name="connsiteY2" fmla="*/ 0 h 453949"/>
              <a:gd name="connsiteX3" fmla="*/ 585980 w 585980"/>
              <a:gd name="connsiteY3" fmla="*/ 226975 h 453949"/>
              <a:gd name="connsiteX4" fmla="*/ 359006 w 585980"/>
              <a:gd name="connsiteY4" fmla="*/ 453949 h 453949"/>
              <a:gd name="connsiteX5" fmla="*/ 359006 w 585980"/>
              <a:gd name="connsiteY5" fmla="*/ 363159 h 453949"/>
              <a:gd name="connsiteX6" fmla="*/ 0 w 585980"/>
              <a:gd name="connsiteY6" fmla="*/ 363159 h 453949"/>
              <a:gd name="connsiteX7" fmla="*/ 0 w 585980"/>
              <a:gd name="connsiteY7" fmla="*/ 90790 h 4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80" h="453949">
                <a:moveTo>
                  <a:pt x="0" y="90790"/>
                </a:moveTo>
                <a:lnTo>
                  <a:pt x="359006" y="90790"/>
                </a:lnTo>
                <a:lnTo>
                  <a:pt x="359006" y="0"/>
                </a:lnTo>
                <a:lnTo>
                  <a:pt x="585980" y="226975"/>
                </a:lnTo>
                <a:lnTo>
                  <a:pt x="359006" y="453949"/>
                </a:lnTo>
                <a:lnTo>
                  <a:pt x="359006" y="363159"/>
                </a:lnTo>
                <a:lnTo>
                  <a:pt x="0" y="363159"/>
                </a:lnTo>
                <a:lnTo>
                  <a:pt x="0" y="9079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790" rIns="136185" bIns="907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7" name="Freeform 26"/>
          <p:cNvSpPr/>
          <p:nvPr/>
        </p:nvSpPr>
        <p:spPr>
          <a:xfrm>
            <a:off x="412812" y="3260388"/>
            <a:ext cx="2162804" cy="1021561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643" tIns="91440" rIns="195643" bIns="91440" numCol="1" spcCol="1270" anchor="ctr" anchorCtr="0">
            <a:noAutofit/>
          </a:bodyPr>
          <a:lstStyle/>
          <a:p>
            <a:pPr marL="0" lvl="1"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Cumulative Activity</a:t>
            </a:r>
            <a:endParaRPr lang="en-US" sz="2400" b="1" dirty="0"/>
          </a:p>
        </p:txBody>
      </p:sp>
      <p:sp>
        <p:nvSpPr>
          <p:cNvPr id="28" name="Freeform 27"/>
          <p:cNvSpPr/>
          <p:nvPr/>
        </p:nvSpPr>
        <p:spPr>
          <a:xfrm>
            <a:off x="412812" y="4828532"/>
            <a:ext cx="2162804" cy="1021561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643" tIns="91440" rIns="195643" bIns="91440" numCol="1" spcCol="1270" anchor="ctr" anchorCtr="0">
            <a:noAutofit/>
          </a:bodyPr>
          <a:lstStyle/>
          <a:p>
            <a:pPr marL="0" lvl="1"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Filtered</a:t>
            </a:r>
            <a:br>
              <a:rPr lang="en-US" sz="2400" b="1" dirty="0" smtClean="0"/>
            </a:br>
            <a:r>
              <a:rPr lang="en-US" sz="2400" b="1" dirty="0" smtClean="0"/>
              <a:t>Data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619" y="2680798"/>
            <a:ext cx="815380" cy="878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Freeform 11"/>
          <p:cNvSpPr/>
          <p:nvPr/>
        </p:nvSpPr>
        <p:spPr>
          <a:xfrm>
            <a:off x="3009490" y="3494203"/>
            <a:ext cx="719290" cy="453949"/>
          </a:xfrm>
          <a:custGeom>
            <a:avLst/>
            <a:gdLst>
              <a:gd name="connsiteX0" fmla="*/ 0 w 585980"/>
              <a:gd name="connsiteY0" fmla="*/ 90790 h 453949"/>
              <a:gd name="connsiteX1" fmla="*/ 359006 w 585980"/>
              <a:gd name="connsiteY1" fmla="*/ 90790 h 453949"/>
              <a:gd name="connsiteX2" fmla="*/ 359006 w 585980"/>
              <a:gd name="connsiteY2" fmla="*/ 0 h 453949"/>
              <a:gd name="connsiteX3" fmla="*/ 585980 w 585980"/>
              <a:gd name="connsiteY3" fmla="*/ 226975 h 453949"/>
              <a:gd name="connsiteX4" fmla="*/ 359006 w 585980"/>
              <a:gd name="connsiteY4" fmla="*/ 453949 h 453949"/>
              <a:gd name="connsiteX5" fmla="*/ 359006 w 585980"/>
              <a:gd name="connsiteY5" fmla="*/ 363159 h 453949"/>
              <a:gd name="connsiteX6" fmla="*/ 0 w 585980"/>
              <a:gd name="connsiteY6" fmla="*/ 363159 h 453949"/>
              <a:gd name="connsiteX7" fmla="*/ 0 w 585980"/>
              <a:gd name="connsiteY7" fmla="*/ 90790 h 4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80" h="453949">
                <a:moveTo>
                  <a:pt x="0" y="90790"/>
                </a:moveTo>
                <a:lnTo>
                  <a:pt x="359006" y="90790"/>
                </a:lnTo>
                <a:lnTo>
                  <a:pt x="359006" y="0"/>
                </a:lnTo>
                <a:lnTo>
                  <a:pt x="585980" y="226975"/>
                </a:lnTo>
                <a:lnTo>
                  <a:pt x="359006" y="453949"/>
                </a:lnTo>
                <a:lnTo>
                  <a:pt x="359006" y="363159"/>
                </a:lnTo>
                <a:lnTo>
                  <a:pt x="0" y="363159"/>
                </a:lnTo>
                <a:lnTo>
                  <a:pt x="0" y="9079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790" rIns="136185" bIns="907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4" name="TextBox 3"/>
          <p:cNvSpPr txBox="1"/>
          <p:nvPr/>
        </p:nvSpPr>
        <p:spPr>
          <a:xfrm>
            <a:off x="2184386" y="4453885"/>
            <a:ext cx="1109429" cy="9541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Query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Severity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997318" y="2382347"/>
            <a:ext cx="28394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800" b="1" dirty="0" smtClean="0"/>
              <a:t>Recent </a:t>
            </a:r>
            <a:r>
              <a:rPr lang="en-US" sz="2800" b="1" dirty="0"/>
              <a:t>Known </a:t>
            </a:r>
            <a:r>
              <a:rPr lang="en-US" sz="2800" b="1" dirty="0" smtClean="0"/>
              <a:t>Activity</a:t>
            </a:r>
          </a:p>
          <a:p>
            <a:pPr marL="285750" indent="-285750"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800" b="1" dirty="0" smtClean="0"/>
              <a:t>Persistent</a:t>
            </a:r>
            <a:br>
              <a:rPr lang="en-US" sz="2800" b="1" dirty="0" smtClean="0"/>
            </a:br>
            <a:r>
              <a:rPr lang="en-US" sz="2800" b="1" dirty="0" smtClean="0"/>
              <a:t>Activity</a:t>
            </a:r>
          </a:p>
          <a:p>
            <a:pPr marL="285750" indent="-285750"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800" b="1" dirty="0" smtClean="0"/>
              <a:t>High Concern Activity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7956" r="23973"/>
          <a:stretch/>
        </p:blipFill>
        <p:spPr>
          <a:xfrm>
            <a:off x="2283420" y="977237"/>
            <a:ext cx="825579" cy="795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Freeform 18"/>
          <p:cNvSpPr/>
          <p:nvPr/>
        </p:nvSpPr>
        <p:spPr>
          <a:xfrm>
            <a:off x="6788640" y="3559681"/>
            <a:ext cx="719290" cy="453949"/>
          </a:xfrm>
          <a:custGeom>
            <a:avLst/>
            <a:gdLst>
              <a:gd name="connsiteX0" fmla="*/ 0 w 585980"/>
              <a:gd name="connsiteY0" fmla="*/ 90790 h 453949"/>
              <a:gd name="connsiteX1" fmla="*/ 359006 w 585980"/>
              <a:gd name="connsiteY1" fmla="*/ 90790 h 453949"/>
              <a:gd name="connsiteX2" fmla="*/ 359006 w 585980"/>
              <a:gd name="connsiteY2" fmla="*/ 0 h 453949"/>
              <a:gd name="connsiteX3" fmla="*/ 585980 w 585980"/>
              <a:gd name="connsiteY3" fmla="*/ 226975 h 453949"/>
              <a:gd name="connsiteX4" fmla="*/ 359006 w 585980"/>
              <a:gd name="connsiteY4" fmla="*/ 453949 h 453949"/>
              <a:gd name="connsiteX5" fmla="*/ 359006 w 585980"/>
              <a:gd name="connsiteY5" fmla="*/ 363159 h 453949"/>
              <a:gd name="connsiteX6" fmla="*/ 0 w 585980"/>
              <a:gd name="connsiteY6" fmla="*/ 363159 h 453949"/>
              <a:gd name="connsiteX7" fmla="*/ 0 w 585980"/>
              <a:gd name="connsiteY7" fmla="*/ 90790 h 4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80" h="453949">
                <a:moveTo>
                  <a:pt x="0" y="90790"/>
                </a:moveTo>
                <a:lnTo>
                  <a:pt x="359006" y="90790"/>
                </a:lnTo>
                <a:lnTo>
                  <a:pt x="359006" y="0"/>
                </a:lnTo>
                <a:lnTo>
                  <a:pt x="585980" y="226975"/>
                </a:lnTo>
                <a:lnTo>
                  <a:pt x="359006" y="453949"/>
                </a:lnTo>
                <a:lnTo>
                  <a:pt x="359006" y="363159"/>
                </a:lnTo>
                <a:lnTo>
                  <a:pt x="0" y="363159"/>
                </a:lnTo>
                <a:lnTo>
                  <a:pt x="0" y="9079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790" rIns="136185" bIns="907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0" name="Freeform 19"/>
          <p:cNvSpPr/>
          <p:nvPr/>
        </p:nvSpPr>
        <p:spPr>
          <a:xfrm>
            <a:off x="7576213" y="3351597"/>
            <a:ext cx="1278338" cy="839142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1419" tIns="181419" rIns="181419" bIns="181419" numCol="1" spcCol="1270" anchor="t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600" b="1" dirty="0" smtClean="0"/>
              <a:t>AOIs</a:t>
            </a:r>
          </a:p>
        </p:txBody>
      </p:sp>
    </p:spTree>
    <p:extLst>
      <p:ext uri="{BB962C8B-B14F-4D97-AF65-F5344CB8AC3E}">
        <p14:creationId xmlns:p14="http://schemas.microsoft.com/office/powerpoint/2010/main" val="11152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9890" y="452582"/>
            <a:ext cx="2521528" cy="5874327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Using 5th </a:t>
            </a:r>
            <a:r>
              <a:rPr lang="en-US" sz="1800" dirty="0">
                <a:solidFill>
                  <a:schemeClr val="tx1"/>
                </a:solidFill>
              </a:rPr>
              <a:t>level HUCs and </a:t>
            </a:r>
            <a:r>
              <a:rPr lang="en-US" sz="1800" dirty="0" smtClean="0">
                <a:solidFill>
                  <a:schemeClr val="tx1"/>
                </a:solidFill>
              </a:rPr>
              <a:t>survey areas intersected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Six criteria: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% Forested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% Woodland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Past 5 years of defoliation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Past 5 years </a:t>
            </a:r>
            <a:r>
              <a:rPr lang="en-US" sz="1800" dirty="0">
                <a:solidFill>
                  <a:schemeClr val="tx1"/>
                </a:solidFill>
              </a:rPr>
              <a:t>of </a:t>
            </a:r>
            <a:r>
              <a:rPr lang="en-US" sz="1800" dirty="0" smtClean="0">
                <a:solidFill>
                  <a:schemeClr val="tx1"/>
                </a:solidFill>
              </a:rPr>
              <a:t>mortality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Past 5 years of </a:t>
            </a:r>
            <a:r>
              <a:rPr lang="en-US" sz="1800" dirty="0">
                <a:solidFill>
                  <a:schemeClr val="tx1"/>
                </a:solidFill>
              </a:rPr>
              <a:t>damage </a:t>
            </a:r>
            <a:r>
              <a:rPr lang="en-US" sz="1800" dirty="0" smtClean="0">
                <a:solidFill>
                  <a:schemeClr val="tx1"/>
                </a:solidFill>
              </a:rPr>
              <a:t>types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Distance </a:t>
            </a:r>
            <a:r>
              <a:rPr lang="en-US" sz="1800" dirty="0">
                <a:solidFill>
                  <a:schemeClr val="tx1"/>
                </a:solidFill>
              </a:rPr>
              <a:t>from </a:t>
            </a:r>
            <a:r>
              <a:rPr lang="en-US" sz="1800" dirty="0" smtClean="0">
                <a:solidFill>
                  <a:schemeClr val="tx1"/>
                </a:solidFill>
              </a:rPr>
              <a:t>base airport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7" y="0"/>
            <a:ext cx="59493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4832" y="829056"/>
            <a:ext cx="1085088" cy="1011936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6" y="-14515"/>
            <a:ext cx="7903939" cy="68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205" y="6422908"/>
            <a:ext cx="2636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effectLst>
                  <a:glow rad="431800">
                    <a:schemeClr val="bg1"/>
                  </a:glow>
                </a:effectLst>
              </a:rPr>
              <a:t>Map courtesy of Jen Ross, R2</a:t>
            </a:r>
            <a:endParaRPr lang="en-US" sz="1600" b="1" i="1" dirty="0">
              <a:effectLst>
                <a:glow rad="4318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8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6689" y="1119546"/>
            <a:ext cx="8597862" cy="50637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4000" cy="79531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18" y="83314"/>
            <a:ext cx="8229600" cy="59764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FFFF"/>
                </a:solidFill>
                <a:latin typeface="Candara"/>
                <a:cs typeface="Candara"/>
              </a:rPr>
              <a:t>Historic Perspective</a:t>
            </a:r>
            <a:endParaRPr lang="en-US" sz="2800" b="1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8" name="Picture 7" descr="Forest Service Logo" title="Forest Service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491" y="6324047"/>
            <a:ext cx="396120" cy="4313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68448" y="6516461"/>
            <a:ext cx="82373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22294" y="1271322"/>
            <a:ext cx="8247402" cy="474092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771" y="1677370"/>
            <a:ext cx="60089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Identifying areas of concern for 2020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Datasets to organize and prioritize survey or remote sensing needs within your region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9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95" y="1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53621" cy="705933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Forest Service Logo" title="Forest Service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79" y="6324047"/>
            <a:ext cx="396120" cy="4313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79" y="4410660"/>
            <a:ext cx="2914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Dan Ryerson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Forest Health/GIS Specialist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R3 FHP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505-842-3285</a:t>
            </a:r>
          </a:p>
          <a:p>
            <a:r>
              <a:rPr lang="en-US" dirty="0" smtClean="0">
                <a:solidFill>
                  <a:schemeClr val="bg1"/>
                </a:solidFill>
                <a:latin typeface="Candara" panose="020E0502030303020204" pitchFamily="34" charset="0"/>
              </a:rPr>
              <a:t>daniel.ryerson@usda.gov</a:t>
            </a: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198031" y="4342237"/>
            <a:ext cx="0" cy="1662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4" b="18491"/>
          <a:stretch/>
        </p:blipFill>
        <p:spPr>
          <a:xfrm>
            <a:off x="233828" y="254685"/>
            <a:ext cx="8676344" cy="3641454"/>
          </a:xfrm>
          <a:prstGeom prst="rect">
            <a:avLst/>
          </a:prstGeom>
        </p:spPr>
      </p:pic>
      <p:sp>
        <p:nvSpPr>
          <p:cNvPr id="12" name="Content Placeholder 10"/>
          <p:cNvSpPr>
            <a:spLocks noGrp="1"/>
          </p:cNvSpPr>
          <p:nvPr>
            <p:ph sz="half" idx="2"/>
          </p:nvPr>
        </p:nvSpPr>
        <p:spPr>
          <a:xfrm>
            <a:off x="731264" y="6402509"/>
            <a:ext cx="7430603" cy="311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Forest Service	       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May 2020	</a:t>
            </a:r>
            <a:r>
              <a:rPr lang="en-US" sz="900" b="1" dirty="0">
                <a:solidFill>
                  <a:srgbClr val="FFFFFF"/>
                </a:solidFill>
                <a:latin typeface="Helvetica"/>
                <a:cs typeface="Helvetica"/>
              </a:rPr>
              <a:t>	Geospatial Solutions for Supporting ADS FY20 Field </a:t>
            </a:r>
            <a:r>
              <a:rPr lang="en-US" sz="900" b="1" dirty="0" smtClean="0">
                <a:solidFill>
                  <a:srgbClr val="FFFFFF"/>
                </a:solidFill>
                <a:latin typeface="Helvetica"/>
                <a:cs typeface="Helvetica"/>
              </a:rPr>
              <a:t>Season</a:t>
            </a:r>
            <a:endParaRPr lang="en-US" sz="9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55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68" y="0"/>
            <a:ext cx="5296540" cy="6854346"/>
          </a:xfrm>
        </p:spPr>
      </p:pic>
    </p:spTree>
    <p:extLst>
      <p:ext uri="{BB962C8B-B14F-4D97-AF65-F5344CB8AC3E}">
        <p14:creationId xmlns:p14="http://schemas.microsoft.com/office/powerpoint/2010/main" val="36683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4"/>
            <a:ext cx="9144000" cy="7065819"/>
          </a:xfrm>
        </p:spPr>
      </p:pic>
    </p:spTree>
    <p:extLst>
      <p:ext uri="{BB962C8B-B14F-4D97-AF65-F5344CB8AC3E}">
        <p14:creationId xmlns:p14="http://schemas.microsoft.com/office/powerpoint/2010/main" val="28127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7956" r="23973"/>
          <a:stretch/>
        </p:blipFill>
        <p:spPr>
          <a:xfrm>
            <a:off x="2927566" y="1004238"/>
            <a:ext cx="1994815" cy="1921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ounded Rectangle 2"/>
          <p:cNvSpPr/>
          <p:nvPr/>
        </p:nvSpPr>
        <p:spPr>
          <a:xfrm>
            <a:off x="213629" y="1124023"/>
            <a:ext cx="2613373" cy="50637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4000" cy="79531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18" y="83314"/>
            <a:ext cx="8229600" cy="59764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FFFF"/>
                </a:solidFill>
                <a:latin typeface="Candara"/>
                <a:cs typeface="Candara"/>
              </a:rPr>
              <a:t>Historic Perspective – Using ADS </a:t>
            </a:r>
            <a:endParaRPr lang="en-US" sz="2800" b="1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8" name="Picture 7" descr="Forest Service Logo" title="Forest Service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491" y="6324047"/>
            <a:ext cx="396120" cy="4313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68448" y="6516461"/>
            <a:ext cx="82373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412812" y="1534551"/>
            <a:ext cx="2162804" cy="1021561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643" tIns="91440" rIns="195643" bIns="91440" numCol="1" spcCol="1270" anchor="ctr" anchorCtr="0">
            <a:noAutofit/>
          </a:bodyPr>
          <a:lstStyle/>
          <a:p>
            <a:pPr marL="0" lvl="1"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Qualitative Assessment</a:t>
            </a:r>
            <a:endParaRPr lang="en-US" sz="2400" b="1" dirty="0"/>
          </a:p>
        </p:txBody>
      </p:sp>
      <p:sp>
        <p:nvSpPr>
          <p:cNvPr id="14" name="Freeform 13"/>
          <p:cNvSpPr/>
          <p:nvPr/>
        </p:nvSpPr>
        <p:spPr>
          <a:xfrm>
            <a:off x="5272376" y="2219087"/>
            <a:ext cx="3659957" cy="3004179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1419" tIns="181419" rIns="181419" bIns="181419" numCol="1" spcCol="1270" anchor="t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sz="2800" b="1" dirty="0" smtClean="0"/>
          </a:p>
        </p:txBody>
      </p:sp>
      <p:sp>
        <p:nvSpPr>
          <p:cNvPr id="25" name="Freeform 24"/>
          <p:cNvSpPr/>
          <p:nvPr/>
        </p:nvSpPr>
        <p:spPr>
          <a:xfrm rot="1430581">
            <a:off x="4663216" y="2340471"/>
            <a:ext cx="696405" cy="453949"/>
          </a:xfrm>
          <a:custGeom>
            <a:avLst/>
            <a:gdLst>
              <a:gd name="connsiteX0" fmla="*/ 0 w 585980"/>
              <a:gd name="connsiteY0" fmla="*/ 90790 h 453949"/>
              <a:gd name="connsiteX1" fmla="*/ 359006 w 585980"/>
              <a:gd name="connsiteY1" fmla="*/ 90790 h 453949"/>
              <a:gd name="connsiteX2" fmla="*/ 359006 w 585980"/>
              <a:gd name="connsiteY2" fmla="*/ 0 h 453949"/>
              <a:gd name="connsiteX3" fmla="*/ 585980 w 585980"/>
              <a:gd name="connsiteY3" fmla="*/ 226975 h 453949"/>
              <a:gd name="connsiteX4" fmla="*/ 359006 w 585980"/>
              <a:gd name="connsiteY4" fmla="*/ 453949 h 453949"/>
              <a:gd name="connsiteX5" fmla="*/ 359006 w 585980"/>
              <a:gd name="connsiteY5" fmla="*/ 363159 h 453949"/>
              <a:gd name="connsiteX6" fmla="*/ 0 w 585980"/>
              <a:gd name="connsiteY6" fmla="*/ 363159 h 453949"/>
              <a:gd name="connsiteX7" fmla="*/ 0 w 585980"/>
              <a:gd name="connsiteY7" fmla="*/ 90790 h 4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80" h="453949">
                <a:moveTo>
                  <a:pt x="0" y="90790"/>
                </a:moveTo>
                <a:lnTo>
                  <a:pt x="359006" y="90790"/>
                </a:lnTo>
                <a:lnTo>
                  <a:pt x="359006" y="0"/>
                </a:lnTo>
                <a:lnTo>
                  <a:pt x="585980" y="226975"/>
                </a:lnTo>
                <a:lnTo>
                  <a:pt x="359006" y="453949"/>
                </a:lnTo>
                <a:lnTo>
                  <a:pt x="359006" y="363159"/>
                </a:lnTo>
                <a:lnTo>
                  <a:pt x="0" y="363159"/>
                </a:lnTo>
                <a:lnTo>
                  <a:pt x="0" y="9079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790" rIns="136185" bIns="907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/>
          </a:p>
        </p:txBody>
      </p:sp>
      <p:sp>
        <p:nvSpPr>
          <p:cNvPr id="26" name="Freeform 25"/>
          <p:cNvSpPr/>
          <p:nvPr/>
        </p:nvSpPr>
        <p:spPr>
          <a:xfrm rot="20393881">
            <a:off x="4687170" y="4784459"/>
            <a:ext cx="667638" cy="453949"/>
          </a:xfrm>
          <a:custGeom>
            <a:avLst/>
            <a:gdLst>
              <a:gd name="connsiteX0" fmla="*/ 0 w 585980"/>
              <a:gd name="connsiteY0" fmla="*/ 90790 h 453949"/>
              <a:gd name="connsiteX1" fmla="*/ 359006 w 585980"/>
              <a:gd name="connsiteY1" fmla="*/ 90790 h 453949"/>
              <a:gd name="connsiteX2" fmla="*/ 359006 w 585980"/>
              <a:gd name="connsiteY2" fmla="*/ 0 h 453949"/>
              <a:gd name="connsiteX3" fmla="*/ 585980 w 585980"/>
              <a:gd name="connsiteY3" fmla="*/ 226975 h 453949"/>
              <a:gd name="connsiteX4" fmla="*/ 359006 w 585980"/>
              <a:gd name="connsiteY4" fmla="*/ 453949 h 453949"/>
              <a:gd name="connsiteX5" fmla="*/ 359006 w 585980"/>
              <a:gd name="connsiteY5" fmla="*/ 363159 h 453949"/>
              <a:gd name="connsiteX6" fmla="*/ 0 w 585980"/>
              <a:gd name="connsiteY6" fmla="*/ 363159 h 453949"/>
              <a:gd name="connsiteX7" fmla="*/ 0 w 585980"/>
              <a:gd name="connsiteY7" fmla="*/ 90790 h 4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80" h="453949">
                <a:moveTo>
                  <a:pt x="0" y="90790"/>
                </a:moveTo>
                <a:lnTo>
                  <a:pt x="359006" y="90790"/>
                </a:lnTo>
                <a:lnTo>
                  <a:pt x="359006" y="0"/>
                </a:lnTo>
                <a:lnTo>
                  <a:pt x="585980" y="226975"/>
                </a:lnTo>
                <a:lnTo>
                  <a:pt x="359006" y="453949"/>
                </a:lnTo>
                <a:lnTo>
                  <a:pt x="359006" y="363159"/>
                </a:lnTo>
                <a:lnTo>
                  <a:pt x="0" y="363159"/>
                </a:lnTo>
                <a:lnTo>
                  <a:pt x="0" y="9079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790" rIns="136185" bIns="907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7" name="Freeform 26"/>
          <p:cNvSpPr/>
          <p:nvPr/>
        </p:nvSpPr>
        <p:spPr>
          <a:xfrm>
            <a:off x="412812" y="3260388"/>
            <a:ext cx="2162804" cy="1021561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643" tIns="91440" rIns="195643" bIns="91440" numCol="1" spcCol="1270" anchor="ctr" anchorCtr="0">
            <a:noAutofit/>
          </a:bodyPr>
          <a:lstStyle/>
          <a:p>
            <a:pPr marL="0" lvl="1"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Cumulative Activity</a:t>
            </a:r>
            <a:endParaRPr lang="en-US" sz="2400" b="1" dirty="0"/>
          </a:p>
        </p:txBody>
      </p:sp>
      <p:sp>
        <p:nvSpPr>
          <p:cNvPr id="28" name="Freeform 27"/>
          <p:cNvSpPr/>
          <p:nvPr/>
        </p:nvSpPr>
        <p:spPr>
          <a:xfrm>
            <a:off x="412812" y="4828532"/>
            <a:ext cx="2162804" cy="1021561"/>
          </a:xfrm>
          <a:custGeom>
            <a:avLst/>
            <a:gdLst>
              <a:gd name="connsiteX0" fmla="*/ 0 w 1823300"/>
              <a:gd name="connsiteY0" fmla="*/ 182330 h 1976400"/>
              <a:gd name="connsiteX1" fmla="*/ 182330 w 1823300"/>
              <a:gd name="connsiteY1" fmla="*/ 0 h 1976400"/>
              <a:gd name="connsiteX2" fmla="*/ 1640970 w 1823300"/>
              <a:gd name="connsiteY2" fmla="*/ 0 h 1976400"/>
              <a:gd name="connsiteX3" fmla="*/ 1823300 w 1823300"/>
              <a:gd name="connsiteY3" fmla="*/ 182330 h 1976400"/>
              <a:gd name="connsiteX4" fmla="*/ 1823300 w 1823300"/>
              <a:gd name="connsiteY4" fmla="*/ 1794070 h 1976400"/>
              <a:gd name="connsiteX5" fmla="*/ 1640970 w 1823300"/>
              <a:gd name="connsiteY5" fmla="*/ 1976400 h 1976400"/>
              <a:gd name="connsiteX6" fmla="*/ 182330 w 1823300"/>
              <a:gd name="connsiteY6" fmla="*/ 1976400 h 1976400"/>
              <a:gd name="connsiteX7" fmla="*/ 0 w 1823300"/>
              <a:gd name="connsiteY7" fmla="*/ 1794070 h 1976400"/>
              <a:gd name="connsiteX8" fmla="*/ 0 w 1823300"/>
              <a:gd name="connsiteY8" fmla="*/ 182330 h 19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00" h="1976400">
                <a:moveTo>
                  <a:pt x="0" y="182330"/>
                </a:moveTo>
                <a:cubicBezTo>
                  <a:pt x="0" y="81632"/>
                  <a:pt x="81632" y="0"/>
                  <a:pt x="182330" y="0"/>
                </a:cubicBezTo>
                <a:lnTo>
                  <a:pt x="1640970" y="0"/>
                </a:lnTo>
                <a:cubicBezTo>
                  <a:pt x="1741668" y="0"/>
                  <a:pt x="1823300" y="81632"/>
                  <a:pt x="1823300" y="182330"/>
                </a:cubicBezTo>
                <a:lnTo>
                  <a:pt x="1823300" y="1794070"/>
                </a:lnTo>
                <a:cubicBezTo>
                  <a:pt x="1823300" y="1894768"/>
                  <a:pt x="1741668" y="1976400"/>
                  <a:pt x="1640970" y="1976400"/>
                </a:cubicBezTo>
                <a:lnTo>
                  <a:pt x="182330" y="1976400"/>
                </a:lnTo>
                <a:cubicBezTo>
                  <a:pt x="81632" y="1976400"/>
                  <a:pt x="0" y="1894768"/>
                  <a:pt x="0" y="1794070"/>
                </a:cubicBezTo>
                <a:lnTo>
                  <a:pt x="0" y="182330"/>
                </a:ln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5643" tIns="91440" rIns="195643" bIns="91440" numCol="1" spcCol="1270" anchor="ctr" anchorCtr="0">
            <a:noAutofit/>
          </a:bodyPr>
          <a:lstStyle/>
          <a:p>
            <a:pPr marL="0" lvl="1" algn="ctr" defTabSz="889000">
              <a:lnSpc>
                <a:spcPct val="90000"/>
              </a:lnSpc>
              <a:spcBef>
                <a:spcPct val="0"/>
              </a:spcBef>
            </a:pPr>
            <a:r>
              <a:rPr lang="en-US" sz="2400" b="1" dirty="0" smtClean="0"/>
              <a:t>Queried/</a:t>
            </a:r>
            <a:br>
              <a:rPr lang="en-US" sz="2400" b="1" dirty="0" smtClean="0"/>
            </a:br>
            <a:r>
              <a:rPr lang="en-US" sz="2400" b="1" dirty="0" smtClean="0"/>
              <a:t>Filtered Data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013" y="2843811"/>
            <a:ext cx="1627942" cy="1754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Freeform 11"/>
          <p:cNvSpPr/>
          <p:nvPr/>
        </p:nvSpPr>
        <p:spPr>
          <a:xfrm>
            <a:off x="4448033" y="3494203"/>
            <a:ext cx="719290" cy="453949"/>
          </a:xfrm>
          <a:custGeom>
            <a:avLst/>
            <a:gdLst>
              <a:gd name="connsiteX0" fmla="*/ 0 w 585980"/>
              <a:gd name="connsiteY0" fmla="*/ 90790 h 453949"/>
              <a:gd name="connsiteX1" fmla="*/ 359006 w 585980"/>
              <a:gd name="connsiteY1" fmla="*/ 90790 h 453949"/>
              <a:gd name="connsiteX2" fmla="*/ 359006 w 585980"/>
              <a:gd name="connsiteY2" fmla="*/ 0 h 453949"/>
              <a:gd name="connsiteX3" fmla="*/ 585980 w 585980"/>
              <a:gd name="connsiteY3" fmla="*/ 226975 h 453949"/>
              <a:gd name="connsiteX4" fmla="*/ 359006 w 585980"/>
              <a:gd name="connsiteY4" fmla="*/ 453949 h 453949"/>
              <a:gd name="connsiteX5" fmla="*/ 359006 w 585980"/>
              <a:gd name="connsiteY5" fmla="*/ 363159 h 453949"/>
              <a:gd name="connsiteX6" fmla="*/ 0 w 585980"/>
              <a:gd name="connsiteY6" fmla="*/ 363159 h 453949"/>
              <a:gd name="connsiteX7" fmla="*/ 0 w 585980"/>
              <a:gd name="connsiteY7" fmla="*/ 90790 h 4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980" h="453949">
                <a:moveTo>
                  <a:pt x="0" y="90790"/>
                </a:moveTo>
                <a:lnTo>
                  <a:pt x="359006" y="90790"/>
                </a:lnTo>
                <a:lnTo>
                  <a:pt x="359006" y="0"/>
                </a:lnTo>
                <a:lnTo>
                  <a:pt x="585980" y="226975"/>
                </a:lnTo>
                <a:lnTo>
                  <a:pt x="359006" y="453949"/>
                </a:lnTo>
                <a:lnTo>
                  <a:pt x="359006" y="363159"/>
                </a:lnTo>
                <a:lnTo>
                  <a:pt x="0" y="363159"/>
                </a:lnTo>
                <a:lnTo>
                  <a:pt x="0" y="9079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790" rIns="136185" bIns="907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4" name="TextBox 3"/>
          <p:cNvSpPr txBox="1"/>
          <p:nvPr/>
        </p:nvSpPr>
        <p:spPr>
          <a:xfrm>
            <a:off x="3065109" y="4846719"/>
            <a:ext cx="1389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Query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35861" y="2414246"/>
            <a:ext cx="322063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800" b="1" dirty="0" smtClean="0"/>
              <a:t>Up to Current </a:t>
            </a:r>
            <a:r>
              <a:rPr lang="en-US" sz="2800" b="1" dirty="0"/>
              <a:t>Known </a:t>
            </a:r>
            <a:r>
              <a:rPr lang="en-US" sz="2800" b="1" dirty="0" smtClean="0"/>
              <a:t>Activity</a:t>
            </a:r>
          </a:p>
          <a:p>
            <a:pPr marL="285750" indent="-285750"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800" b="1" dirty="0" smtClean="0"/>
              <a:t>Persistent Activity</a:t>
            </a:r>
          </a:p>
          <a:p>
            <a:pPr marL="285750" indent="-285750"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sz="2800" b="1" dirty="0" smtClean="0"/>
              <a:t>High Concern Activity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283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4" y="0"/>
            <a:ext cx="9236364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0080" y="14171"/>
            <a:ext cx="7863840" cy="876300"/>
          </a:xfrm>
        </p:spPr>
        <p:txBody>
          <a:bodyPr/>
          <a:lstStyle/>
          <a:p>
            <a:r>
              <a:rPr lang="en-US" sz="2400" dirty="0" smtClean="0"/>
              <a:t>Ponderosa Pine Mortality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2017 - 2019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78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074801"/>
              </p:ext>
            </p:extLst>
          </p:nvPr>
        </p:nvGraphicFramePr>
        <p:xfrm>
          <a:off x="159791" y="359675"/>
          <a:ext cx="8613648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7666" name="Text Box 2"/>
          <p:cNvSpPr txBox="1">
            <a:spLocks noChangeArrowheads="1"/>
          </p:cNvSpPr>
          <p:nvPr/>
        </p:nvSpPr>
        <p:spPr bwMode="auto">
          <a:xfrm>
            <a:off x="338138" y="6100763"/>
            <a:ext cx="1841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8050" y="6519863"/>
            <a:ext cx="75745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777777"/>
                </a:solidFill>
              </a:rPr>
              <a:t>PDSI Data from National Climate Data Center record, accessed through NOAA Earth System Research Laboratory - </a:t>
            </a:r>
            <a:r>
              <a:rPr lang="en-US" sz="800" dirty="0">
                <a:solidFill>
                  <a:srgbClr val="777777"/>
                </a:solidFill>
              </a:rPr>
              <a:t>http://www.esrl.noaa.gov/psd/data/timeseries/</a:t>
            </a:r>
            <a:endParaRPr lang="en-US" sz="800" dirty="0" smtClean="0">
              <a:solidFill>
                <a:srgbClr val="777777"/>
              </a:solidFill>
            </a:endParaRPr>
          </a:p>
        </p:txBody>
      </p:sp>
      <p:sp>
        <p:nvSpPr>
          <p:cNvPr id="497668" name="Rectangle 4"/>
          <p:cNvSpPr>
            <a:spLocks noChangeArrowheads="1"/>
          </p:cNvSpPr>
          <p:nvPr/>
        </p:nvSpPr>
        <p:spPr bwMode="auto">
          <a:xfrm>
            <a:off x="2057400" y="152400"/>
            <a:ext cx="50847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Palmer Drought Severity Index for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NM</a:t>
            </a:r>
            <a:endParaRPr lang="en-US" sz="2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 ADS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Summaries (Statewide)</a:t>
            </a:r>
            <a:endParaRPr lang="en-US" sz="2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7970" name="Rectangle 306"/>
          <p:cNvSpPr>
            <a:spLocks noChangeArrowheads="1"/>
          </p:cNvSpPr>
          <p:nvPr/>
        </p:nvSpPr>
        <p:spPr bwMode="auto">
          <a:xfrm rot="16200000">
            <a:off x="7963642" y="4747419"/>
            <a:ext cx="144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5050"/>
                </a:solidFill>
              </a:rPr>
              <a:t>Acres with Mortality</a:t>
            </a:r>
            <a:endParaRPr lang="en-US" sz="12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7971" name="Rectangle 307"/>
          <p:cNvSpPr>
            <a:spLocks noChangeArrowheads="1"/>
          </p:cNvSpPr>
          <p:nvPr/>
        </p:nvSpPr>
        <p:spPr bwMode="auto">
          <a:xfrm rot="16200000">
            <a:off x="7836773" y="2054888"/>
            <a:ext cx="1761966" cy="24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339933"/>
                </a:solidFill>
              </a:rPr>
              <a:t>Acres with Defoliation</a:t>
            </a:r>
            <a:endParaRPr lang="en-US" sz="12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Rectangle 267"/>
          <p:cNvSpPr>
            <a:spLocks noChangeArrowheads="1"/>
          </p:cNvSpPr>
          <p:nvPr/>
        </p:nvSpPr>
        <p:spPr bwMode="auto">
          <a:xfrm rot="16200000">
            <a:off x="163513" y="3399865"/>
            <a:ext cx="473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</a:rPr>
              <a:t>PDSI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Rectangle 292"/>
          <p:cNvSpPr>
            <a:spLocks noChangeArrowheads="1"/>
          </p:cNvSpPr>
          <p:nvPr/>
        </p:nvSpPr>
        <p:spPr bwMode="auto">
          <a:xfrm>
            <a:off x="4287838" y="6268243"/>
            <a:ext cx="439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</a:rPr>
              <a:t>Year</a:t>
            </a: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Rectangle 296"/>
          <p:cNvSpPr>
            <a:spLocks noChangeArrowheads="1"/>
          </p:cNvSpPr>
          <p:nvPr/>
        </p:nvSpPr>
        <p:spPr bwMode="auto">
          <a:xfrm>
            <a:off x="7835771" y="5310787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5050"/>
                </a:solidFill>
              </a:rPr>
              <a:t>800,000</a:t>
            </a:r>
            <a:endParaRPr lang="en-US" sz="12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Rectangle 297"/>
          <p:cNvSpPr>
            <a:spLocks noChangeArrowheads="1"/>
          </p:cNvSpPr>
          <p:nvPr/>
        </p:nvSpPr>
        <p:spPr bwMode="auto">
          <a:xfrm>
            <a:off x="7835771" y="4849641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5050"/>
                </a:solidFill>
              </a:rPr>
              <a:t>600,000</a:t>
            </a:r>
            <a:endParaRPr lang="en-US" sz="12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Rectangle 298"/>
          <p:cNvSpPr>
            <a:spLocks noChangeArrowheads="1"/>
          </p:cNvSpPr>
          <p:nvPr/>
        </p:nvSpPr>
        <p:spPr bwMode="auto">
          <a:xfrm>
            <a:off x="7835771" y="4388665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5050"/>
                </a:solidFill>
              </a:rPr>
              <a:t>400,000</a:t>
            </a:r>
            <a:endParaRPr lang="en-US" sz="12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Rectangle 299"/>
          <p:cNvSpPr>
            <a:spLocks noChangeArrowheads="1"/>
          </p:cNvSpPr>
          <p:nvPr/>
        </p:nvSpPr>
        <p:spPr bwMode="auto">
          <a:xfrm>
            <a:off x="7835771" y="3922412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5050"/>
                </a:solidFill>
              </a:rPr>
              <a:t>200,000</a:t>
            </a:r>
            <a:endParaRPr lang="en-US" sz="12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Rectangle 300"/>
          <p:cNvSpPr>
            <a:spLocks noChangeArrowheads="1"/>
          </p:cNvSpPr>
          <p:nvPr/>
        </p:nvSpPr>
        <p:spPr bwMode="auto">
          <a:xfrm>
            <a:off x="7835771" y="3445775"/>
            <a:ext cx="8495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Rectangle 301"/>
          <p:cNvSpPr>
            <a:spLocks noChangeArrowheads="1"/>
          </p:cNvSpPr>
          <p:nvPr/>
        </p:nvSpPr>
        <p:spPr bwMode="auto">
          <a:xfrm>
            <a:off x="7835771" y="2984629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339933"/>
                </a:solidFill>
              </a:rPr>
              <a:t>200,000</a:t>
            </a:r>
            <a:endParaRPr lang="en-US" sz="12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Rectangle 302"/>
          <p:cNvSpPr>
            <a:spLocks noChangeArrowheads="1"/>
          </p:cNvSpPr>
          <p:nvPr/>
        </p:nvSpPr>
        <p:spPr bwMode="auto">
          <a:xfrm>
            <a:off x="7835771" y="2527599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339933"/>
                </a:solidFill>
              </a:rPr>
              <a:t>400,000</a:t>
            </a:r>
            <a:endParaRPr lang="en-US" sz="12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Rectangle 303"/>
          <p:cNvSpPr>
            <a:spLocks noChangeArrowheads="1"/>
          </p:cNvSpPr>
          <p:nvPr/>
        </p:nvSpPr>
        <p:spPr bwMode="auto">
          <a:xfrm>
            <a:off x="7835771" y="2052293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339933"/>
                </a:solidFill>
              </a:rPr>
              <a:t>600,000</a:t>
            </a:r>
            <a:endParaRPr lang="en-US" sz="12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Rectangle 304"/>
          <p:cNvSpPr>
            <a:spLocks noChangeArrowheads="1"/>
          </p:cNvSpPr>
          <p:nvPr/>
        </p:nvSpPr>
        <p:spPr bwMode="auto">
          <a:xfrm>
            <a:off x="7835771" y="1591524"/>
            <a:ext cx="553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339933"/>
                </a:solidFill>
              </a:rPr>
              <a:t>800,000</a:t>
            </a:r>
            <a:endParaRPr lang="en-US" sz="12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Rectangle 304"/>
          <p:cNvSpPr>
            <a:spLocks noChangeArrowheads="1"/>
          </p:cNvSpPr>
          <p:nvPr/>
        </p:nvSpPr>
        <p:spPr bwMode="auto">
          <a:xfrm>
            <a:off x="7835771" y="1128840"/>
            <a:ext cx="68127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339933"/>
                </a:solidFill>
              </a:rPr>
              <a:t>1,000,000</a:t>
            </a:r>
            <a:endParaRPr lang="en-US" sz="12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Rectangle 296"/>
          <p:cNvSpPr>
            <a:spLocks noChangeArrowheads="1"/>
          </p:cNvSpPr>
          <p:nvPr/>
        </p:nvSpPr>
        <p:spPr bwMode="auto">
          <a:xfrm>
            <a:off x="7835771" y="5767987"/>
            <a:ext cx="68127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5050"/>
                </a:solidFill>
              </a:rPr>
              <a:t>1,000,000</a:t>
            </a:r>
            <a:endParaRPr lang="en-US" sz="12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39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4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8108" y="27711"/>
            <a:ext cx="31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Berlin Sans FB" panose="020E0602020502020306" pitchFamily="34" charset="0"/>
              </a:rPr>
              <a:t>https://droughtmonitor.unl.edu/</a:t>
            </a:r>
            <a:endParaRPr lang="en-US" i="1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1"/>
            <a:ext cx="9322523" cy="68438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0080" y="14171"/>
            <a:ext cx="7863840" cy="876300"/>
          </a:xfrm>
        </p:spPr>
        <p:txBody>
          <a:bodyPr/>
          <a:lstStyle/>
          <a:p>
            <a:r>
              <a:rPr lang="en-US" sz="2400" dirty="0" smtClean="0"/>
              <a:t>Ponderosa Pine Mortality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2017 - 2019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254102" y="6039295"/>
            <a:ext cx="697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U.S Drought </a:t>
            </a:r>
            <a:r>
              <a:rPr lang="en-US" sz="1200" b="1" dirty="0"/>
              <a:t>Monitor </a:t>
            </a:r>
            <a:r>
              <a:rPr lang="en-US" sz="1200" dirty="0" smtClean="0"/>
              <a:t>- National </a:t>
            </a:r>
            <a:r>
              <a:rPr lang="en-US" sz="1200" dirty="0"/>
              <a:t>Drought Mitigation Center (NDMC), the U.S. Department of Agriculture (USDA) and the National Oceanic and Atmospheric Administration (NOAA).</a:t>
            </a:r>
          </a:p>
        </p:txBody>
      </p:sp>
    </p:spTree>
    <p:extLst>
      <p:ext uri="{BB962C8B-B14F-4D97-AF65-F5344CB8AC3E}">
        <p14:creationId xmlns:p14="http://schemas.microsoft.com/office/powerpoint/2010/main" val="18947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/>
</p:sld>
</file>

<file path=ppt/theme/theme1.xml><?xml version="1.0" encoding="utf-8"?>
<a:theme xmlns:a="http://schemas.openxmlformats.org/drawingml/2006/main" name="PowerPoint[Template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75999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75999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37A73AD16BDE4D8AEE6F163C2DAEAD" ma:contentTypeVersion="22" ma:contentTypeDescription="Create a new document." ma:contentTypeScope="" ma:versionID="f60f35e22be8769ae133135351a4ba23">
  <xsd:schema xmlns:xsd="http://www.w3.org/2001/XMLSchema" xmlns:xs="http://www.w3.org/2001/XMLSchema" xmlns:p="http://schemas.microsoft.com/office/2006/metadata/properties" xmlns:ns2="ae5a7088-5d98-4b51-9157-c53d9330f458" targetNamespace="http://schemas.microsoft.com/office/2006/metadata/properties" ma:root="true" ma:fieldsID="3e049ed4e19138815a71485ef9777358" ns2:_="">
    <xsd:import namespace="ae5a7088-5d98-4b51-9157-c53d9330f4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5a7088-5d98-4b51-9157-c53d9330f4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7B760D-7212-4884-BD28-DC22157A99CE}">
  <ds:schemaRefs>
    <ds:schemaRef ds:uri="ae5a7088-5d98-4b51-9157-c53d9330f458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350094-FF34-4AF4-90DB-0C847F4604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5a7088-5d98-4b51-9157-c53d9330f4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B7D778-ADF3-428F-AC49-5352A77FB5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PowerPoint[Template].potx</Template>
  <TotalTime>2887</TotalTime>
  <Words>596</Words>
  <Application>Microsoft Office PowerPoint</Application>
  <PresentationFormat>On-screen Show (4:3)</PresentationFormat>
  <Paragraphs>113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Berlin Sans FB</vt:lpstr>
      <vt:lpstr>Calibri</vt:lpstr>
      <vt:lpstr>Candara</vt:lpstr>
      <vt:lpstr>Courier New</vt:lpstr>
      <vt:lpstr>Helvetica</vt:lpstr>
      <vt:lpstr>Times New Roman</vt:lpstr>
      <vt:lpstr>Trebuchet MS</vt:lpstr>
      <vt:lpstr>Verdana</vt:lpstr>
      <vt:lpstr>Wingdings 2</vt:lpstr>
      <vt:lpstr>PowerPoint[Template]</vt:lpstr>
      <vt:lpstr>1_Default Design</vt:lpstr>
      <vt:lpstr>Spring</vt:lpstr>
      <vt:lpstr>Historic Perspective - ADS</vt:lpstr>
      <vt:lpstr>Historic Perspective</vt:lpstr>
      <vt:lpstr>PowerPoint Presentation</vt:lpstr>
      <vt:lpstr>PowerPoint Presentation</vt:lpstr>
      <vt:lpstr>Historic Perspective – Using ADS </vt:lpstr>
      <vt:lpstr>Ponderosa Pine Mortality 2017 - 2019</vt:lpstr>
      <vt:lpstr>PowerPoint Presentation</vt:lpstr>
      <vt:lpstr>PowerPoint Presentation</vt:lpstr>
      <vt:lpstr>Ponderosa Pine Mortality 2017 - 2019</vt:lpstr>
      <vt:lpstr>PowerPoint Presentation</vt:lpstr>
      <vt:lpstr>PowerPoint Presentation</vt:lpstr>
      <vt:lpstr>Ponderosa Pine Mortality 1999 - 2019</vt:lpstr>
      <vt:lpstr>PowerPoint Presentation</vt:lpstr>
      <vt:lpstr>PowerPoint Presentation</vt:lpstr>
      <vt:lpstr>PowerPoint Presentation</vt:lpstr>
      <vt:lpstr>ADS Evaluation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Forest Service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subject/>
  <dc:creator>Forest Service</dc:creator>
  <cp:keywords/>
  <dc:description/>
  <cp:lastModifiedBy>Ryerson, Daniel E -FS</cp:lastModifiedBy>
  <cp:revision>106</cp:revision>
  <dcterms:created xsi:type="dcterms:W3CDTF">2015-08-26T17:56:06Z</dcterms:created>
  <dcterms:modified xsi:type="dcterms:W3CDTF">2020-06-04T20:25:58Z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0x010100E837A73AD16BDE4D8AEE6F163C2DAEAD</vt:lpwstr>
  </property>
  <property fmtid="{D5CDD505-2E9C-101B-9397-08002B2CF9AE}" pid="4" name="Order">
    <vt:r8>23900</vt:r8>
  </property>
</Properties>
</file>