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4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0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4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02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010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706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75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92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33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88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482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3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347910"/>
              </p:ext>
            </p:extLst>
          </p:nvPr>
        </p:nvGraphicFramePr>
        <p:xfrm>
          <a:off x="1524000" y="838199"/>
          <a:ext cx="6858000" cy="5715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</a:tblGrid>
              <a:tr h="1905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905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9050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5491038"/>
              </p:ext>
            </p:extLst>
          </p:nvPr>
        </p:nvGraphicFramePr>
        <p:xfrm>
          <a:off x="914400" y="838200"/>
          <a:ext cx="609600" cy="5715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"/>
              </a:tblGrid>
              <a:tr h="1905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 anchor="ctr"/>
                </a:tc>
              </a:tr>
              <a:tr h="1905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0.4</a:t>
                      </a:r>
                      <a:endParaRPr lang="en-US" dirty="0"/>
                    </a:p>
                  </a:txBody>
                  <a:tcPr anchor="ctr"/>
                </a:tc>
              </a:tr>
              <a:tr h="1905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770184"/>
              </p:ext>
            </p:extLst>
          </p:nvPr>
        </p:nvGraphicFramePr>
        <p:xfrm>
          <a:off x="1524000" y="467360"/>
          <a:ext cx="68580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95600" y="76200"/>
            <a:ext cx="3886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Shape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2735" y="838200"/>
            <a:ext cx="461665" cy="5715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/>
              <a:t>Compactness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9983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8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Forest 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USDA Forest Service</dc:creator>
  <cp:lastModifiedBy>USDA Forest Service</cp:lastModifiedBy>
  <cp:revision>2</cp:revision>
  <dcterms:created xsi:type="dcterms:W3CDTF">2016-01-20T22:59:21Z</dcterms:created>
  <dcterms:modified xsi:type="dcterms:W3CDTF">2016-01-20T23:34:51Z</dcterms:modified>
</cp:coreProperties>
</file>