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6" d="100"/>
          <a:sy n="126" d="100"/>
        </p:scale>
        <p:origin x="-40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6B0BF-265A-4350-BC84-D80D69585399}" type="datetimeFigureOut">
              <a:rPr lang="en-US" smtClean="0"/>
              <a:t>1/20/2016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5F91C-8A16-4E17-89C4-558F12859E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03443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6B0BF-265A-4350-BC84-D80D69585399}" type="datetimeFigureOut">
              <a:rPr lang="en-US" smtClean="0"/>
              <a:t>1/20/2016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5F91C-8A16-4E17-89C4-558F12859E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55032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6B0BF-265A-4350-BC84-D80D69585399}" type="datetimeFigureOut">
              <a:rPr lang="en-US" smtClean="0"/>
              <a:t>1/20/2016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5F91C-8A16-4E17-89C4-558F12859E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78406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6B0BF-265A-4350-BC84-D80D69585399}" type="datetimeFigureOut">
              <a:rPr lang="en-US" smtClean="0"/>
              <a:t>1/20/2016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5F91C-8A16-4E17-89C4-558F12859E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68022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6B0BF-265A-4350-BC84-D80D69585399}" type="datetimeFigureOut">
              <a:rPr lang="en-US" smtClean="0"/>
              <a:t>1/20/2016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5F91C-8A16-4E17-89C4-558F12859E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20109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6B0BF-265A-4350-BC84-D80D69585399}" type="datetimeFigureOut">
              <a:rPr lang="en-US" smtClean="0"/>
              <a:t>1/20/2016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5F91C-8A16-4E17-89C4-558F12859E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07065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6B0BF-265A-4350-BC84-D80D69585399}" type="datetimeFigureOut">
              <a:rPr lang="en-US" smtClean="0"/>
              <a:t>1/20/2016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5F91C-8A16-4E17-89C4-558F12859E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34750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6B0BF-265A-4350-BC84-D80D69585399}" type="datetimeFigureOut">
              <a:rPr lang="en-US" smtClean="0"/>
              <a:t>1/20/2016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5F91C-8A16-4E17-89C4-558F12859E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3922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6B0BF-265A-4350-BC84-D80D69585399}" type="datetimeFigureOut">
              <a:rPr lang="en-US" smtClean="0"/>
              <a:t>1/20/2016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5F91C-8A16-4E17-89C4-558F12859E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37334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6B0BF-265A-4350-BC84-D80D69585399}" type="datetimeFigureOut">
              <a:rPr lang="en-US" smtClean="0"/>
              <a:t>1/20/2016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5F91C-8A16-4E17-89C4-558F12859E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68871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6B0BF-265A-4350-BC84-D80D69585399}" type="datetimeFigureOut">
              <a:rPr lang="en-US" smtClean="0"/>
              <a:t>1/20/2016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5F91C-8A16-4E17-89C4-558F12859E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04828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F6B0BF-265A-4350-BC84-D80D69585399}" type="datetimeFigureOut">
              <a:rPr lang="en-US" smtClean="0"/>
              <a:t>1/20/2016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A5F91C-8A16-4E17-89C4-558F12859E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47379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3347910"/>
              </p:ext>
            </p:extLst>
          </p:nvPr>
        </p:nvGraphicFramePr>
        <p:xfrm>
          <a:off x="1524000" y="838199"/>
          <a:ext cx="6858000" cy="5715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86000"/>
                <a:gridCol w="2286000"/>
                <a:gridCol w="2286000"/>
              </a:tblGrid>
              <a:tr h="19050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19050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19050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2453811"/>
              </p:ext>
            </p:extLst>
          </p:nvPr>
        </p:nvGraphicFramePr>
        <p:xfrm>
          <a:off x="914400" y="838200"/>
          <a:ext cx="609600" cy="5715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09600"/>
              </a:tblGrid>
              <a:tr h="190500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0.1</a:t>
                      </a:r>
                      <a:endParaRPr lang="en-US" dirty="0"/>
                    </a:p>
                  </a:txBody>
                  <a:tcPr anchor="ctr"/>
                </a:tc>
              </a:tr>
              <a:tr h="190500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.4</a:t>
                      </a:r>
                      <a:endParaRPr lang="en-US" dirty="0"/>
                    </a:p>
                  </a:txBody>
                  <a:tcPr anchor="ctr"/>
                </a:tc>
              </a:tr>
              <a:tr h="190500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1.0</a:t>
                      </a:r>
                      <a:endParaRPr lang="en-US" dirty="0"/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2770184"/>
              </p:ext>
            </p:extLst>
          </p:nvPr>
        </p:nvGraphicFramePr>
        <p:xfrm>
          <a:off x="1524000" y="467360"/>
          <a:ext cx="6858000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86000"/>
                <a:gridCol w="2286000"/>
                <a:gridCol w="2286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0.3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0.9</a:t>
                      </a:r>
                      <a:endParaRPr lang="en-US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2895600" y="76200"/>
            <a:ext cx="38862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Shape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52735" y="838200"/>
            <a:ext cx="461665" cy="5715000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en-US" dirty="0" smtClean="0"/>
              <a:t>Compactness</a:t>
            </a:r>
            <a:endParaRPr lang="en-US" dirty="0"/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456" y="4694172"/>
            <a:ext cx="2166483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3529" y="4686615"/>
            <a:ext cx="2181660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7529" y="4685355"/>
            <a:ext cx="2187688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1307" y="2788857"/>
            <a:ext cx="2174071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1086" y="2780985"/>
            <a:ext cx="2169570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2511" y="2778151"/>
            <a:ext cx="2182393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7" name="Picture 13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7964" y="891099"/>
            <a:ext cx="2186940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8" name="Picture 14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9924" y="875985"/>
            <a:ext cx="2168870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9" name="Picture 15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5991" y="875985"/>
            <a:ext cx="2183130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299837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9</Words>
  <Application>Microsoft Office PowerPoint</Application>
  <PresentationFormat>On-screen Show (4:3)</PresentationFormat>
  <Paragraphs>8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Forest Service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USDA Forest Service</dc:creator>
  <cp:lastModifiedBy>USDA Forest Service</cp:lastModifiedBy>
  <cp:revision>3</cp:revision>
  <dcterms:created xsi:type="dcterms:W3CDTF">2016-01-20T22:59:21Z</dcterms:created>
  <dcterms:modified xsi:type="dcterms:W3CDTF">2016-01-20T23:20:04Z</dcterms:modified>
</cp:coreProperties>
</file>