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1"/>
    <p:sldMasterId id="2147483864" r:id="rId2"/>
    <p:sldMasterId id="2147484025" r:id="rId3"/>
    <p:sldMasterId id="2147484115" r:id="rId4"/>
    <p:sldMasterId id="2147484200" r:id="rId5"/>
    <p:sldMasterId id="2147484213" r:id="rId6"/>
  </p:sldMasterIdLst>
  <p:notesMasterIdLst>
    <p:notesMasterId r:id="rId15"/>
  </p:notesMasterIdLst>
  <p:handoutMasterIdLst>
    <p:handoutMasterId r:id="rId16"/>
  </p:handoutMasterIdLst>
  <p:sldIdLst>
    <p:sldId id="391" r:id="rId7"/>
    <p:sldId id="387" r:id="rId8"/>
    <p:sldId id="432" r:id="rId9"/>
    <p:sldId id="490" r:id="rId10"/>
    <p:sldId id="525" r:id="rId11"/>
    <p:sldId id="550" r:id="rId12"/>
    <p:sldId id="551" r:id="rId13"/>
    <p:sldId id="450" r:id="rId14"/>
  </p:sldIdLst>
  <p:sldSz cx="10058400" cy="7772400"/>
  <p:notesSz cx="6985000" cy="9283700"/>
  <p:defaultTextStyle>
    <a:defPPr>
      <a:defRPr lang="en-US"/>
    </a:defPPr>
    <a:lvl1pPr marL="0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18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25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31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45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554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666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779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888" algn="l" defTabSz="5061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168" userDrawn="1">
          <p15:clr>
            <a:srgbClr val="A4A3A4"/>
          </p15:clr>
        </p15:guide>
        <p15:guide id="15" orient="horz" pos="5075" userDrawn="1">
          <p15:clr>
            <a:srgbClr val="A4A3A4"/>
          </p15:clr>
        </p15:guide>
        <p15:guide id="22" pos="6192" userDrawn="1">
          <p15:clr>
            <a:srgbClr val="A4A3A4"/>
          </p15:clr>
        </p15:guide>
        <p15:guide id="29" orient="horz" pos="4752" userDrawn="1">
          <p15:clr>
            <a:srgbClr val="A4A3A4"/>
          </p15:clr>
        </p15:guide>
        <p15:guide id="30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FF99"/>
    <a:srgbClr val="7F7F7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3" autoAdjust="0"/>
    <p:restoredTop sz="94249" autoAdjust="0"/>
  </p:normalViewPr>
  <p:slideViewPr>
    <p:cSldViewPr snapToGrid="0" snapToObjects="1">
      <p:cViewPr>
        <p:scale>
          <a:sx n="66" d="100"/>
          <a:sy n="66" d="100"/>
        </p:scale>
        <p:origin x="210" y="-30"/>
      </p:cViewPr>
      <p:guideLst>
        <p:guide pos="3168"/>
        <p:guide orient="horz" pos="5075"/>
        <p:guide pos="6192"/>
        <p:guide orient="horz" pos="4752"/>
        <p:guide orient="horz" pos="480"/>
      </p:guideLst>
    </p:cSldViewPr>
  </p:slideViewPr>
  <p:outlineViewPr>
    <p:cViewPr>
      <p:scale>
        <a:sx n="33" d="100"/>
        <a:sy n="33" d="100"/>
      </p:scale>
      <p:origin x="0" y="-512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1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16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3" y="6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/>
          <a:lstStyle>
            <a:lvl1pPr algn="r">
              <a:defRPr sz="1200"/>
            </a:lvl1pPr>
          </a:lstStyle>
          <a:p>
            <a:fld id="{DAE305BD-C11A-7F48-B56C-D437E4E72400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17908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3" y="8817908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 anchor="b"/>
          <a:lstStyle>
            <a:lvl1pPr algn="r">
              <a:defRPr sz="1200"/>
            </a:lvl1pPr>
          </a:lstStyle>
          <a:p>
            <a:fld id="{E419F50D-7664-8E49-91FB-B0A923B03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6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3" y="6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/>
          <a:lstStyle>
            <a:lvl1pPr algn="r">
              <a:defRPr sz="1200"/>
            </a:lvl1pPr>
          </a:lstStyle>
          <a:p>
            <a:fld id="{EF7A5C2D-75B2-FF4E-A756-BFB56EC2E258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7" tIns="46452" rIns="92907" bIns="464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0"/>
            <a:ext cx="5588000" cy="4177665"/>
          </a:xfrm>
          <a:prstGeom prst="rect">
            <a:avLst/>
          </a:prstGeom>
        </p:spPr>
        <p:txBody>
          <a:bodyPr vert="horz" lIns="92907" tIns="46452" rIns="92907" bIns="464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17908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3" y="8817908"/>
            <a:ext cx="3026834" cy="464185"/>
          </a:xfrm>
          <a:prstGeom prst="rect">
            <a:avLst/>
          </a:prstGeom>
        </p:spPr>
        <p:txBody>
          <a:bodyPr vert="horz" lIns="92907" tIns="46452" rIns="92907" bIns="46452" rtlCol="0" anchor="b"/>
          <a:lstStyle>
            <a:lvl1pPr algn="r">
              <a:defRPr sz="1200"/>
            </a:lvl1pPr>
          </a:lstStyle>
          <a:p>
            <a:fld id="{4BC064C9-6259-BF45-9C21-23F9A1C60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11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6118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12225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18331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24445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30554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036666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542779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048888" algn="l" defTabSz="506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PowerPoint_Slide.sldx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96913"/>
            <a:ext cx="450532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64C9-6259-BF45-9C21-23F9A1C602C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5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96913"/>
            <a:ext cx="450532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1006836"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Civil agencies have access to:</a:t>
            </a:r>
          </a:p>
          <a:p>
            <a:pPr marL="297659" indent="-297659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 Community (IC) and Department of Defense (DoD) remote sensing data and capabilities, aka U.S. National Imagery Systems (since late 1960’s) and </a:t>
            </a:r>
          </a:p>
          <a:p>
            <a:pPr marL="297659" indent="-297659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Geospatial-Intelligence Agency (NGA) procured high resolution, unclassified satellite images (since 2010)</a:t>
            </a:r>
          </a:p>
          <a:p>
            <a:pPr defTabSz="1006836">
              <a:buSzPct val="120000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6836"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Civil agencies use these images to:</a:t>
            </a:r>
          </a:p>
          <a:p>
            <a:pPr marL="377568" indent="-377568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public safety and disaster response</a:t>
            </a:r>
          </a:p>
          <a:p>
            <a:pPr marL="377568" indent="-377568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land, water, and resource management</a:t>
            </a:r>
          </a:p>
          <a:p>
            <a:pPr marL="377568" indent="-377568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scientific knowledge about the Earth’s surface and processes</a:t>
            </a:r>
          </a:p>
          <a:p>
            <a:pPr defTabSz="1006836">
              <a:buSzPct val="120000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6836">
              <a:buSzPct val="120000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images:</a:t>
            </a:r>
          </a:p>
          <a:p>
            <a:pPr marL="297659" indent="-297659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Maximizes tax payer investment: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 cost well spent</a:t>
            </a:r>
          </a:p>
          <a:p>
            <a:pPr marL="297659" indent="-297659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Efficiencies of scale with Federal government-wide procurement: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tax payer - best price per pixel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6836">
              <a:buSzPct val="120000"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6836">
              <a:buSzPct val="120000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Applications Committee</a:t>
            </a:r>
          </a:p>
          <a:p>
            <a:pPr marL="342077" indent="-342077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oversight and facilitation of civil agency use of IC and DoD remote sensing data and capabilities</a:t>
            </a:r>
          </a:p>
          <a:p>
            <a:pPr marL="342077" indent="-342077" defTabSz="100683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Federal agency use of IC and DOD remote sensing data, tools, applications, and other capabilities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6494">
              <a:defRPr/>
            </a:pPr>
            <a:fld id="{4BC064C9-6259-BF45-9C21-23F9A1C602C3}" type="slidenum">
              <a:rPr lang="en-US">
                <a:solidFill>
                  <a:prstClr val="black"/>
                </a:solidFill>
                <a:latin typeface="Calibri"/>
              </a:rPr>
              <a:pPr defTabSz="50649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2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285">
              <a:defRPr/>
            </a:pPr>
            <a:fld id="{CCCFEC9A-7328-4591-A82A-6B5CB0B250A9}" type="slidenum">
              <a:rPr lang="en-US">
                <a:solidFill>
                  <a:prstClr val="black"/>
                </a:solidFill>
                <a:latin typeface="Calibri"/>
              </a:rPr>
              <a:pPr defTabSz="932285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2880" y="349579"/>
          <a:ext cx="5120718" cy="394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Slide" r:id="rId4" imgW="5027603" imgH="3884595" progId="PowerPoint.Slide.12">
                  <p:embed/>
                </p:oleObj>
              </mc:Choice>
              <mc:Fallback>
                <p:oleObj name="Slide" r:id="rId4" imgW="5027603" imgH="3884595" progId="PowerPoint.Slide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880" y="349579"/>
                        <a:ext cx="5120718" cy="394396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2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64C9-6259-BF45-9C21-23F9A1C60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6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64C9-6259-BF45-9C21-23F9A1C60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6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3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64C9-6259-BF45-9C21-23F9A1C60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6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3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8500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64C9-6259-BF45-9C21-23F9A1C60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6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7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301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103">
              <a:defRPr/>
            </a:pPr>
            <a:fld id="{4BC064C9-6259-BF45-9C21-23F9A1C602C3}" type="slidenum">
              <a:rPr lang="en-US">
                <a:solidFill>
                  <a:prstClr val="black"/>
                </a:solidFill>
                <a:latin typeface="Calibri"/>
              </a:rPr>
              <a:pPr defTabSz="456103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32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8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1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22B0-DF59-42B6-96EC-F2275116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0959-27DC-4F5F-9618-035FDE0205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A77-101B-49EF-A78B-9B3C078542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457D-E3C5-1C43-966F-98E1120FDCAB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952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91B4-CC81-4142-8557-48F905CECAC5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4" y="1709928"/>
            <a:ext cx="10058400" cy="72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135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699"/>
            <a:ext cx="10071411" cy="643818"/>
            <a:chOff x="0" y="616"/>
            <a:chExt cx="9155828" cy="56807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04" y="616"/>
              <a:ext cx="7735824" cy="56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https://encrypted-tbn3.gstatic.com/images?q=tbn:ANd9GcS72o9SqZfy0QrRFexuHFh9XN5ID2ChNzI48Xqc7dL8b89FlcY93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"/>
              <a:ext cx="1420178" cy="56807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557784"/>
              <a:ext cx="9144000" cy="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5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</p:spPr>
        <p:txBody>
          <a:bodyPr anchor="t"/>
          <a:lstStyle>
            <a:lvl1pPr algn="l">
              <a:defRPr sz="42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8134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2pPr>
            <a:lvl3pPr marL="976268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3pPr>
            <a:lvl4pPr marL="146440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4pPr>
            <a:lvl5pPr marL="1952537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5pPr>
            <a:lvl6pPr marL="2440671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6pPr>
            <a:lvl7pPr marL="2928805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7pPr>
            <a:lvl8pPr marL="3416939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8pPr>
            <a:lvl9pPr marL="3905073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F54B-0A0E-5548-A4A8-CC2DCD512EC9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4"/>
            <a:ext cx="4442460" cy="5129425"/>
          </a:xfrm>
        </p:spPr>
        <p:txBody>
          <a:bodyPr/>
          <a:lstStyle>
            <a:lvl1pPr>
              <a:defRPr sz="2989"/>
            </a:lvl1pPr>
            <a:lvl2pPr>
              <a:defRPr sz="2562"/>
            </a:lvl2pPr>
            <a:lvl3pPr>
              <a:defRPr sz="2135"/>
            </a:lvl3pPr>
            <a:lvl4pPr>
              <a:defRPr sz="1922"/>
            </a:lvl4pPr>
            <a:lvl5pPr>
              <a:defRPr sz="1922"/>
            </a:lvl5pPr>
            <a:lvl6pPr>
              <a:defRPr sz="1922"/>
            </a:lvl6pPr>
            <a:lvl7pPr>
              <a:defRPr sz="1922"/>
            </a:lvl7pPr>
            <a:lvl8pPr>
              <a:defRPr sz="1922"/>
            </a:lvl8pPr>
            <a:lvl9pPr>
              <a:defRPr sz="19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4"/>
            <a:ext cx="4442460" cy="5129425"/>
          </a:xfrm>
        </p:spPr>
        <p:txBody>
          <a:bodyPr/>
          <a:lstStyle>
            <a:lvl1pPr>
              <a:defRPr sz="2989"/>
            </a:lvl1pPr>
            <a:lvl2pPr>
              <a:defRPr sz="2562"/>
            </a:lvl2pPr>
            <a:lvl3pPr>
              <a:defRPr sz="2135"/>
            </a:lvl3pPr>
            <a:lvl4pPr>
              <a:defRPr sz="1922"/>
            </a:lvl4pPr>
            <a:lvl5pPr>
              <a:defRPr sz="1922"/>
            </a:lvl5pPr>
            <a:lvl6pPr>
              <a:defRPr sz="1922"/>
            </a:lvl6pPr>
            <a:lvl7pPr>
              <a:defRPr sz="1922"/>
            </a:lvl7pPr>
            <a:lvl8pPr>
              <a:defRPr sz="1922"/>
            </a:lvl8pPr>
            <a:lvl9pPr>
              <a:defRPr sz="19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F09C-32D3-9842-A562-DAEA34938165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7"/>
            <a:ext cx="4444207" cy="725065"/>
          </a:xfrm>
        </p:spPr>
        <p:txBody>
          <a:bodyPr anchor="b"/>
          <a:lstStyle>
            <a:lvl1pPr marL="0" indent="0">
              <a:buNone/>
              <a:defRPr sz="2562" b="1"/>
            </a:lvl1pPr>
            <a:lvl2pPr marL="488134" indent="0">
              <a:buNone/>
              <a:defRPr sz="2135" b="1"/>
            </a:lvl2pPr>
            <a:lvl3pPr marL="976268" indent="0">
              <a:buNone/>
              <a:defRPr sz="1922" b="1"/>
            </a:lvl3pPr>
            <a:lvl4pPr marL="1464402" indent="0">
              <a:buNone/>
              <a:defRPr sz="1708" b="1"/>
            </a:lvl4pPr>
            <a:lvl5pPr marL="1952537" indent="0">
              <a:buNone/>
              <a:defRPr sz="1708" b="1"/>
            </a:lvl5pPr>
            <a:lvl6pPr marL="2440671" indent="0">
              <a:buNone/>
              <a:defRPr sz="1708" b="1"/>
            </a:lvl6pPr>
            <a:lvl7pPr marL="2928805" indent="0">
              <a:buNone/>
              <a:defRPr sz="1708" b="1"/>
            </a:lvl7pPr>
            <a:lvl8pPr marL="3416939" indent="0">
              <a:buNone/>
              <a:defRPr sz="1708" b="1"/>
            </a:lvl8pPr>
            <a:lvl9pPr marL="3905073" indent="0">
              <a:buNone/>
              <a:defRPr sz="17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562"/>
            </a:lvl1pPr>
            <a:lvl2pPr>
              <a:defRPr sz="2135"/>
            </a:lvl2pPr>
            <a:lvl3pPr>
              <a:defRPr sz="1922"/>
            </a:lvl3pPr>
            <a:lvl4pPr>
              <a:defRPr sz="1708"/>
            </a:lvl4pPr>
            <a:lvl5pPr>
              <a:defRPr sz="1708"/>
            </a:lvl5pPr>
            <a:lvl6pPr>
              <a:defRPr sz="1708"/>
            </a:lvl6pPr>
            <a:lvl7pPr>
              <a:defRPr sz="1708"/>
            </a:lvl7pPr>
            <a:lvl8pPr>
              <a:defRPr sz="1708"/>
            </a:lvl8pPr>
            <a:lvl9pPr>
              <a:defRPr sz="17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739797"/>
            <a:ext cx="4445953" cy="725065"/>
          </a:xfrm>
        </p:spPr>
        <p:txBody>
          <a:bodyPr anchor="b"/>
          <a:lstStyle>
            <a:lvl1pPr marL="0" indent="0">
              <a:buNone/>
              <a:defRPr sz="2562" b="1"/>
            </a:lvl1pPr>
            <a:lvl2pPr marL="488134" indent="0">
              <a:buNone/>
              <a:defRPr sz="2135" b="1"/>
            </a:lvl2pPr>
            <a:lvl3pPr marL="976268" indent="0">
              <a:buNone/>
              <a:defRPr sz="1922" b="1"/>
            </a:lvl3pPr>
            <a:lvl4pPr marL="1464402" indent="0">
              <a:buNone/>
              <a:defRPr sz="1708" b="1"/>
            </a:lvl4pPr>
            <a:lvl5pPr marL="1952537" indent="0">
              <a:buNone/>
              <a:defRPr sz="1708" b="1"/>
            </a:lvl5pPr>
            <a:lvl6pPr marL="2440671" indent="0">
              <a:buNone/>
              <a:defRPr sz="1708" b="1"/>
            </a:lvl6pPr>
            <a:lvl7pPr marL="2928805" indent="0">
              <a:buNone/>
              <a:defRPr sz="1708" b="1"/>
            </a:lvl7pPr>
            <a:lvl8pPr marL="3416939" indent="0">
              <a:buNone/>
              <a:defRPr sz="1708" b="1"/>
            </a:lvl8pPr>
            <a:lvl9pPr marL="3905073" indent="0">
              <a:buNone/>
              <a:defRPr sz="17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464859"/>
            <a:ext cx="4445953" cy="4478126"/>
          </a:xfrm>
        </p:spPr>
        <p:txBody>
          <a:bodyPr/>
          <a:lstStyle>
            <a:lvl1pPr>
              <a:defRPr sz="2562"/>
            </a:lvl1pPr>
            <a:lvl2pPr>
              <a:defRPr sz="2135"/>
            </a:lvl2pPr>
            <a:lvl3pPr>
              <a:defRPr sz="1922"/>
            </a:lvl3pPr>
            <a:lvl4pPr>
              <a:defRPr sz="1708"/>
            </a:lvl4pPr>
            <a:lvl5pPr>
              <a:defRPr sz="1708"/>
            </a:lvl5pPr>
            <a:lvl6pPr>
              <a:defRPr sz="1708"/>
            </a:lvl6pPr>
            <a:lvl7pPr>
              <a:defRPr sz="1708"/>
            </a:lvl7pPr>
            <a:lvl8pPr>
              <a:defRPr sz="1708"/>
            </a:lvl8pPr>
            <a:lvl9pPr>
              <a:defRPr sz="17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BD25-1830-BC49-BA8F-8DD1433A539A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9F04-1D20-A145-8461-EC12C2745BAE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095-6785-B743-A136-3A0892F4FB11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8"/>
            <a:ext cx="3309144" cy="1316991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60"/>
            <a:ext cx="5622925" cy="6633528"/>
          </a:xfrm>
        </p:spPr>
        <p:txBody>
          <a:bodyPr/>
          <a:lstStyle>
            <a:lvl1pPr>
              <a:defRPr sz="3417"/>
            </a:lvl1pPr>
            <a:lvl2pPr>
              <a:defRPr sz="2989"/>
            </a:lvl2pPr>
            <a:lvl3pPr>
              <a:defRPr sz="2562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</p:spPr>
        <p:txBody>
          <a:bodyPr/>
          <a:lstStyle>
            <a:lvl1pPr marL="0" indent="0">
              <a:buNone/>
              <a:defRPr sz="1495"/>
            </a:lvl1pPr>
            <a:lvl2pPr marL="488134" indent="0">
              <a:buNone/>
              <a:defRPr sz="1281"/>
            </a:lvl2pPr>
            <a:lvl3pPr marL="976268" indent="0">
              <a:buNone/>
              <a:defRPr sz="1068"/>
            </a:lvl3pPr>
            <a:lvl4pPr marL="1464402" indent="0">
              <a:buNone/>
              <a:defRPr sz="961"/>
            </a:lvl4pPr>
            <a:lvl5pPr marL="1952537" indent="0">
              <a:buNone/>
              <a:defRPr sz="961"/>
            </a:lvl5pPr>
            <a:lvl6pPr marL="2440671" indent="0">
              <a:buNone/>
              <a:defRPr sz="961"/>
            </a:lvl6pPr>
            <a:lvl7pPr marL="2928805" indent="0">
              <a:buNone/>
              <a:defRPr sz="961"/>
            </a:lvl7pPr>
            <a:lvl8pPr marL="3416939" indent="0">
              <a:buNone/>
              <a:defRPr sz="961"/>
            </a:lvl8pPr>
            <a:lvl9pPr marL="3905073" indent="0">
              <a:buNone/>
              <a:defRPr sz="9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5A12-A4C6-DB40-9BB4-21281AF617E3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952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0AE4-C720-475A-9F3D-EA70E5C376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4" y="1709929"/>
            <a:ext cx="10058400" cy="72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52" tIns="48828" rIns="97652" bIns="48828" rtlCol="0" anchor="ctr"/>
          <a:lstStyle/>
          <a:p>
            <a:pPr algn="ctr"/>
            <a:endParaRPr sz="2038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" y="701"/>
            <a:ext cx="10071411" cy="643818"/>
            <a:chOff x="0" y="616"/>
            <a:chExt cx="9155828" cy="56807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04" y="616"/>
              <a:ext cx="7735824" cy="56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https://encrypted-tbn3.gstatic.com/images?q=tbn:ANd9GcS72o9SqZfy0QrRFexuHFh9XN5ID2ChNzI48Xqc7dL8b89FlcY93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"/>
              <a:ext cx="1420178" cy="56807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557784"/>
              <a:ext cx="9144000" cy="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4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417"/>
            </a:lvl1pPr>
            <a:lvl2pPr marL="488134" indent="0">
              <a:buNone/>
              <a:defRPr sz="2989"/>
            </a:lvl2pPr>
            <a:lvl3pPr marL="976268" indent="0">
              <a:buNone/>
              <a:defRPr sz="2562"/>
            </a:lvl3pPr>
            <a:lvl4pPr marL="1464402" indent="0">
              <a:buNone/>
              <a:defRPr sz="2135"/>
            </a:lvl4pPr>
            <a:lvl5pPr marL="1952537" indent="0">
              <a:buNone/>
              <a:defRPr sz="2135"/>
            </a:lvl5pPr>
            <a:lvl6pPr marL="2440671" indent="0">
              <a:buNone/>
              <a:defRPr sz="2135"/>
            </a:lvl6pPr>
            <a:lvl7pPr marL="2928805" indent="0">
              <a:buNone/>
              <a:defRPr sz="2135"/>
            </a:lvl7pPr>
            <a:lvl8pPr marL="3416939" indent="0">
              <a:buNone/>
              <a:defRPr sz="2135"/>
            </a:lvl8pPr>
            <a:lvl9pPr marL="3905073" indent="0">
              <a:buNone/>
              <a:defRPr sz="213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8"/>
          </a:xfrm>
        </p:spPr>
        <p:txBody>
          <a:bodyPr/>
          <a:lstStyle>
            <a:lvl1pPr marL="0" indent="0">
              <a:buNone/>
              <a:defRPr sz="1495"/>
            </a:lvl1pPr>
            <a:lvl2pPr marL="488134" indent="0">
              <a:buNone/>
              <a:defRPr sz="1281"/>
            </a:lvl2pPr>
            <a:lvl3pPr marL="976268" indent="0">
              <a:buNone/>
              <a:defRPr sz="1068"/>
            </a:lvl3pPr>
            <a:lvl4pPr marL="1464402" indent="0">
              <a:buNone/>
              <a:defRPr sz="961"/>
            </a:lvl4pPr>
            <a:lvl5pPr marL="1952537" indent="0">
              <a:buNone/>
              <a:defRPr sz="961"/>
            </a:lvl5pPr>
            <a:lvl6pPr marL="2440671" indent="0">
              <a:buNone/>
              <a:defRPr sz="961"/>
            </a:lvl6pPr>
            <a:lvl7pPr marL="2928805" indent="0">
              <a:buNone/>
              <a:defRPr sz="961"/>
            </a:lvl7pPr>
            <a:lvl8pPr marL="3416939" indent="0">
              <a:buNone/>
              <a:defRPr sz="961"/>
            </a:lvl8pPr>
            <a:lvl9pPr marL="3905073" indent="0">
              <a:buNone/>
              <a:defRPr sz="9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7BD-FEB2-D04C-B6E2-D7EF812B9099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FB6-0082-E64A-BE33-0FC925E6502D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EFFB-2F0B-E740-9C28-6D7112D99999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813563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813563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4463736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4463736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62EE-70B2-4C0A-AC7A-E4EEE00E7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8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DA87-55BA-4402-BEE2-FAC09F062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952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CB97-86BA-4C53-B0CE-A98DAB7AA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4" y="1709929"/>
            <a:ext cx="10058400" cy="72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5" tIns="48008" rIns="96015" bIns="48008" rtlCol="0" anchor="ctr"/>
          <a:lstStyle/>
          <a:p>
            <a:pPr algn="ctr" defTabSz="483015"/>
            <a:endParaRPr sz="2038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" y="701"/>
            <a:ext cx="10071411" cy="643818"/>
            <a:chOff x="0" y="616"/>
            <a:chExt cx="9155828" cy="56807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04" y="616"/>
              <a:ext cx="7735824" cy="56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https://encrypted-tbn3.gstatic.com/images?q=tbn:ANd9GcS72o9SqZfy0QrRFexuHFh9XN5ID2ChNzI48Xqc7dL8b89FlcY93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"/>
              <a:ext cx="1420178" cy="56807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557784"/>
              <a:ext cx="9144000" cy="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1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53"/>
            <a:ext cx="8549640" cy="1543685"/>
          </a:xfrm>
        </p:spPr>
        <p:txBody>
          <a:bodyPr anchor="t"/>
          <a:lstStyle>
            <a:lvl1pPr algn="l">
              <a:defRPr sz="41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9"/>
            <a:ext cx="8549640" cy="1700213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008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96016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44025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92035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400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88052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360617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840701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410-9688-4886-934E-11B973C64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22"/>
            <a:ext cx="4442460" cy="5129425"/>
          </a:xfrm>
        </p:spPr>
        <p:txBody>
          <a:bodyPr/>
          <a:lstStyle>
            <a:lvl1pPr>
              <a:defRPr sz="2815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22"/>
            <a:ext cx="4442460" cy="5129425"/>
          </a:xfrm>
        </p:spPr>
        <p:txBody>
          <a:bodyPr/>
          <a:lstStyle>
            <a:lvl1pPr>
              <a:defRPr sz="2815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4951-ED56-4424-815C-F6667E7E7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861"/>
            <a:ext cx="4444207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0080" indent="0">
              <a:buNone/>
              <a:defRPr sz="2135" b="1"/>
            </a:lvl2pPr>
            <a:lvl3pPr marL="960160" indent="0">
              <a:buNone/>
              <a:defRPr sz="1941" b="1"/>
            </a:lvl3pPr>
            <a:lvl4pPr marL="1440256" indent="0">
              <a:buNone/>
              <a:defRPr sz="1747" b="1"/>
            </a:lvl4pPr>
            <a:lvl5pPr marL="1920350" indent="0">
              <a:buNone/>
              <a:defRPr sz="1747" b="1"/>
            </a:lvl5pPr>
            <a:lvl6pPr marL="2400436" indent="0">
              <a:buNone/>
              <a:defRPr sz="1747" b="1"/>
            </a:lvl6pPr>
            <a:lvl7pPr marL="2880523" indent="0">
              <a:buNone/>
              <a:defRPr sz="1747" b="1"/>
            </a:lvl7pPr>
            <a:lvl8pPr marL="3360617" indent="0">
              <a:buNone/>
              <a:defRPr sz="1747" b="1"/>
            </a:lvl8pPr>
            <a:lvl9pPr marL="3840701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92" y="1739861"/>
            <a:ext cx="4445953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0080" indent="0">
              <a:buNone/>
              <a:defRPr sz="2135" b="1"/>
            </a:lvl2pPr>
            <a:lvl3pPr marL="960160" indent="0">
              <a:buNone/>
              <a:defRPr sz="1941" b="1"/>
            </a:lvl3pPr>
            <a:lvl4pPr marL="1440256" indent="0">
              <a:buNone/>
              <a:defRPr sz="1747" b="1"/>
            </a:lvl4pPr>
            <a:lvl5pPr marL="1920350" indent="0">
              <a:buNone/>
              <a:defRPr sz="1747" b="1"/>
            </a:lvl5pPr>
            <a:lvl6pPr marL="2400436" indent="0">
              <a:buNone/>
              <a:defRPr sz="1747" b="1"/>
            </a:lvl6pPr>
            <a:lvl7pPr marL="2880523" indent="0">
              <a:buNone/>
              <a:defRPr sz="1747" b="1"/>
            </a:lvl7pPr>
            <a:lvl8pPr marL="3360617" indent="0">
              <a:buNone/>
              <a:defRPr sz="1747" b="1"/>
            </a:lvl8pPr>
            <a:lvl9pPr marL="3840701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92" y="2464859"/>
            <a:ext cx="4445953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FF9-83D3-4A0F-9444-2D522BB66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B97E-B210-428F-9371-1B3FD68830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53"/>
            <a:ext cx="8549640" cy="1543685"/>
          </a:xfrm>
        </p:spPr>
        <p:txBody>
          <a:bodyPr anchor="t"/>
          <a:lstStyle>
            <a:lvl1pPr algn="l">
              <a:defRPr sz="436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9"/>
            <a:ext cx="8549640" cy="1700213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8256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976516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46475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952998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44124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92949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417741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90599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E71-A237-4C63-8E68-FDD5F4A8EF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A14-53C5-4E30-9EB6-324F40BE37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522"/>
            <a:ext cx="3309144" cy="1316991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61" y="309464"/>
            <a:ext cx="5622926" cy="6633528"/>
          </a:xfrm>
        </p:spPr>
        <p:txBody>
          <a:bodyPr/>
          <a:lstStyle>
            <a:lvl1pPr>
              <a:defRPr sz="3397"/>
            </a:lvl1pPr>
            <a:lvl2pPr>
              <a:defRPr sz="2815"/>
            </a:lvl2pPr>
            <a:lvl3pPr>
              <a:defRPr sz="2621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54"/>
            <a:ext cx="3309144" cy="5316538"/>
          </a:xfrm>
        </p:spPr>
        <p:txBody>
          <a:bodyPr/>
          <a:lstStyle>
            <a:lvl1pPr marL="0" indent="0">
              <a:buNone/>
              <a:defRPr sz="1553"/>
            </a:lvl1pPr>
            <a:lvl2pPr marL="480080" indent="0">
              <a:buNone/>
              <a:defRPr sz="1165"/>
            </a:lvl2pPr>
            <a:lvl3pPr marL="960160" indent="0">
              <a:buNone/>
              <a:defRPr sz="971"/>
            </a:lvl3pPr>
            <a:lvl4pPr marL="1440256" indent="0">
              <a:buNone/>
              <a:defRPr sz="874"/>
            </a:lvl4pPr>
            <a:lvl5pPr marL="1920350" indent="0">
              <a:buNone/>
              <a:defRPr sz="874"/>
            </a:lvl5pPr>
            <a:lvl6pPr marL="2400436" indent="0">
              <a:buNone/>
              <a:defRPr sz="874"/>
            </a:lvl6pPr>
            <a:lvl7pPr marL="2880523" indent="0">
              <a:buNone/>
              <a:defRPr sz="874"/>
            </a:lvl7pPr>
            <a:lvl8pPr marL="3360617" indent="0">
              <a:buNone/>
              <a:defRPr sz="874"/>
            </a:lvl8pPr>
            <a:lvl9pPr marL="3840701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C203-EB9A-48C6-8D70-BF9353A46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397"/>
            </a:lvl1pPr>
            <a:lvl2pPr marL="480080" indent="0">
              <a:buNone/>
              <a:defRPr sz="2815"/>
            </a:lvl2pPr>
            <a:lvl3pPr marL="960160" indent="0">
              <a:buNone/>
              <a:defRPr sz="2621"/>
            </a:lvl3pPr>
            <a:lvl4pPr marL="1440256" indent="0">
              <a:buNone/>
              <a:defRPr sz="2135"/>
            </a:lvl4pPr>
            <a:lvl5pPr marL="1920350" indent="0">
              <a:buNone/>
              <a:defRPr sz="2135"/>
            </a:lvl5pPr>
            <a:lvl6pPr marL="2400436" indent="0">
              <a:buNone/>
              <a:defRPr sz="2135"/>
            </a:lvl6pPr>
            <a:lvl7pPr marL="2880523" indent="0">
              <a:buNone/>
              <a:defRPr sz="2135"/>
            </a:lvl7pPr>
            <a:lvl8pPr marL="3360617" indent="0">
              <a:buNone/>
              <a:defRPr sz="2135"/>
            </a:lvl8pPr>
            <a:lvl9pPr marL="3840701" indent="0">
              <a:buNone/>
              <a:defRPr sz="213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7"/>
            <a:ext cx="6035040" cy="912178"/>
          </a:xfrm>
        </p:spPr>
        <p:txBody>
          <a:bodyPr/>
          <a:lstStyle>
            <a:lvl1pPr marL="0" indent="0">
              <a:buNone/>
              <a:defRPr sz="1553"/>
            </a:lvl1pPr>
            <a:lvl2pPr marL="480080" indent="0">
              <a:buNone/>
              <a:defRPr sz="1165"/>
            </a:lvl2pPr>
            <a:lvl3pPr marL="960160" indent="0">
              <a:buNone/>
              <a:defRPr sz="971"/>
            </a:lvl3pPr>
            <a:lvl4pPr marL="1440256" indent="0">
              <a:buNone/>
              <a:defRPr sz="874"/>
            </a:lvl4pPr>
            <a:lvl5pPr marL="1920350" indent="0">
              <a:buNone/>
              <a:defRPr sz="874"/>
            </a:lvl5pPr>
            <a:lvl6pPr marL="2400436" indent="0">
              <a:buNone/>
              <a:defRPr sz="874"/>
            </a:lvl6pPr>
            <a:lvl7pPr marL="2880523" indent="0">
              <a:buNone/>
              <a:defRPr sz="874"/>
            </a:lvl7pPr>
            <a:lvl8pPr marL="3360617" indent="0">
              <a:buNone/>
              <a:defRPr sz="874"/>
            </a:lvl8pPr>
            <a:lvl9pPr marL="3840701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6C4-2A5C-4C11-8E96-E7D876B9C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4DF6-D584-42BA-99AE-5D4DEA3BFF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587-7C39-4148-B855-64E9AD79C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813564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813564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4463739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4463739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62EE-70B2-4C0A-AC7A-E4EEE00E7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8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DA87-55BA-4402-BEE2-FAC09F062B9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952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CB97-86BA-4C53-B0CE-A98DAB7AA53F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4" y="1709929"/>
            <a:ext cx="10058400" cy="72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0" tIns="48981" rIns="97960" bIns="48981" rtlCol="0" anchor="ctr"/>
          <a:lstStyle/>
          <a:p>
            <a:pPr algn="ctr"/>
            <a:endParaRPr sz="2038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" y="701"/>
            <a:ext cx="10071411" cy="643818"/>
            <a:chOff x="0" y="616"/>
            <a:chExt cx="9155828" cy="56807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04" y="616"/>
              <a:ext cx="7735824" cy="56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https://encrypted-tbn3.gstatic.com/images?q=tbn:ANd9GcS72o9SqZfy0QrRFexuHFh9XN5ID2ChNzI48Xqc7dL8b89FlcY93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"/>
              <a:ext cx="1420178" cy="56807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557784"/>
              <a:ext cx="9144000" cy="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84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22"/>
            <a:ext cx="8549640" cy="1543685"/>
          </a:xfrm>
        </p:spPr>
        <p:txBody>
          <a:bodyPr anchor="t"/>
          <a:lstStyle>
            <a:lvl1pPr algn="l">
              <a:defRPr sz="436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9"/>
            <a:ext cx="8549640" cy="1700213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9793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979586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469378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959171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4489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938755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42854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91833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410-9688-4886-934E-11B973C64C2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95"/>
            <a:ext cx="4442460" cy="5129425"/>
          </a:xfrm>
        </p:spPr>
        <p:txBody>
          <a:bodyPr/>
          <a:lstStyle>
            <a:lvl1pPr>
              <a:defRPr sz="2912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95"/>
            <a:ext cx="4442460" cy="5129425"/>
          </a:xfrm>
        </p:spPr>
        <p:txBody>
          <a:bodyPr/>
          <a:lstStyle>
            <a:lvl1pPr>
              <a:defRPr sz="2912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4951-ED56-4424-815C-F6667E7E7D9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22"/>
            <a:ext cx="4442460" cy="5129425"/>
          </a:xfrm>
        </p:spPr>
        <p:txBody>
          <a:bodyPr/>
          <a:lstStyle>
            <a:lvl1pPr>
              <a:defRPr sz="2912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22"/>
            <a:ext cx="4442460" cy="5129425"/>
          </a:xfrm>
        </p:spPr>
        <p:txBody>
          <a:bodyPr/>
          <a:lstStyle>
            <a:lvl1pPr>
              <a:defRPr sz="2912"/>
            </a:lvl1pPr>
            <a:lvl2pPr>
              <a:defRPr sz="2621"/>
            </a:lvl2pPr>
            <a:lvl3pPr>
              <a:defRPr sz="2135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C8EA-0409-49AD-9B55-E04EB81587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830"/>
            <a:ext cx="4444207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9793" indent="0">
              <a:buNone/>
              <a:defRPr sz="2135" b="1"/>
            </a:lvl2pPr>
            <a:lvl3pPr marL="979586" indent="0">
              <a:buNone/>
              <a:defRPr sz="1941" b="1"/>
            </a:lvl3pPr>
            <a:lvl4pPr marL="1469378" indent="0">
              <a:buNone/>
              <a:defRPr sz="1747" b="1"/>
            </a:lvl4pPr>
            <a:lvl5pPr marL="1959171" indent="0">
              <a:buNone/>
              <a:defRPr sz="1747" b="1"/>
            </a:lvl5pPr>
            <a:lvl6pPr marL="2448960" indent="0">
              <a:buNone/>
              <a:defRPr sz="1747" b="1"/>
            </a:lvl6pPr>
            <a:lvl7pPr marL="2938755" indent="0">
              <a:buNone/>
              <a:defRPr sz="1747" b="1"/>
            </a:lvl7pPr>
            <a:lvl8pPr marL="3428549" indent="0">
              <a:buNone/>
              <a:defRPr sz="1747" b="1"/>
            </a:lvl8pPr>
            <a:lvl9pPr marL="3918339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62" y="1739830"/>
            <a:ext cx="4445953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9793" indent="0">
              <a:buNone/>
              <a:defRPr sz="2135" b="1"/>
            </a:lvl2pPr>
            <a:lvl3pPr marL="979586" indent="0">
              <a:buNone/>
              <a:defRPr sz="1941" b="1"/>
            </a:lvl3pPr>
            <a:lvl4pPr marL="1469378" indent="0">
              <a:buNone/>
              <a:defRPr sz="1747" b="1"/>
            </a:lvl4pPr>
            <a:lvl5pPr marL="1959171" indent="0">
              <a:buNone/>
              <a:defRPr sz="1747" b="1"/>
            </a:lvl5pPr>
            <a:lvl6pPr marL="2448960" indent="0">
              <a:buNone/>
              <a:defRPr sz="1747" b="1"/>
            </a:lvl6pPr>
            <a:lvl7pPr marL="2938755" indent="0">
              <a:buNone/>
              <a:defRPr sz="1747" b="1"/>
            </a:lvl7pPr>
            <a:lvl8pPr marL="3428549" indent="0">
              <a:buNone/>
              <a:defRPr sz="1747" b="1"/>
            </a:lvl8pPr>
            <a:lvl9pPr marL="3918339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62" y="2464859"/>
            <a:ext cx="4445953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FF9-83D3-4A0F-9444-2D522BB66430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B97E-B210-428F-9371-1B3FD688305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A14-53C5-4E30-9EB6-324F40BE37B6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91"/>
            <a:ext cx="3309144" cy="1316991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61" y="309464"/>
            <a:ext cx="5622926" cy="6633528"/>
          </a:xfrm>
        </p:spPr>
        <p:txBody>
          <a:bodyPr/>
          <a:lstStyle>
            <a:lvl1pPr>
              <a:defRPr sz="3494"/>
            </a:lvl1pPr>
            <a:lvl2pPr>
              <a:defRPr sz="2912"/>
            </a:lvl2pPr>
            <a:lvl3pPr>
              <a:defRPr sz="2621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54"/>
            <a:ext cx="3309144" cy="5316538"/>
          </a:xfrm>
        </p:spPr>
        <p:txBody>
          <a:bodyPr/>
          <a:lstStyle>
            <a:lvl1pPr marL="0" indent="0">
              <a:buNone/>
              <a:defRPr sz="1553"/>
            </a:lvl1pPr>
            <a:lvl2pPr marL="489793" indent="0">
              <a:buNone/>
              <a:defRPr sz="1165"/>
            </a:lvl2pPr>
            <a:lvl3pPr marL="979586" indent="0">
              <a:buNone/>
              <a:defRPr sz="971"/>
            </a:lvl3pPr>
            <a:lvl4pPr marL="1469378" indent="0">
              <a:buNone/>
              <a:defRPr sz="874"/>
            </a:lvl4pPr>
            <a:lvl5pPr marL="1959171" indent="0">
              <a:buNone/>
              <a:defRPr sz="874"/>
            </a:lvl5pPr>
            <a:lvl6pPr marL="2448960" indent="0">
              <a:buNone/>
              <a:defRPr sz="874"/>
            </a:lvl6pPr>
            <a:lvl7pPr marL="2938755" indent="0">
              <a:buNone/>
              <a:defRPr sz="874"/>
            </a:lvl7pPr>
            <a:lvl8pPr marL="3428549" indent="0">
              <a:buNone/>
              <a:defRPr sz="874"/>
            </a:lvl8pPr>
            <a:lvl9pPr marL="3918339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C203-EB9A-48C6-8D70-BF9353A46D7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494"/>
            </a:lvl1pPr>
            <a:lvl2pPr marL="489793" indent="0">
              <a:buNone/>
              <a:defRPr sz="2912"/>
            </a:lvl2pPr>
            <a:lvl3pPr marL="979586" indent="0">
              <a:buNone/>
              <a:defRPr sz="2621"/>
            </a:lvl3pPr>
            <a:lvl4pPr marL="1469378" indent="0">
              <a:buNone/>
              <a:defRPr sz="2135"/>
            </a:lvl4pPr>
            <a:lvl5pPr marL="1959171" indent="0">
              <a:buNone/>
              <a:defRPr sz="2135"/>
            </a:lvl5pPr>
            <a:lvl6pPr marL="2448960" indent="0">
              <a:buNone/>
              <a:defRPr sz="2135"/>
            </a:lvl6pPr>
            <a:lvl7pPr marL="2938755" indent="0">
              <a:buNone/>
              <a:defRPr sz="2135"/>
            </a:lvl7pPr>
            <a:lvl8pPr marL="3428549" indent="0">
              <a:buNone/>
              <a:defRPr sz="2135"/>
            </a:lvl8pPr>
            <a:lvl9pPr marL="3918339" indent="0">
              <a:buNone/>
              <a:defRPr sz="213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7"/>
            <a:ext cx="6035040" cy="912178"/>
          </a:xfrm>
        </p:spPr>
        <p:txBody>
          <a:bodyPr/>
          <a:lstStyle>
            <a:lvl1pPr marL="0" indent="0">
              <a:buNone/>
              <a:defRPr sz="1553"/>
            </a:lvl1pPr>
            <a:lvl2pPr marL="489793" indent="0">
              <a:buNone/>
              <a:defRPr sz="1165"/>
            </a:lvl2pPr>
            <a:lvl3pPr marL="979586" indent="0">
              <a:buNone/>
              <a:defRPr sz="971"/>
            </a:lvl3pPr>
            <a:lvl4pPr marL="1469378" indent="0">
              <a:buNone/>
              <a:defRPr sz="874"/>
            </a:lvl4pPr>
            <a:lvl5pPr marL="1959171" indent="0">
              <a:buNone/>
              <a:defRPr sz="874"/>
            </a:lvl5pPr>
            <a:lvl6pPr marL="2448960" indent="0">
              <a:buNone/>
              <a:defRPr sz="874"/>
            </a:lvl6pPr>
            <a:lvl7pPr marL="2938755" indent="0">
              <a:buNone/>
              <a:defRPr sz="874"/>
            </a:lvl7pPr>
            <a:lvl8pPr marL="3428549" indent="0">
              <a:buNone/>
              <a:defRPr sz="874"/>
            </a:lvl8pPr>
            <a:lvl9pPr marL="3918339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6C4-2A5C-4C11-8E96-E7D876B9CD9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4DF6-D584-42BA-99AE-5D4DEA3BFFA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587-7C39-4148-B855-64E9AD79CD5F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8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DA87-55BA-4402-BEE2-FAC09F062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952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CB97-86BA-4C53-B0CE-A98DAB7AA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4" y="1709933"/>
            <a:ext cx="10058400" cy="725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5" rIns="100584" bIns="50295" rtlCol="0" anchor="ctr"/>
          <a:lstStyle/>
          <a:p>
            <a:pPr algn="ctr" defTabSz="505974"/>
            <a:endParaRPr sz="2100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701"/>
            <a:ext cx="10071411" cy="643818"/>
            <a:chOff x="0" y="616"/>
            <a:chExt cx="9155828" cy="56807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04" y="616"/>
              <a:ext cx="7735824" cy="56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https://encrypted-tbn3.gstatic.com/images?q=tbn:ANd9GcS72o9SqZfy0QrRFexuHFh9XN5ID2ChNzI48Xqc7dL8b89FlcY93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"/>
              <a:ext cx="1420178" cy="56807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0" y="557784"/>
              <a:ext cx="9144000" cy="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7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55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85"/>
            <a:ext cx="8549640" cy="17002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8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8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1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4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17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0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23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410-9688-4886-934E-11B973C64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861"/>
            <a:ext cx="4444207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8256" indent="0">
              <a:buNone/>
              <a:defRPr sz="2135" b="1"/>
            </a:lvl2pPr>
            <a:lvl3pPr marL="976516" indent="0">
              <a:buNone/>
              <a:defRPr sz="1941" b="1"/>
            </a:lvl3pPr>
            <a:lvl4pPr marL="1464750" indent="0">
              <a:buNone/>
              <a:defRPr sz="1747" b="1"/>
            </a:lvl4pPr>
            <a:lvl5pPr marL="1952998" indent="0">
              <a:buNone/>
              <a:defRPr sz="1747" b="1"/>
            </a:lvl5pPr>
            <a:lvl6pPr marL="2441243" indent="0">
              <a:buNone/>
              <a:defRPr sz="1747" b="1"/>
            </a:lvl6pPr>
            <a:lvl7pPr marL="2929493" indent="0">
              <a:buNone/>
              <a:defRPr sz="1747" b="1"/>
            </a:lvl7pPr>
            <a:lvl8pPr marL="3417741" indent="0">
              <a:buNone/>
              <a:defRPr sz="1747" b="1"/>
            </a:lvl8pPr>
            <a:lvl9pPr marL="3905990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92" y="1739861"/>
            <a:ext cx="4445953" cy="725065"/>
          </a:xfrm>
        </p:spPr>
        <p:txBody>
          <a:bodyPr anchor="b"/>
          <a:lstStyle>
            <a:lvl1pPr marL="0" indent="0">
              <a:buNone/>
              <a:defRPr sz="2621" b="1"/>
            </a:lvl1pPr>
            <a:lvl2pPr marL="488256" indent="0">
              <a:buNone/>
              <a:defRPr sz="2135" b="1"/>
            </a:lvl2pPr>
            <a:lvl3pPr marL="976516" indent="0">
              <a:buNone/>
              <a:defRPr sz="1941" b="1"/>
            </a:lvl3pPr>
            <a:lvl4pPr marL="1464750" indent="0">
              <a:buNone/>
              <a:defRPr sz="1747" b="1"/>
            </a:lvl4pPr>
            <a:lvl5pPr marL="1952998" indent="0">
              <a:buNone/>
              <a:defRPr sz="1747" b="1"/>
            </a:lvl5pPr>
            <a:lvl6pPr marL="2441243" indent="0">
              <a:buNone/>
              <a:defRPr sz="1747" b="1"/>
            </a:lvl6pPr>
            <a:lvl7pPr marL="2929493" indent="0">
              <a:buNone/>
              <a:defRPr sz="1747" b="1"/>
            </a:lvl7pPr>
            <a:lvl8pPr marL="3417741" indent="0">
              <a:buNone/>
              <a:defRPr sz="1747" b="1"/>
            </a:lvl8pPr>
            <a:lvl9pPr marL="3905990" indent="0">
              <a:buNone/>
              <a:defRPr sz="17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92" y="2464859"/>
            <a:ext cx="4445953" cy="4478126"/>
          </a:xfrm>
        </p:spPr>
        <p:txBody>
          <a:bodyPr/>
          <a:lstStyle>
            <a:lvl1pPr>
              <a:defRPr sz="2621"/>
            </a:lvl1pPr>
            <a:lvl2pPr>
              <a:defRPr sz="2135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DBEB-FF4B-4D94-AEDF-2B4D33718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20"/>
            <a:ext cx="4442460" cy="512942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20"/>
            <a:ext cx="4442460" cy="512942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4951-ED56-4424-815C-F6667E7E7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859"/>
            <a:ext cx="4444207" cy="7250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900" indent="0">
              <a:buNone/>
              <a:defRPr sz="2200" b="1"/>
            </a:lvl2pPr>
            <a:lvl3pPr marL="1005812" indent="0">
              <a:buNone/>
              <a:defRPr sz="2000" b="1"/>
            </a:lvl3pPr>
            <a:lvl4pPr marL="1508696" indent="0">
              <a:buNone/>
              <a:defRPr sz="1800" b="1"/>
            </a:lvl4pPr>
            <a:lvl5pPr marL="2011590" indent="0">
              <a:buNone/>
              <a:defRPr sz="1800" b="1"/>
            </a:lvl5pPr>
            <a:lvl6pPr marL="2514485" indent="0">
              <a:buNone/>
              <a:defRPr sz="1800" b="1"/>
            </a:lvl6pPr>
            <a:lvl7pPr marL="3017381" indent="0">
              <a:buNone/>
              <a:defRPr sz="1800" b="1"/>
            </a:lvl7pPr>
            <a:lvl8pPr marL="3520278" indent="0">
              <a:buNone/>
              <a:defRPr sz="1800" b="1"/>
            </a:lvl8pPr>
            <a:lvl9pPr marL="402317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91" y="1739859"/>
            <a:ext cx="4445953" cy="7250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900" indent="0">
              <a:buNone/>
              <a:defRPr sz="2200" b="1"/>
            </a:lvl2pPr>
            <a:lvl3pPr marL="1005812" indent="0">
              <a:buNone/>
              <a:defRPr sz="2000" b="1"/>
            </a:lvl3pPr>
            <a:lvl4pPr marL="1508696" indent="0">
              <a:buNone/>
              <a:defRPr sz="1800" b="1"/>
            </a:lvl4pPr>
            <a:lvl5pPr marL="2011590" indent="0">
              <a:buNone/>
              <a:defRPr sz="1800" b="1"/>
            </a:lvl5pPr>
            <a:lvl6pPr marL="2514485" indent="0">
              <a:buNone/>
              <a:defRPr sz="1800" b="1"/>
            </a:lvl6pPr>
            <a:lvl7pPr marL="3017381" indent="0">
              <a:buNone/>
              <a:defRPr sz="1800" b="1"/>
            </a:lvl7pPr>
            <a:lvl8pPr marL="3520278" indent="0">
              <a:buNone/>
              <a:defRPr sz="1800" b="1"/>
            </a:lvl8pPr>
            <a:lvl9pPr marL="402317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9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FF9-83D3-4A0F-9444-2D522BB66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B97E-B210-428F-9371-1B3FD68830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A14-53C5-4E30-9EB6-324F40BE37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524"/>
            <a:ext cx="3309144" cy="131699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61" y="309464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54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2900" indent="0">
              <a:buNone/>
              <a:defRPr sz="1200"/>
            </a:lvl2pPr>
            <a:lvl3pPr marL="1005812" indent="0">
              <a:buNone/>
              <a:defRPr sz="900"/>
            </a:lvl3pPr>
            <a:lvl4pPr marL="1508696" indent="0">
              <a:buNone/>
              <a:defRPr sz="900"/>
            </a:lvl4pPr>
            <a:lvl5pPr marL="2011590" indent="0">
              <a:buNone/>
              <a:defRPr sz="900"/>
            </a:lvl5pPr>
            <a:lvl6pPr marL="2514485" indent="0">
              <a:buNone/>
              <a:defRPr sz="900"/>
            </a:lvl6pPr>
            <a:lvl7pPr marL="3017381" indent="0">
              <a:buNone/>
              <a:defRPr sz="900"/>
            </a:lvl7pPr>
            <a:lvl8pPr marL="3520278" indent="0">
              <a:buNone/>
              <a:defRPr sz="900"/>
            </a:lvl8pPr>
            <a:lvl9pPr marL="40231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C203-EB9A-48C6-8D70-BF9353A46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93"/>
            <a:ext cx="603504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2900" indent="0">
              <a:buNone/>
              <a:defRPr sz="3000"/>
            </a:lvl2pPr>
            <a:lvl3pPr marL="1005812" indent="0">
              <a:buNone/>
              <a:defRPr sz="2700"/>
            </a:lvl3pPr>
            <a:lvl4pPr marL="1508696" indent="0">
              <a:buNone/>
              <a:defRPr sz="2200"/>
            </a:lvl4pPr>
            <a:lvl5pPr marL="2011590" indent="0">
              <a:buNone/>
              <a:defRPr sz="2200"/>
            </a:lvl5pPr>
            <a:lvl6pPr marL="2514485" indent="0">
              <a:buNone/>
              <a:defRPr sz="2200"/>
            </a:lvl6pPr>
            <a:lvl7pPr marL="3017381" indent="0">
              <a:buNone/>
              <a:defRPr sz="2200"/>
            </a:lvl7pPr>
            <a:lvl8pPr marL="3520278" indent="0">
              <a:buNone/>
              <a:defRPr sz="2200"/>
            </a:lvl8pPr>
            <a:lvl9pPr marL="4023177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7"/>
            <a:ext cx="6035040" cy="912178"/>
          </a:xfrm>
        </p:spPr>
        <p:txBody>
          <a:bodyPr/>
          <a:lstStyle>
            <a:lvl1pPr marL="0" indent="0">
              <a:buNone/>
              <a:defRPr sz="1600"/>
            </a:lvl1pPr>
            <a:lvl2pPr marL="502900" indent="0">
              <a:buNone/>
              <a:defRPr sz="1200"/>
            </a:lvl2pPr>
            <a:lvl3pPr marL="1005812" indent="0">
              <a:buNone/>
              <a:defRPr sz="900"/>
            </a:lvl3pPr>
            <a:lvl4pPr marL="1508696" indent="0">
              <a:buNone/>
              <a:defRPr sz="900"/>
            </a:lvl4pPr>
            <a:lvl5pPr marL="2011590" indent="0">
              <a:buNone/>
              <a:defRPr sz="900"/>
            </a:lvl5pPr>
            <a:lvl6pPr marL="2514485" indent="0">
              <a:buNone/>
              <a:defRPr sz="900"/>
            </a:lvl6pPr>
            <a:lvl7pPr marL="3017381" indent="0">
              <a:buNone/>
              <a:defRPr sz="900"/>
            </a:lvl7pPr>
            <a:lvl8pPr marL="3520278" indent="0">
              <a:buNone/>
              <a:defRPr sz="900"/>
            </a:lvl8pPr>
            <a:lvl9pPr marL="40231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B6C4-2A5C-4C11-8E96-E7D876B9C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4DF6-D584-42BA-99AE-5D4DEA3BFF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6587-7C39-4148-B855-64E9AD79C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813568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813568"/>
            <a:ext cx="4442460" cy="247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4463739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4463739"/>
            <a:ext cx="4442460" cy="2479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62EE-70B2-4C0A-AC7A-E4EEE00E7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511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2E5E-BF8C-49B0-A731-1EFCEC7E4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304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799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3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5396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07202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0900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08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1260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14407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9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1799" indent="0">
              <a:buNone/>
              <a:defRPr sz="2200" b="1"/>
            </a:lvl2pPr>
            <a:lvl3pPr marL="1003600" indent="0">
              <a:buNone/>
              <a:defRPr sz="1980" b="1"/>
            </a:lvl3pPr>
            <a:lvl4pPr marL="1505396" indent="0">
              <a:buNone/>
              <a:defRPr sz="1760" b="1"/>
            </a:lvl4pPr>
            <a:lvl5pPr marL="2007202" indent="0">
              <a:buNone/>
              <a:defRPr sz="1760" b="1"/>
            </a:lvl5pPr>
            <a:lvl6pPr marL="2509004" indent="0">
              <a:buNone/>
              <a:defRPr sz="1760" b="1"/>
            </a:lvl6pPr>
            <a:lvl7pPr marL="3010800" indent="0">
              <a:buNone/>
              <a:defRPr sz="1760" b="1"/>
            </a:lvl7pPr>
            <a:lvl8pPr marL="3512605" indent="0">
              <a:buNone/>
              <a:defRPr sz="1760" b="1"/>
            </a:lvl8pPr>
            <a:lvl9pPr marL="4014407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63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7" y="1739799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1799" indent="0">
              <a:buNone/>
              <a:defRPr sz="2200" b="1"/>
            </a:lvl2pPr>
            <a:lvl3pPr marL="1003600" indent="0">
              <a:buNone/>
              <a:defRPr sz="1980" b="1"/>
            </a:lvl3pPr>
            <a:lvl4pPr marL="1505396" indent="0">
              <a:buNone/>
              <a:defRPr sz="1760" b="1"/>
            </a:lvl4pPr>
            <a:lvl5pPr marL="2007202" indent="0">
              <a:buNone/>
              <a:defRPr sz="1760" b="1"/>
            </a:lvl5pPr>
            <a:lvl6pPr marL="2509004" indent="0">
              <a:buNone/>
              <a:defRPr sz="1760" b="1"/>
            </a:lvl6pPr>
            <a:lvl7pPr marL="3010800" indent="0">
              <a:buNone/>
              <a:defRPr sz="1760" b="1"/>
            </a:lvl7pPr>
            <a:lvl8pPr marL="3512605" indent="0">
              <a:buNone/>
              <a:defRPr sz="1760" b="1"/>
            </a:lvl8pPr>
            <a:lvl9pPr marL="4014407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7" y="2464863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48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72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48" y="1626462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1799" indent="0">
              <a:buNone/>
              <a:defRPr sz="1320"/>
            </a:lvl2pPr>
            <a:lvl3pPr marL="1003600" indent="0">
              <a:buNone/>
              <a:defRPr sz="1100"/>
            </a:lvl3pPr>
            <a:lvl4pPr marL="1505396" indent="0">
              <a:buNone/>
              <a:defRPr sz="990"/>
            </a:lvl4pPr>
            <a:lvl5pPr marL="2007202" indent="0">
              <a:buNone/>
              <a:defRPr sz="990"/>
            </a:lvl5pPr>
            <a:lvl6pPr marL="2509004" indent="0">
              <a:buNone/>
              <a:defRPr sz="990"/>
            </a:lvl6pPr>
            <a:lvl7pPr marL="3010800" indent="0">
              <a:buNone/>
              <a:defRPr sz="990"/>
            </a:lvl7pPr>
            <a:lvl8pPr marL="3512605" indent="0">
              <a:buNone/>
              <a:defRPr sz="990"/>
            </a:lvl8pPr>
            <a:lvl9pPr marL="4014407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5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1799" indent="0">
              <a:buNone/>
              <a:defRPr sz="3080"/>
            </a:lvl2pPr>
            <a:lvl3pPr marL="1003600" indent="0">
              <a:buNone/>
              <a:defRPr sz="2640"/>
            </a:lvl3pPr>
            <a:lvl4pPr marL="1505396" indent="0">
              <a:buNone/>
              <a:defRPr sz="2200"/>
            </a:lvl4pPr>
            <a:lvl5pPr marL="2007202" indent="0">
              <a:buNone/>
              <a:defRPr sz="2200"/>
            </a:lvl5pPr>
            <a:lvl6pPr marL="2509004" indent="0">
              <a:buNone/>
              <a:defRPr sz="2200"/>
            </a:lvl6pPr>
            <a:lvl7pPr marL="3010800" indent="0">
              <a:buNone/>
              <a:defRPr sz="2200"/>
            </a:lvl7pPr>
            <a:lvl8pPr marL="3512605" indent="0">
              <a:buNone/>
              <a:defRPr sz="2200"/>
            </a:lvl8pPr>
            <a:lvl9pPr marL="401440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8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1799" indent="0">
              <a:buNone/>
              <a:defRPr sz="1320"/>
            </a:lvl2pPr>
            <a:lvl3pPr marL="1003600" indent="0">
              <a:buNone/>
              <a:defRPr sz="1100"/>
            </a:lvl3pPr>
            <a:lvl4pPr marL="1505396" indent="0">
              <a:buNone/>
              <a:defRPr sz="990"/>
            </a:lvl4pPr>
            <a:lvl5pPr marL="2007202" indent="0">
              <a:buNone/>
              <a:defRPr sz="990"/>
            </a:lvl5pPr>
            <a:lvl6pPr marL="2509004" indent="0">
              <a:buNone/>
              <a:defRPr sz="990"/>
            </a:lvl6pPr>
            <a:lvl7pPr marL="3010800" indent="0">
              <a:buNone/>
              <a:defRPr sz="990"/>
            </a:lvl7pPr>
            <a:lvl8pPr marL="3512605" indent="0">
              <a:buNone/>
              <a:defRPr sz="990"/>
            </a:lvl8pPr>
            <a:lvl9pPr marL="4014407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85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85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2787-79DA-4F6F-A0C8-72F09981D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522"/>
            <a:ext cx="3309144" cy="1316991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61" y="309464"/>
            <a:ext cx="5622926" cy="6633528"/>
          </a:xfrm>
        </p:spPr>
        <p:txBody>
          <a:bodyPr/>
          <a:lstStyle>
            <a:lvl1pPr>
              <a:defRPr sz="3494"/>
            </a:lvl1pPr>
            <a:lvl2pPr>
              <a:defRPr sz="2912"/>
            </a:lvl2pPr>
            <a:lvl3pPr>
              <a:defRPr sz="2621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54"/>
            <a:ext cx="3309144" cy="5316538"/>
          </a:xfrm>
        </p:spPr>
        <p:txBody>
          <a:bodyPr/>
          <a:lstStyle>
            <a:lvl1pPr marL="0" indent="0">
              <a:buNone/>
              <a:defRPr sz="1553"/>
            </a:lvl1pPr>
            <a:lvl2pPr marL="488256" indent="0">
              <a:buNone/>
              <a:defRPr sz="1165"/>
            </a:lvl2pPr>
            <a:lvl3pPr marL="976516" indent="0">
              <a:buNone/>
              <a:defRPr sz="971"/>
            </a:lvl3pPr>
            <a:lvl4pPr marL="1464750" indent="0">
              <a:buNone/>
              <a:defRPr sz="874"/>
            </a:lvl4pPr>
            <a:lvl5pPr marL="1952998" indent="0">
              <a:buNone/>
              <a:defRPr sz="874"/>
            </a:lvl5pPr>
            <a:lvl6pPr marL="2441243" indent="0">
              <a:buNone/>
              <a:defRPr sz="874"/>
            </a:lvl6pPr>
            <a:lvl7pPr marL="2929493" indent="0">
              <a:buNone/>
              <a:defRPr sz="874"/>
            </a:lvl7pPr>
            <a:lvl8pPr marL="3417741" indent="0">
              <a:buNone/>
              <a:defRPr sz="874"/>
            </a:lvl8pPr>
            <a:lvl9pPr marL="3905990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C7-6D9B-4C88-959C-7D14176F3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494"/>
            </a:lvl1pPr>
            <a:lvl2pPr marL="488256" indent="0">
              <a:buNone/>
              <a:defRPr sz="2912"/>
            </a:lvl2pPr>
            <a:lvl3pPr marL="976516" indent="0">
              <a:buNone/>
              <a:defRPr sz="2621"/>
            </a:lvl3pPr>
            <a:lvl4pPr marL="1464750" indent="0">
              <a:buNone/>
              <a:defRPr sz="2135"/>
            </a:lvl4pPr>
            <a:lvl5pPr marL="1952998" indent="0">
              <a:buNone/>
              <a:defRPr sz="2135"/>
            </a:lvl5pPr>
            <a:lvl6pPr marL="2441243" indent="0">
              <a:buNone/>
              <a:defRPr sz="2135"/>
            </a:lvl6pPr>
            <a:lvl7pPr marL="2929493" indent="0">
              <a:buNone/>
              <a:defRPr sz="2135"/>
            </a:lvl7pPr>
            <a:lvl8pPr marL="3417741" indent="0">
              <a:buNone/>
              <a:defRPr sz="2135"/>
            </a:lvl8pPr>
            <a:lvl9pPr marL="3905990" indent="0">
              <a:buNone/>
              <a:defRPr sz="213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7"/>
            <a:ext cx="6035040" cy="912178"/>
          </a:xfrm>
        </p:spPr>
        <p:txBody>
          <a:bodyPr/>
          <a:lstStyle>
            <a:lvl1pPr marL="0" indent="0">
              <a:buNone/>
              <a:defRPr sz="1553"/>
            </a:lvl1pPr>
            <a:lvl2pPr marL="488256" indent="0">
              <a:buNone/>
              <a:defRPr sz="1165"/>
            </a:lvl2pPr>
            <a:lvl3pPr marL="976516" indent="0">
              <a:buNone/>
              <a:defRPr sz="971"/>
            </a:lvl3pPr>
            <a:lvl4pPr marL="1464750" indent="0">
              <a:buNone/>
              <a:defRPr sz="874"/>
            </a:lvl4pPr>
            <a:lvl5pPr marL="1952998" indent="0">
              <a:buNone/>
              <a:defRPr sz="874"/>
            </a:lvl5pPr>
            <a:lvl6pPr marL="2441243" indent="0">
              <a:buNone/>
              <a:defRPr sz="874"/>
            </a:lvl6pPr>
            <a:lvl7pPr marL="2929493" indent="0">
              <a:buNone/>
              <a:defRPr sz="874"/>
            </a:lvl7pPr>
            <a:lvl8pPr marL="3417741" indent="0">
              <a:buNone/>
              <a:defRPr sz="874"/>
            </a:lvl8pPr>
            <a:lvl9pPr marL="3905990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3FD3-CA34-4A34-A28C-9A8735057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 vert="horz" lIns="96041" tIns="48022" rIns="96041" bIns="480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622"/>
            <a:ext cx="9052560" cy="5129425"/>
          </a:xfrm>
          <a:prstGeom prst="rect">
            <a:avLst/>
          </a:prstGeom>
        </p:spPr>
        <p:txBody>
          <a:bodyPr vert="horz" lIns="96041" tIns="48022" rIns="96041" bIns="480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6041" tIns="48022" rIns="96041" bIns="48022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95FE-D5AB-4AAE-B041-C5F022CCF4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6041" tIns="48022" rIns="96041" bIns="48022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6041" tIns="48022" rIns="96041" bIns="48022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88256" rtl="0" eaLnBrk="1" latinLnBrk="0" hangingPunct="1">
        <a:spcBef>
          <a:spcPct val="0"/>
        </a:spcBef>
        <a:buNone/>
        <a:defRPr sz="46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192" indent="-366192" algn="l" defTabSz="488256" rtl="0" eaLnBrk="1" latinLnBrk="0" hangingPunct="1">
        <a:spcBef>
          <a:spcPct val="20000"/>
        </a:spcBef>
        <a:buFont typeface="Arial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1pPr>
      <a:lvl2pPr marL="793403" indent="-305156" algn="l" defTabSz="488256" rtl="0" eaLnBrk="1" latinLnBrk="0" hangingPunct="1">
        <a:spcBef>
          <a:spcPct val="20000"/>
        </a:spcBef>
        <a:buFont typeface="Arial"/>
        <a:buChar char="–"/>
        <a:defRPr sz="2912" kern="1200">
          <a:solidFill>
            <a:schemeClr val="tx1"/>
          </a:solidFill>
          <a:latin typeface="+mn-lt"/>
          <a:ea typeface="+mn-ea"/>
          <a:cs typeface="+mn-cs"/>
        </a:defRPr>
      </a:lvl2pPr>
      <a:lvl3pPr marL="1220629" indent="-244140" algn="l" defTabSz="488256" rtl="0" eaLnBrk="1" latinLnBrk="0" hangingPunct="1">
        <a:spcBef>
          <a:spcPct val="20000"/>
        </a:spcBef>
        <a:buFont typeface="Arial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3pPr>
      <a:lvl4pPr marL="1708874" indent="-244140" algn="l" defTabSz="488256" rtl="0" eaLnBrk="1" latinLnBrk="0" hangingPunct="1">
        <a:spcBef>
          <a:spcPct val="20000"/>
        </a:spcBef>
        <a:buFont typeface="Arial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97122" indent="-244140" algn="l" defTabSz="488256" rtl="0" eaLnBrk="1" latinLnBrk="0" hangingPunct="1">
        <a:spcBef>
          <a:spcPct val="20000"/>
        </a:spcBef>
        <a:buFont typeface="Arial"/>
        <a:buChar char="»"/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685370" indent="-244140" algn="l" defTabSz="488256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73616" indent="-244140" algn="l" defTabSz="488256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61865" indent="-244140" algn="l" defTabSz="488256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150118" indent="-244140" algn="l" defTabSz="488256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88256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976516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464750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52998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1243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9493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417741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905990" algn="l" defTabSz="488256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4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9151-BAAB-BD4F-8B48-0F43E31C752F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88134" rtl="0" eaLnBrk="1" latinLnBrk="0" hangingPunct="1">
        <a:spcBef>
          <a:spcPct val="0"/>
        </a:spcBef>
        <a:buNone/>
        <a:defRPr sz="4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101" indent="-366101" algn="l" defTabSz="488134" rtl="0" eaLnBrk="1" latinLnBrk="0" hangingPunct="1">
        <a:spcBef>
          <a:spcPct val="20000"/>
        </a:spcBef>
        <a:buFont typeface="Arial"/>
        <a:buChar char="•"/>
        <a:defRPr sz="3417" kern="1200">
          <a:solidFill>
            <a:schemeClr val="tx1"/>
          </a:solidFill>
          <a:latin typeface="+mn-lt"/>
          <a:ea typeface="+mn-ea"/>
          <a:cs typeface="+mn-cs"/>
        </a:defRPr>
      </a:lvl1pPr>
      <a:lvl2pPr marL="793218" indent="-305084" algn="l" defTabSz="488134" rtl="0" eaLnBrk="1" latinLnBrk="0" hangingPunct="1">
        <a:spcBef>
          <a:spcPct val="20000"/>
        </a:spcBef>
        <a:buFont typeface="Arial"/>
        <a:buChar char="–"/>
        <a:defRPr sz="2989" kern="1200">
          <a:solidFill>
            <a:schemeClr val="tx1"/>
          </a:solidFill>
          <a:latin typeface="+mn-lt"/>
          <a:ea typeface="+mn-ea"/>
          <a:cs typeface="+mn-cs"/>
        </a:defRPr>
      </a:lvl2pPr>
      <a:lvl3pPr marL="1220335" indent="-244067" algn="l" defTabSz="488134" rtl="0" eaLnBrk="1" latinLnBrk="0" hangingPunct="1">
        <a:spcBef>
          <a:spcPct val="20000"/>
        </a:spcBef>
        <a:buFont typeface="Arial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1708470" indent="-244067" algn="l" defTabSz="488134" rtl="0" eaLnBrk="1" latinLnBrk="0" hangingPunct="1">
        <a:spcBef>
          <a:spcPct val="20000"/>
        </a:spcBef>
        <a:buFont typeface="Arial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96604" indent="-244067" algn="l" defTabSz="488134" rtl="0" eaLnBrk="1" latinLnBrk="0" hangingPunct="1">
        <a:spcBef>
          <a:spcPct val="20000"/>
        </a:spcBef>
        <a:buFont typeface="Arial"/>
        <a:buChar char="»"/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684738" indent="-244067" algn="l" defTabSz="488134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72872" indent="-244067" algn="l" defTabSz="488134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61006" indent="-244067" algn="l" defTabSz="488134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149140" indent="-244067" algn="l" defTabSz="488134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1pPr>
      <a:lvl2pPr marL="488134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2pPr>
      <a:lvl3pPr marL="976268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3pPr>
      <a:lvl4pPr marL="1464402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1952537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440671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2928805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9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3905073" algn="l" defTabSz="488134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 vert="horz" lIns="107014" tIns="53508" rIns="107014" bIns="535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622"/>
            <a:ext cx="9052560" cy="5129425"/>
          </a:xfrm>
          <a:prstGeom prst="rect">
            <a:avLst/>
          </a:prstGeom>
        </p:spPr>
        <p:txBody>
          <a:bodyPr vert="horz" lIns="107014" tIns="53508" rIns="107014" bIns="535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7014" tIns="53508" rIns="107014" bIns="53508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015"/>
            <a:fld id="{CE3F41BF-8764-4F5C-88CA-7220577D4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3015"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7014" tIns="53508" rIns="107014" bIns="53508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01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7014" tIns="53508" rIns="107014" bIns="53508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015"/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301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80080" rtl="0" eaLnBrk="1" latinLnBrk="0" hangingPunct="1">
        <a:spcBef>
          <a:spcPct val="0"/>
        </a:spcBef>
        <a:buNone/>
        <a:defRPr sz="45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63" indent="-360063" algn="l" defTabSz="480080" rtl="0" eaLnBrk="1" latinLnBrk="0" hangingPunct="1">
        <a:spcBef>
          <a:spcPct val="20000"/>
        </a:spcBef>
        <a:buFont typeface="Arial"/>
        <a:buChar char="•"/>
        <a:defRPr sz="3397" kern="1200">
          <a:solidFill>
            <a:schemeClr val="tx1"/>
          </a:solidFill>
          <a:latin typeface="+mn-lt"/>
          <a:ea typeface="+mn-ea"/>
          <a:cs typeface="+mn-cs"/>
        </a:defRPr>
      </a:lvl1pPr>
      <a:lvl2pPr marL="780141" indent="-300051" algn="l" defTabSz="480080" rtl="0" eaLnBrk="1" latinLnBrk="0" hangingPunct="1">
        <a:spcBef>
          <a:spcPct val="20000"/>
        </a:spcBef>
        <a:buFont typeface="Arial"/>
        <a:buChar char="–"/>
        <a:defRPr sz="2815" kern="1200">
          <a:solidFill>
            <a:schemeClr val="tx1"/>
          </a:solidFill>
          <a:latin typeface="+mn-lt"/>
          <a:ea typeface="+mn-ea"/>
          <a:cs typeface="+mn-cs"/>
        </a:defRPr>
      </a:lvl2pPr>
      <a:lvl3pPr marL="1200210" indent="-240044" algn="l" defTabSz="480080" rtl="0" eaLnBrk="1" latinLnBrk="0" hangingPunct="1">
        <a:spcBef>
          <a:spcPct val="20000"/>
        </a:spcBef>
        <a:buFont typeface="Arial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3pPr>
      <a:lvl4pPr marL="1680307" indent="-240044" algn="l" defTabSz="480080" rtl="0" eaLnBrk="1" latinLnBrk="0" hangingPunct="1">
        <a:spcBef>
          <a:spcPct val="20000"/>
        </a:spcBef>
        <a:buFont typeface="Arial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60391" indent="-240044" algn="l" defTabSz="480080" rtl="0" eaLnBrk="1" latinLnBrk="0" hangingPunct="1">
        <a:spcBef>
          <a:spcPct val="20000"/>
        </a:spcBef>
        <a:buFont typeface="Arial"/>
        <a:buChar char="»"/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640478" indent="-240044" algn="l" defTabSz="480080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20570" indent="-240044" algn="l" defTabSz="480080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57" indent="-240044" algn="l" defTabSz="480080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080741" indent="-240044" algn="l" defTabSz="480080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80080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960160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440256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20350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00436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0523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60617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40701" algn="l" defTabSz="48008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 vert="horz" lIns="96342" tIns="48172" rIns="96342" bIns="4817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95"/>
            <a:ext cx="9052560" cy="5129425"/>
          </a:xfrm>
          <a:prstGeom prst="rect">
            <a:avLst/>
          </a:prstGeom>
        </p:spPr>
        <p:txBody>
          <a:bodyPr vert="horz" lIns="96342" tIns="48172" rIns="96342" bIns="481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6342" tIns="48172" rIns="96342" bIns="48172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41BF-8764-4F5C-88CA-7220577D4437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6342" tIns="48172" rIns="96342" bIns="48172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6342" tIns="48172" rIns="96342" bIns="48172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D5E4-BF98-CB43-BA0B-ADD807083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89793" rtl="0" eaLnBrk="1" latinLnBrk="0" hangingPunct="1">
        <a:spcBef>
          <a:spcPct val="0"/>
        </a:spcBef>
        <a:buNone/>
        <a:defRPr sz="46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49" indent="-367349" algn="l" defTabSz="489793" rtl="0" eaLnBrk="1" latinLnBrk="0" hangingPunct="1">
        <a:spcBef>
          <a:spcPct val="20000"/>
        </a:spcBef>
        <a:buFont typeface="Arial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1pPr>
      <a:lvl2pPr marL="795912" indent="-306120" algn="l" defTabSz="489793" rtl="0" eaLnBrk="1" latinLnBrk="0" hangingPunct="1">
        <a:spcBef>
          <a:spcPct val="20000"/>
        </a:spcBef>
        <a:buFont typeface="Arial"/>
        <a:buChar char="–"/>
        <a:defRPr sz="2912" kern="1200">
          <a:solidFill>
            <a:schemeClr val="tx1"/>
          </a:solidFill>
          <a:latin typeface="+mn-lt"/>
          <a:ea typeface="+mn-ea"/>
          <a:cs typeface="+mn-cs"/>
        </a:defRPr>
      </a:lvl2pPr>
      <a:lvl3pPr marL="1224484" indent="-244906" algn="l" defTabSz="489793" rtl="0" eaLnBrk="1" latinLnBrk="0" hangingPunct="1">
        <a:spcBef>
          <a:spcPct val="20000"/>
        </a:spcBef>
        <a:buFont typeface="Arial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3pPr>
      <a:lvl4pPr marL="1714276" indent="-244906" algn="l" defTabSz="489793" rtl="0" eaLnBrk="1" latinLnBrk="0" hangingPunct="1">
        <a:spcBef>
          <a:spcPct val="20000"/>
        </a:spcBef>
        <a:buFont typeface="Arial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204068" indent="-244906" algn="l" defTabSz="489793" rtl="0" eaLnBrk="1" latinLnBrk="0" hangingPunct="1">
        <a:spcBef>
          <a:spcPct val="20000"/>
        </a:spcBef>
        <a:buFont typeface="Arial"/>
        <a:buChar char="»"/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693860" indent="-244906" algn="l" defTabSz="489793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83652" indent="-244906" algn="l" defTabSz="489793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73441" indent="-244906" algn="l" defTabSz="489793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163240" indent="-244906" algn="l" defTabSz="489793" rtl="0" eaLnBrk="1" latinLnBrk="0" hangingPunct="1">
        <a:spcBef>
          <a:spcPct val="20000"/>
        </a:spcBef>
        <a:buFont typeface="Arial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89793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979586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469378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59171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8960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38755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918339" algn="l" defTabSz="48979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1295400"/>
          </a:xfrm>
          <a:prstGeom prst="rect">
            <a:avLst/>
          </a:prstGeom>
        </p:spPr>
        <p:txBody>
          <a:bodyPr vert="horz" lIns="96013" tIns="48010" rIns="96013" bIns="480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620"/>
            <a:ext cx="9052560" cy="5129425"/>
          </a:xfrm>
          <a:prstGeom prst="rect">
            <a:avLst/>
          </a:prstGeom>
        </p:spPr>
        <p:txBody>
          <a:bodyPr vert="horz" lIns="96013" tIns="48010" rIns="96013" bIns="480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6013" tIns="48010" rIns="96013" bIns="480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5974"/>
            <a:fld id="{CE3F41BF-8764-4F5C-88CA-7220577D4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05974"/>
              <a:t>11/14/2019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6013" tIns="48010" rIns="96013" bIns="480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597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6013" tIns="48010" rIns="96013" bIns="480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5974"/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0597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9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029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80" indent="-377180" algn="l" defTabSz="5029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206" indent="-314310" algn="l" defTabSz="5029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50" indent="-251457" algn="l" defTabSz="50290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49" indent="-251457" algn="l" defTabSz="5029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37" indent="-251457" algn="l" defTabSz="5029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30" indent="-251457" algn="l" defTabSz="5029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31" indent="-251457" algn="l" defTabSz="5029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27" indent="-251457" algn="l" defTabSz="5029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22" indent="-251457" algn="l" defTabSz="5029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0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2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96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90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5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381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278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177" algn="l" defTabSz="502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234" tIns="45617" rIns="91234" bIns="456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234" tIns="45617" rIns="91234" bIns="456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92"/>
            <a:ext cx="2346960" cy="413808"/>
          </a:xfrm>
          <a:prstGeom prst="rect">
            <a:avLst/>
          </a:prstGeom>
        </p:spPr>
        <p:txBody>
          <a:bodyPr vert="horz" lIns="91234" tIns="45617" rIns="91234" bIns="45617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3EE7-CA1C-4CF7-98D7-C2FE1786E73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92"/>
            <a:ext cx="3185160" cy="413808"/>
          </a:xfrm>
          <a:prstGeom prst="rect">
            <a:avLst/>
          </a:prstGeom>
        </p:spPr>
        <p:txBody>
          <a:bodyPr vert="horz" lIns="91234" tIns="45617" rIns="91234" bIns="45617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92"/>
            <a:ext cx="2346960" cy="413808"/>
          </a:xfrm>
          <a:prstGeom prst="rect">
            <a:avLst/>
          </a:prstGeom>
        </p:spPr>
        <p:txBody>
          <a:bodyPr vert="horz" lIns="91234" tIns="45617" rIns="91234" bIns="45617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37EE-E44B-452F-9432-7706E84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100360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352" indent="-376352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5427" indent="-313624" algn="l" defTabSz="1003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01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56304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8102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904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707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506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307" indent="-250901" algn="l" defTabSz="1003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1799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00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5396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07202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04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0800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12605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14407" algn="l" defTabSz="100360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jp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5317" y="7015534"/>
            <a:ext cx="7538365" cy="427289"/>
          </a:xfrm>
          <a:prstGeom prst="rect">
            <a:avLst/>
          </a:prstGeom>
        </p:spPr>
        <p:txBody>
          <a:bodyPr wrap="square" lIns="97652" tIns="48828" rIns="97652" bIns="48828">
            <a:spAutoFit/>
          </a:bodyPr>
          <a:lstStyle/>
          <a:p>
            <a:r>
              <a:rPr lang="en-US" sz="106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U.S. Department of the Interior</a:t>
            </a:r>
          </a:p>
          <a:p>
            <a:r>
              <a:rPr lang="en-US" sz="106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U.S. Geological Survey</a:t>
            </a:r>
            <a:endParaRPr lang="en-US" sz="1068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D5E4-BF98-CB43-BA0B-ADD80708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13-438F-4A5C-943C-97DF50F07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810" y="792144"/>
            <a:ext cx="6414589" cy="618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794" y="2050235"/>
            <a:ext cx="5487681" cy="4429156"/>
          </a:xfrm>
        </p:spPr>
        <p:txBody>
          <a:bodyPr vert="horz" lIns="0" tIns="46610" rIns="0" bIns="46610" rtlCol="0" anchor="ctr"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Civil Applications Committee Overview</a:t>
            </a: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74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Paul M. Young</a:t>
            </a:r>
            <a:b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Director, National Civil Applications Center</a:t>
            </a:r>
            <a:b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194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94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November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5DF56-BA73-441B-B194-78D4C401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4" y="418953"/>
            <a:ext cx="2400664" cy="9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528" y="328592"/>
            <a:ext cx="8298180" cy="591361"/>
          </a:xfrm>
          <a:prstGeom prst="rect">
            <a:avLst/>
          </a:prstGeom>
          <a:noFill/>
        </p:spPr>
        <p:txBody>
          <a:bodyPr wrap="square" lIns="0" tIns="48981" rIns="0" bIns="48981" rtlCol="0">
            <a:spAutoFit/>
          </a:bodyPr>
          <a:lstStyle/>
          <a:p>
            <a:pPr algn="ctr" defTabSz="492786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Applications Committee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19" y="1435579"/>
            <a:ext cx="6456082" cy="6008229"/>
          </a:xfrm>
          <a:prstGeom prst="rect">
            <a:avLst/>
          </a:prstGeom>
          <a:noFill/>
        </p:spPr>
        <p:txBody>
          <a:bodyPr wrap="square" lIns="0" tIns="48981" rIns="0" bIns="48981" rtlCol="0">
            <a:spAutoFit/>
          </a:bodyPr>
          <a:lstStyle/>
          <a:p>
            <a:pPr lvl="1" defTabSz="979586">
              <a:buSzPct val="120000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Civil Applications Committee (CAC)</a:t>
            </a:r>
          </a:p>
          <a:p>
            <a:pPr marL="824057" lvl="1" indent="-332819" defTabSz="97958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Facilitates and oversees Federal civil agency access to and use of military and Intelligence remote sensing data and technology for domestic use</a:t>
            </a:r>
          </a:p>
          <a:p>
            <a:pPr marL="824057" lvl="1" indent="-332819" defTabSz="97958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Established by President Gerald Ford in 1975</a:t>
            </a:r>
          </a:p>
          <a:p>
            <a:pPr marL="1315284" lvl="2" indent="-332819" defTabSz="979586"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Charter signed by Director of National Intelligence and Secretary of the Interior</a:t>
            </a:r>
          </a:p>
          <a:p>
            <a:pPr marL="1315284" lvl="2" indent="-332819" defTabSz="979586"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USGS Director is CAC chair and provides Secretariat and image acquisition and analysis staff via the National Civil Applications Center.</a:t>
            </a:r>
          </a:p>
          <a:p>
            <a:pPr marL="824057" lvl="1" indent="-332819" defTabSz="979586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Engages with military and Intelligence Community governance structures via the National System for Geospatial Intelligence.</a:t>
            </a:r>
          </a:p>
          <a:p>
            <a:pPr marL="1340245" lvl="2" indent="-342900" defTabSz="979586">
              <a:buSzPct val="12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D4BEE92-E49C-452B-99D3-B510B4B4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539" y="2830832"/>
            <a:ext cx="2908200" cy="29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4B43995-F443-44D3-A7E0-7E2D5E75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6020" y="7296759"/>
            <a:ext cx="2277932" cy="396012"/>
          </a:xfrm>
        </p:spPr>
        <p:txBody>
          <a:bodyPr/>
          <a:lstStyle/>
          <a:p>
            <a:pPr>
              <a:defRPr/>
            </a:pPr>
            <a:fld id="{0C21D5E4-BF98-CB43-BA0B-ADD80708398D}" type="slidenum">
              <a:rPr lang="en-US" sz="1100">
                <a:solidFill>
                  <a:srgbClr val="808080"/>
                </a:solidFill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00729-AE49-422D-819D-5F3C3AFAF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6D81EF-5F65-4DF2-82B1-BB97700858F8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87171" y="329265"/>
            <a:ext cx="8908340" cy="589384"/>
          </a:xfrm>
          <a:prstGeom prst="rect">
            <a:avLst/>
          </a:prstGeom>
          <a:noFill/>
        </p:spPr>
        <p:txBody>
          <a:bodyPr wrap="square" lIns="0" tIns="48002" rIns="0" bIns="48002" rtlCol="0">
            <a:spAutoFit/>
          </a:bodyPr>
          <a:lstStyle/>
          <a:p>
            <a:pPr algn="ctr" defTabSz="482959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Applications Committee Members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4"/>
          <a:stretch/>
        </p:blipFill>
        <p:spPr bwMode="auto">
          <a:xfrm>
            <a:off x="544435" y="3041303"/>
            <a:ext cx="2755289" cy="133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3014" y="4554950"/>
            <a:ext cx="1432988" cy="10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268" y="1344537"/>
            <a:ext cx="4070214" cy="17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19" y="5878353"/>
            <a:ext cx="813547" cy="8382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r="64540" b="-1644"/>
          <a:stretch/>
        </p:blipFill>
        <p:spPr bwMode="auto">
          <a:xfrm>
            <a:off x="3239452" y="3111461"/>
            <a:ext cx="1443298" cy="14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029255" y="1600186"/>
            <a:ext cx="0" cy="5343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8740" y="1375451"/>
            <a:ext cx="3883579" cy="3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9463" y="5299884"/>
            <a:ext cx="3883579" cy="162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8740" y="1746871"/>
            <a:ext cx="3883579" cy="28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20734" y="5639472"/>
            <a:ext cx="1301675" cy="1173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0694">
              <a:defRPr/>
            </a:pPr>
            <a:endParaRPr lang="en-US" sz="194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16" y="5741317"/>
            <a:ext cx="1034832" cy="106619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137097E-5FE9-473D-82E6-83ACDB275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/>
          <a:stretch/>
        </p:blipFill>
        <p:spPr bwMode="auto">
          <a:xfrm>
            <a:off x="745020" y="4412691"/>
            <a:ext cx="2648697" cy="14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271B0-9D1A-4E80-843B-006F77B9A4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493"/>
          <a:stretch/>
        </p:blipFill>
        <p:spPr>
          <a:xfrm>
            <a:off x="819560" y="5980116"/>
            <a:ext cx="1172483" cy="6873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C60741-1F58-45E1-9082-A487A5FDB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1656" y="5787273"/>
            <a:ext cx="1091073" cy="1078293"/>
          </a:xfrm>
          <a:prstGeom prst="rect">
            <a:avLst/>
          </a:prstGeom>
        </p:spPr>
      </p:pic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419B2244-C080-4EDB-B3F0-E1999B2E1D68}"/>
              </a:ext>
            </a:extLst>
          </p:cNvPr>
          <p:cNvSpPr txBox="1">
            <a:spLocks/>
          </p:cNvSpPr>
          <p:nvPr/>
        </p:nvSpPr>
        <p:spPr>
          <a:xfrm>
            <a:off x="7556351" y="7307694"/>
            <a:ext cx="2277932" cy="3960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118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225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331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445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0554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6666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2779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888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21D5E4-BF98-CB43-BA0B-ADD80708398D}" type="slidenum">
              <a:rPr lang="en-US" sz="1100" smtClean="0">
                <a:solidFill>
                  <a:srgbClr val="808080"/>
                </a:solidFill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D27538-BB9D-420E-8A6D-31ACC2851C7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E0682F-F200-4441-8DC4-B29F7FB35E3D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3198" y="1368950"/>
            <a:ext cx="5271230" cy="50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855" rIns="0" bIns="36855">
            <a:spAutoFit/>
          </a:bodyPr>
          <a:lstStyle/>
          <a:p>
            <a:pPr marL="0" marR="0" lvl="1" indent="0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When using remote sensing data from the military and Intelligence Community:</a:t>
            </a:r>
          </a:p>
          <a:p>
            <a:pPr marL="186842" marR="0" lvl="1" indent="-186842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Must follow applicable laws and regulations protecting personal rights, personal privacy, and civil liberties</a:t>
            </a:r>
          </a:p>
          <a:p>
            <a:pPr marL="186842" marR="0" lvl="1" indent="-186842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Must be Federal Civil agency and within its statutory mission</a:t>
            </a:r>
          </a:p>
          <a:p>
            <a:pPr marL="186842" marR="0" lvl="1" indent="-186842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Proper Use Memoranda are required in limited circumstances; most agencies will maintain Civil Domestic Tasking Memoranda to oversee efforts/legal authorities</a:t>
            </a:r>
          </a:p>
          <a:p>
            <a:pPr marL="186842" marR="0" lvl="1" indent="-186842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Data generally not admissible in court</a:t>
            </a:r>
          </a:p>
          <a:p>
            <a:pPr marL="186842" marR="0" lvl="1" indent="-186842" algn="l" defTabSz="414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Commercial data use and publications must follow license stipulations</a:t>
            </a:r>
          </a:p>
        </p:txBody>
      </p:sp>
      <p:pic>
        <p:nvPicPr>
          <p:cNvPr id="11" name="Picture 2" descr="legalguidelines">
            <a:extLst>
              <a:ext uri="{FF2B5EF4-FFF2-40B4-BE49-F238E27FC236}">
                <a16:creationId xmlns:a16="http://schemas.microsoft.com/office/drawing/2014/main" id="{44F332F5-285A-4B71-98F1-055992BC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48" y="2115415"/>
            <a:ext cx="3503519" cy="3979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091D9-D573-4D70-84EE-A70B5FF32785}"/>
              </a:ext>
            </a:extLst>
          </p:cNvPr>
          <p:cNvSpPr txBox="1"/>
          <p:nvPr/>
        </p:nvSpPr>
        <p:spPr>
          <a:xfrm>
            <a:off x="3452634" y="311234"/>
            <a:ext cx="3184261" cy="593781"/>
          </a:xfrm>
          <a:prstGeom prst="rect">
            <a:avLst/>
          </a:prstGeom>
          <a:noFill/>
        </p:spPr>
        <p:txBody>
          <a:bodyPr wrap="none" lIns="100357" tIns="50179" rIns="100357" bIns="50179" rtlCol="0">
            <a:spAutoFit/>
          </a:bodyPr>
          <a:lstStyle/>
          <a:p>
            <a:pPr marL="0" marR="0" lvl="0" indent="0" algn="ctr" defTabSz="100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the Data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611C37-D641-476F-A4E1-346313E5DE9C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53E55A0-7E78-4920-B11A-BA520FE0D5DC}"/>
              </a:ext>
            </a:extLst>
          </p:cNvPr>
          <p:cNvSpPr txBox="1">
            <a:spLocks/>
          </p:cNvSpPr>
          <p:nvPr/>
        </p:nvSpPr>
        <p:spPr>
          <a:xfrm>
            <a:off x="7556351" y="7307694"/>
            <a:ext cx="2277932" cy="3960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118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225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331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445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0554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6666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2779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888" algn="l" defTabSz="50611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21D5E4-BF98-CB43-BA0B-ADD80708398D}" type="slidenum">
              <a:rPr lang="en-US" sz="1100" smtClean="0">
                <a:solidFill>
                  <a:srgbClr val="808080"/>
                </a:solidFill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8558ED-2BA7-4283-AA90-3969B6719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8008" y="3506868"/>
            <a:ext cx="1520532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2000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2759" y="7118185"/>
            <a:ext cx="1252018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413" y="312195"/>
            <a:ext cx="7817020" cy="594015"/>
          </a:xfrm>
          <a:prstGeom prst="rect">
            <a:avLst/>
          </a:prstGeom>
          <a:noFill/>
        </p:spPr>
        <p:txBody>
          <a:bodyPr wrap="square" lIns="0" tIns="50295" rIns="0" bIns="50295" rtlCol="0">
            <a:spAutoFit/>
          </a:bodyPr>
          <a:lstStyle/>
          <a:p>
            <a:pPr marL="0" marR="0" lvl="0" indent="0" algn="ctr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Firefighter &amp; Public Safety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448" y="1509020"/>
            <a:ext cx="3961297" cy="4902887"/>
          </a:xfrm>
          <a:prstGeom prst="rect">
            <a:avLst/>
          </a:prstGeom>
        </p:spPr>
        <p:txBody>
          <a:bodyPr wrap="square" lIns="100584" tIns="50295" rIns="100584" bIns="50295">
            <a:spAutoFit/>
          </a:bodyPr>
          <a:lstStyle/>
          <a:p>
            <a:pPr marL="314310" marR="0" lvl="0" indent="-31431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Detection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timely reporting of wildland fires</a:t>
            </a:r>
          </a:p>
          <a:p>
            <a:pPr marL="314310" marR="0" lvl="0" indent="-31431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14310" marR="0" lvl="0" indent="-31431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Response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fire perimeter map (right) used by the National Interagency Fire Center for incident command, daily planning, and dispatch</a:t>
            </a:r>
          </a:p>
          <a:p>
            <a:pPr marL="314310" marR="0" lvl="0" indent="-31431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14310" marR="0" lvl="0" indent="-31431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Restoration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remote sensing used for restoration efforts</a:t>
            </a:r>
          </a:p>
        </p:txBody>
      </p:sp>
      <p:sp>
        <p:nvSpPr>
          <p:cNvPr id="5" name="AutoShape 5" descr="Photo: "/>
          <p:cNvSpPr>
            <a:spLocks noChangeAspect="1" noChangeArrowheads="1"/>
          </p:cNvSpPr>
          <p:nvPr/>
        </p:nvSpPr>
        <p:spPr bwMode="auto">
          <a:xfrm>
            <a:off x="162985" y="-96911"/>
            <a:ext cx="319314" cy="3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155" tIns="47579" rIns="95155" bIns="475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ECA75B-98B4-4126-A1B0-114BFCADD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714" y="1509020"/>
            <a:ext cx="4515974" cy="3180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313661-2897-43F6-9463-6E5DF7F8D90E}"/>
              </a:ext>
            </a:extLst>
          </p:cNvPr>
          <p:cNvSpPr txBox="1"/>
          <p:nvPr/>
        </p:nvSpPr>
        <p:spPr>
          <a:xfrm>
            <a:off x="4583857" y="4730276"/>
            <a:ext cx="52500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Noisy Creek Wildfire, Colville National Forest, WA, Aug. 8, 2017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C5495C1-8BDA-45D0-ADB9-011127CF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6020" y="7296759"/>
            <a:ext cx="2277932" cy="396012"/>
          </a:xfrm>
        </p:spPr>
        <p:txBody>
          <a:bodyPr/>
          <a:lstStyle/>
          <a:p>
            <a:pPr>
              <a:defRPr/>
            </a:pPr>
            <a:fld id="{0C21D5E4-BF98-CB43-BA0B-ADD80708398D}" type="slidenum">
              <a:rPr lang="en-US" sz="1100">
                <a:solidFill>
                  <a:srgbClr val="808080"/>
                </a:solidFill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098587-AF25-47A2-B775-428E74DC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C2550C-8F4C-4006-9BCA-C569AC4784E3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4B52427-03A5-4A06-A60D-57AB5404D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05" y="5311691"/>
            <a:ext cx="3299618" cy="22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8008" y="3506868"/>
            <a:ext cx="1520532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2000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2759" y="7118185"/>
            <a:ext cx="1252018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413" y="312195"/>
            <a:ext cx="7817020" cy="609768"/>
          </a:xfrm>
          <a:prstGeom prst="rect">
            <a:avLst/>
          </a:prstGeom>
          <a:noFill/>
        </p:spPr>
        <p:txBody>
          <a:bodyPr wrap="square" lIns="0" tIns="50295" rIns="0" bIns="50295" rtlCol="0">
            <a:spAutoFit/>
          </a:bodyPr>
          <a:lstStyle/>
          <a:p>
            <a:pPr marL="0" marR="0" lvl="0" indent="0" algn="ctr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Wildland Fire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5" descr="Photo: "/>
          <p:cNvSpPr>
            <a:spLocks noChangeAspect="1" noChangeArrowheads="1"/>
          </p:cNvSpPr>
          <p:nvPr/>
        </p:nvSpPr>
        <p:spPr bwMode="auto">
          <a:xfrm>
            <a:off x="162985" y="-96911"/>
            <a:ext cx="319314" cy="3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155" tIns="47579" rIns="95155" bIns="475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C5495C1-8BDA-45D0-ADB9-011127CF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6020" y="7296759"/>
            <a:ext cx="2277932" cy="396012"/>
          </a:xfrm>
        </p:spPr>
        <p:txBody>
          <a:bodyPr/>
          <a:lstStyle/>
          <a:p>
            <a:pPr>
              <a:defRPr/>
            </a:pPr>
            <a:fld id="{0C21D5E4-BF98-CB43-BA0B-ADD80708398D}" type="slidenum">
              <a:rPr lang="en-US" sz="1100">
                <a:solidFill>
                  <a:srgbClr val="808080"/>
                </a:solidFill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098587-AF25-47A2-B775-428E74DC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C2550C-8F4C-4006-9BCA-C569AC4784E3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3B430-433A-4AE2-9D02-FBA6D103D58A}"/>
              </a:ext>
            </a:extLst>
          </p:cNvPr>
          <p:cNvGrpSpPr/>
          <p:nvPr/>
        </p:nvGrpSpPr>
        <p:grpSpPr>
          <a:xfrm>
            <a:off x="6809718" y="1452433"/>
            <a:ext cx="2482701" cy="5997290"/>
            <a:chOff x="6809718" y="1234723"/>
            <a:chExt cx="2482701" cy="59972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21EF61-CAF3-499B-9F13-52107206B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260" y="4030497"/>
              <a:ext cx="2314521" cy="268559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3389E2-FE1C-4CDF-9567-9DE642A53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259" y="1234723"/>
              <a:ext cx="2314521" cy="2685593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AF2633-EFE9-4365-A173-F2EABAD4462F}"/>
                </a:ext>
              </a:extLst>
            </p:cNvPr>
            <p:cNvSpPr/>
            <p:nvPr/>
          </p:nvSpPr>
          <p:spPr>
            <a:xfrm>
              <a:off x="6809718" y="6770348"/>
              <a:ext cx="24827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1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Digital Globe Proprietary. ©Digital Globe. All rights reserved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307575-5564-4C87-A6AD-241957BCB54B}"/>
              </a:ext>
            </a:extLst>
          </p:cNvPr>
          <p:cNvSpPr txBox="1"/>
          <p:nvPr/>
        </p:nvSpPr>
        <p:spPr>
          <a:xfrm>
            <a:off x="689140" y="1568417"/>
            <a:ext cx="5671759" cy="5847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200" dirty="0"/>
              <a:t>CAC Working Groups: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Historical Imagery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Global Fiducials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Environmental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Thermal</a:t>
            </a:r>
          </a:p>
          <a:p>
            <a:endParaRPr lang="en-US" sz="2200" dirty="0"/>
          </a:p>
          <a:p>
            <a:r>
              <a:rPr lang="en-US" sz="2200" dirty="0"/>
              <a:t>Thermal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Works at the intersection of civil, military, and Intelligence communities to support wildland fire and other activities</a:t>
            </a:r>
          </a:p>
          <a:p>
            <a:endParaRPr lang="en-US" sz="2200" dirty="0"/>
          </a:p>
          <a:p>
            <a:r>
              <a:rPr lang="en-US" sz="2200" dirty="0"/>
              <a:t>CAC provides oversight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Hawkeye, Firefly (</a:t>
            </a:r>
            <a:r>
              <a:rPr lang="en-US" sz="2200" dirty="0" err="1"/>
              <a:t>FireGuard</a:t>
            </a:r>
            <a:r>
              <a:rPr lang="en-US" sz="2200" dirty="0"/>
              <a:t>), and </a:t>
            </a:r>
            <a:r>
              <a:rPr lang="en-US" sz="2200" dirty="0" err="1"/>
              <a:t>Firehawk</a:t>
            </a:r>
            <a:r>
              <a:rPr lang="en-US" sz="2200" dirty="0"/>
              <a:t> (Aircraft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 to unclassified, commercial data procured by DOD agencies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73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8008" y="3506868"/>
            <a:ext cx="1520532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2000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2759" y="7118185"/>
            <a:ext cx="1252018" cy="435362"/>
          </a:xfrm>
          <a:prstGeom prst="rect">
            <a:avLst/>
          </a:prstGeom>
        </p:spPr>
        <p:txBody>
          <a:bodyPr wrap="none" lIns="100584" tIns="50295" rIns="100584" bIns="50295">
            <a:spAutoFit/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413" y="312195"/>
            <a:ext cx="7817020" cy="609768"/>
          </a:xfrm>
          <a:prstGeom prst="rect">
            <a:avLst/>
          </a:prstGeom>
          <a:noFill/>
        </p:spPr>
        <p:txBody>
          <a:bodyPr wrap="square" lIns="0" tIns="50295" rIns="0" bIns="50295" rtlCol="0">
            <a:spAutoFit/>
          </a:bodyPr>
          <a:lstStyle/>
          <a:p>
            <a:pPr marL="0" marR="0" lvl="0" indent="0" algn="ctr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Closing Thought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5" descr="Photo: "/>
          <p:cNvSpPr>
            <a:spLocks noChangeAspect="1" noChangeArrowheads="1"/>
          </p:cNvSpPr>
          <p:nvPr/>
        </p:nvSpPr>
        <p:spPr bwMode="auto">
          <a:xfrm>
            <a:off x="162985" y="-96911"/>
            <a:ext cx="319314" cy="3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155" tIns="47579" rIns="95155" bIns="475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05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C5495C1-8BDA-45D0-ADB9-011127CF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6020" y="7296759"/>
            <a:ext cx="2277932" cy="396012"/>
          </a:xfrm>
        </p:spPr>
        <p:txBody>
          <a:bodyPr/>
          <a:lstStyle/>
          <a:p>
            <a:pPr>
              <a:defRPr/>
            </a:pPr>
            <a:fld id="{0C21D5E4-BF98-CB43-BA0B-ADD80708398D}" type="slidenum">
              <a:rPr lang="en-US" sz="1100">
                <a:solidFill>
                  <a:srgbClr val="808080"/>
                </a:solidFill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sz="1100" dirty="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098587-AF25-47A2-B775-428E74DC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336513" y="7182939"/>
            <a:ext cx="1371600" cy="4057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C2550C-8F4C-4006-9BCA-C569AC4784E3}"/>
              </a:ext>
            </a:extLst>
          </p:cNvPr>
          <p:cNvCxnSpPr/>
          <p:nvPr/>
        </p:nvCxnSpPr>
        <p:spPr>
          <a:xfrm>
            <a:off x="147918" y="1116608"/>
            <a:ext cx="9762565" cy="7934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79938B-35DB-4925-9F86-61D4E7439A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11"/>
          <a:stretch/>
        </p:blipFill>
        <p:spPr>
          <a:xfrm>
            <a:off x="1637605" y="1665971"/>
            <a:ext cx="6783185" cy="4440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E87A2-2DEC-4A50-8661-E441C517F50F}"/>
              </a:ext>
            </a:extLst>
          </p:cNvPr>
          <p:cNvSpPr txBox="1"/>
          <p:nvPr/>
        </p:nvSpPr>
        <p:spPr>
          <a:xfrm>
            <a:off x="1277285" y="5058699"/>
            <a:ext cx="7503827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/>
              <a:t>Thank You Phil Mead for your outstanding service to the civil community as the TWG’s Business Operations Manager!</a:t>
            </a:r>
          </a:p>
        </p:txBody>
      </p:sp>
    </p:spTree>
    <p:extLst>
      <p:ext uri="{BB962C8B-B14F-4D97-AF65-F5344CB8AC3E}">
        <p14:creationId xmlns:p14="http://schemas.microsoft.com/office/powerpoint/2010/main" val="21176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FDC5E-A80F-49C5-8D97-AF45A2FE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7" y="769402"/>
            <a:ext cx="5762225" cy="57622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2682" y="881642"/>
            <a:ext cx="4250088" cy="5193359"/>
          </a:xfrm>
          <a:prstGeom prst="rect">
            <a:avLst/>
          </a:prstGeom>
        </p:spPr>
        <p:txBody>
          <a:bodyPr vert="horz" lIns="0" tIns="48813" rIns="0" bIns="48813" rtlCol="0" anchor="ctr">
            <a:noAutofit/>
          </a:bodyPr>
          <a:lstStyle/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defTabSz="488134"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88134"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88134"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		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M. Young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National Civil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Applications Center 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pyoung@usgs.gov</a:t>
            </a:r>
          </a:p>
          <a:p>
            <a:pPr defTabSz="488134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703-648-5115</a:t>
            </a:r>
          </a:p>
          <a:p>
            <a:pPr defTabSz="488134"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91F63-EC37-4E13-A467-59E01BDBD1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129884"/>
            <a:ext cx="1463040" cy="4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Custom</PresentationFormat>
  <Paragraphs>89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Verdana</vt:lpstr>
      <vt:lpstr>4_Office Theme</vt:lpstr>
      <vt:lpstr>6_Office Theme</vt:lpstr>
      <vt:lpstr>14_Office Theme</vt:lpstr>
      <vt:lpstr>10_Office Theme</vt:lpstr>
      <vt:lpstr>12_Office Theme</vt:lpstr>
      <vt:lpstr>3_Office Theme</vt:lpstr>
      <vt:lpstr>Slide</vt:lpstr>
      <vt:lpstr>Civil Applications Committee Overview        Paul M. Young Director, National Civil Applications Center  November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2018-06-22T15:11:09Z</dcterms:created>
  <dcterms:modified xsi:type="dcterms:W3CDTF">2019-11-14T13:21:11Z</dcterms:modified>
</cp:coreProperties>
</file>