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4A5794-ACE7-4EBC-BCBF-86C1DDA89760}" v="11" dt="2023-04-13T23:28:54.0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26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vez, Tim@CALFIRE" userId="478f6bb3-9bd4-469f-8604-9651072b53c4" providerId="ADAL" clId="{7F4A5794-ACE7-4EBC-BCBF-86C1DDA89760}"/>
    <pc:docChg chg="undo custSel modSld sldOrd">
      <pc:chgData name="Chavez, Tim@CALFIRE" userId="478f6bb3-9bd4-469f-8604-9651072b53c4" providerId="ADAL" clId="{7F4A5794-ACE7-4EBC-BCBF-86C1DDA89760}" dt="2023-04-13T23:29:41.652" v="81"/>
      <pc:docMkLst>
        <pc:docMk/>
      </pc:docMkLst>
      <pc:sldChg chg="addSp delSp modSp mod">
        <pc:chgData name="Chavez, Tim@CALFIRE" userId="478f6bb3-9bd4-469f-8604-9651072b53c4" providerId="ADAL" clId="{7F4A5794-ACE7-4EBC-BCBF-86C1DDA89760}" dt="2023-04-13T23:29:04.914" v="79" actId="1076"/>
        <pc:sldMkLst>
          <pc:docMk/>
          <pc:sldMk cId="790131944" sldId="256"/>
        </pc:sldMkLst>
        <pc:spChg chg="mod">
          <ac:chgData name="Chavez, Tim@CALFIRE" userId="478f6bb3-9bd4-469f-8604-9651072b53c4" providerId="ADAL" clId="{7F4A5794-ACE7-4EBC-BCBF-86C1DDA89760}" dt="2023-04-13T23:21:11.636" v="43"/>
          <ac:spMkLst>
            <pc:docMk/>
            <pc:sldMk cId="790131944" sldId="256"/>
            <ac:spMk id="2" creationId="{07BFFFDD-8116-12F2-BE8B-F86B7856F70D}"/>
          </ac:spMkLst>
        </pc:spChg>
        <pc:spChg chg="mod">
          <ac:chgData name="Chavez, Tim@CALFIRE" userId="478f6bb3-9bd4-469f-8604-9651072b53c4" providerId="ADAL" clId="{7F4A5794-ACE7-4EBC-BCBF-86C1DDA89760}" dt="2023-04-13T23:21:11.636" v="43"/>
          <ac:spMkLst>
            <pc:docMk/>
            <pc:sldMk cId="790131944" sldId="256"/>
            <ac:spMk id="3" creationId="{2CF052D7-9E06-B17D-7307-E839242B615B}"/>
          </ac:spMkLst>
        </pc:spChg>
        <pc:picChg chg="add del mod modCrop">
          <ac:chgData name="Chavez, Tim@CALFIRE" userId="478f6bb3-9bd4-469f-8604-9651072b53c4" providerId="ADAL" clId="{7F4A5794-ACE7-4EBC-BCBF-86C1DDA89760}" dt="2023-04-13T23:26:50.469" v="72" actId="478"/>
          <ac:picMkLst>
            <pc:docMk/>
            <pc:sldMk cId="790131944" sldId="256"/>
            <ac:picMk id="4" creationId="{131663DA-7B48-4296-2473-BF6B73ADBD2C}"/>
          </ac:picMkLst>
        </pc:picChg>
        <pc:picChg chg="add mod">
          <ac:chgData name="Chavez, Tim@CALFIRE" userId="478f6bb3-9bd4-469f-8604-9651072b53c4" providerId="ADAL" clId="{7F4A5794-ACE7-4EBC-BCBF-86C1DDA89760}" dt="2023-04-13T23:29:04.914" v="79" actId="1076"/>
          <ac:picMkLst>
            <pc:docMk/>
            <pc:sldMk cId="790131944" sldId="256"/>
            <ac:picMk id="6" creationId="{9753578D-BD01-E38A-D25A-0DA45BBD9B86}"/>
          </ac:picMkLst>
        </pc:picChg>
      </pc:sldChg>
      <pc:sldChg chg="modSp">
        <pc:chgData name="Chavez, Tim@CALFIRE" userId="478f6bb3-9bd4-469f-8604-9651072b53c4" providerId="ADAL" clId="{7F4A5794-ACE7-4EBC-BCBF-86C1DDA89760}" dt="2023-04-13T23:21:11.636" v="43"/>
        <pc:sldMkLst>
          <pc:docMk/>
          <pc:sldMk cId="1538749240" sldId="257"/>
        </pc:sldMkLst>
        <pc:spChg chg="mod">
          <ac:chgData name="Chavez, Tim@CALFIRE" userId="478f6bb3-9bd4-469f-8604-9651072b53c4" providerId="ADAL" clId="{7F4A5794-ACE7-4EBC-BCBF-86C1DDA89760}" dt="2023-04-13T23:21:11.636" v="43"/>
          <ac:spMkLst>
            <pc:docMk/>
            <pc:sldMk cId="1538749240" sldId="257"/>
            <ac:spMk id="2" creationId="{62F7E1EE-AB70-A36B-CA08-C85038A373F2}"/>
          </ac:spMkLst>
        </pc:spChg>
        <pc:picChg chg="mod">
          <ac:chgData name="Chavez, Tim@CALFIRE" userId="478f6bb3-9bd4-469f-8604-9651072b53c4" providerId="ADAL" clId="{7F4A5794-ACE7-4EBC-BCBF-86C1DDA89760}" dt="2023-04-13T23:21:11.636" v="43"/>
          <ac:picMkLst>
            <pc:docMk/>
            <pc:sldMk cId="1538749240" sldId="257"/>
            <ac:picMk id="5" creationId="{0FCDB9A8-F011-3959-7BE8-3A7ABAF06EAB}"/>
          </ac:picMkLst>
        </pc:picChg>
      </pc:sldChg>
      <pc:sldChg chg="modSp ord">
        <pc:chgData name="Chavez, Tim@CALFIRE" userId="478f6bb3-9bd4-469f-8604-9651072b53c4" providerId="ADAL" clId="{7F4A5794-ACE7-4EBC-BCBF-86C1DDA89760}" dt="2023-04-13T23:29:41.652" v="81"/>
        <pc:sldMkLst>
          <pc:docMk/>
          <pc:sldMk cId="91875083" sldId="258"/>
        </pc:sldMkLst>
        <pc:spChg chg="mod">
          <ac:chgData name="Chavez, Tim@CALFIRE" userId="478f6bb3-9bd4-469f-8604-9651072b53c4" providerId="ADAL" clId="{7F4A5794-ACE7-4EBC-BCBF-86C1DDA89760}" dt="2023-04-13T23:21:11.636" v="43"/>
          <ac:spMkLst>
            <pc:docMk/>
            <pc:sldMk cId="91875083" sldId="258"/>
            <ac:spMk id="2" creationId="{D668BA66-E775-8958-88BE-093C74BFA31D}"/>
          </ac:spMkLst>
        </pc:spChg>
        <pc:picChg chg="mod">
          <ac:chgData name="Chavez, Tim@CALFIRE" userId="478f6bb3-9bd4-469f-8604-9651072b53c4" providerId="ADAL" clId="{7F4A5794-ACE7-4EBC-BCBF-86C1DDA89760}" dt="2023-04-13T23:21:11.636" v="43"/>
          <ac:picMkLst>
            <pc:docMk/>
            <pc:sldMk cId="91875083" sldId="258"/>
            <ac:picMk id="5" creationId="{ED9EC870-E39A-72CA-0733-5138CFE08995}"/>
          </ac:picMkLst>
        </pc:picChg>
      </pc:sldChg>
      <pc:sldChg chg="modSp">
        <pc:chgData name="Chavez, Tim@CALFIRE" userId="478f6bb3-9bd4-469f-8604-9651072b53c4" providerId="ADAL" clId="{7F4A5794-ACE7-4EBC-BCBF-86C1DDA89760}" dt="2023-04-13T23:21:11.636" v="43"/>
        <pc:sldMkLst>
          <pc:docMk/>
          <pc:sldMk cId="2394789072" sldId="259"/>
        </pc:sldMkLst>
        <pc:spChg chg="mod">
          <ac:chgData name="Chavez, Tim@CALFIRE" userId="478f6bb3-9bd4-469f-8604-9651072b53c4" providerId="ADAL" clId="{7F4A5794-ACE7-4EBC-BCBF-86C1DDA89760}" dt="2023-04-13T23:21:11.636" v="43"/>
          <ac:spMkLst>
            <pc:docMk/>
            <pc:sldMk cId="2394789072" sldId="259"/>
            <ac:spMk id="2" creationId="{D118E4DF-267E-0DAB-7DD2-CF93C372837D}"/>
          </ac:spMkLst>
        </pc:spChg>
      </pc:sldChg>
      <pc:sldChg chg="addSp delSp modSp mod">
        <pc:chgData name="Chavez, Tim@CALFIRE" userId="478f6bb3-9bd4-469f-8604-9651072b53c4" providerId="ADAL" clId="{7F4A5794-ACE7-4EBC-BCBF-86C1DDA89760}" dt="2023-04-13T23:21:11.636" v="43"/>
        <pc:sldMkLst>
          <pc:docMk/>
          <pc:sldMk cId="2059607835" sldId="260"/>
        </pc:sldMkLst>
        <pc:spChg chg="mod">
          <ac:chgData name="Chavez, Tim@CALFIRE" userId="478f6bb3-9bd4-469f-8604-9651072b53c4" providerId="ADAL" clId="{7F4A5794-ACE7-4EBC-BCBF-86C1DDA89760}" dt="2023-04-13T23:21:11.636" v="43"/>
          <ac:spMkLst>
            <pc:docMk/>
            <pc:sldMk cId="2059607835" sldId="260"/>
            <ac:spMk id="2" creationId="{0054C7A9-D74B-BE39-FD83-5143AE8311B3}"/>
          </ac:spMkLst>
        </pc:spChg>
        <pc:spChg chg="del">
          <ac:chgData name="Chavez, Tim@CALFIRE" userId="478f6bb3-9bd4-469f-8604-9651072b53c4" providerId="ADAL" clId="{7F4A5794-ACE7-4EBC-BCBF-86C1DDA89760}" dt="2023-04-13T22:53:34.139" v="0" actId="22"/>
          <ac:spMkLst>
            <pc:docMk/>
            <pc:sldMk cId="2059607835" sldId="260"/>
            <ac:spMk id="3" creationId="{9DEED17E-2EA6-3122-64B8-02DEAB609D9C}"/>
          </ac:spMkLst>
        </pc:spChg>
        <pc:picChg chg="add mod ord">
          <ac:chgData name="Chavez, Tim@CALFIRE" userId="478f6bb3-9bd4-469f-8604-9651072b53c4" providerId="ADAL" clId="{7F4A5794-ACE7-4EBC-BCBF-86C1DDA89760}" dt="2023-04-13T22:53:43.628" v="2" actId="14100"/>
          <ac:picMkLst>
            <pc:docMk/>
            <pc:sldMk cId="2059607835" sldId="260"/>
            <ac:picMk id="5" creationId="{46CE36E3-C71B-ECCA-B5AE-70A4E678208E}"/>
          </ac:picMkLst>
        </pc:picChg>
      </pc:sldChg>
      <pc:sldChg chg="addSp delSp modSp mod">
        <pc:chgData name="Chavez, Tim@CALFIRE" userId="478f6bb3-9bd4-469f-8604-9651072b53c4" providerId="ADAL" clId="{7F4A5794-ACE7-4EBC-BCBF-86C1DDA89760}" dt="2023-04-13T23:21:11.636" v="43"/>
        <pc:sldMkLst>
          <pc:docMk/>
          <pc:sldMk cId="1470475598" sldId="261"/>
        </pc:sldMkLst>
        <pc:spChg chg="mod">
          <ac:chgData name="Chavez, Tim@CALFIRE" userId="478f6bb3-9bd4-469f-8604-9651072b53c4" providerId="ADAL" clId="{7F4A5794-ACE7-4EBC-BCBF-86C1DDA89760}" dt="2023-04-13T23:21:11.636" v="43"/>
          <ac:spMkLst>
            <pc:docMk/>
            <pc:sldMk cId="1470475598" sldId="261"/>
            <ac:spMk id="2" creationId="{1CC6615B-1FEC-BEF5-45AE-F91E2919A51E}"/>
          </ac:spMkLst>
        </pc:spChg>
        <pc:spChg chg="del">
          <ac:chgData name="Chavez, Tim@CALFIRE" userId="478f6bb3-9bd4-469f-8604-9651072b53c4" providerId="ADAL" clId="{7F4A5794-ACE7-4EBC-BCBF-86C1DDA89760}" dt="2023-04-13T23:05:29.756" v="3" actId="22"/>
          <ac:spMkLst>
            <pc:docMk/>
            <pc:sldMk cId="1470475598" sldId="261"/>
            <ac:spMk id="3" creationId="{5BFF70AD-EC8D-D41D-23AA-A1A36C237DFC}"/>
          </ac:spMkLst>
        </pc:spChg>
        <pc:picChg chg="add mod ord">
          <ac:chgData name="Chavez, Tim@CALFIRE" userId="478f6bb3-9bd4-469f-8604-9651072b53c4" providerId="ADAL" clId="{7F4A5794-ACE7-4EBC-BCBF-86C1DDA89760}" dt="2023-04-13T23:21:11.636" v="43"/>
          <ac:picMkLst>
            <pc:docMk/>
            <pc:sldMk cId="1470475598" sldId="261"/>
            <ac:picMk id="5" creationId="{BDB78883-C821-51AB-789C-A5EAF4D5C8B1}"/>
          </ac:picMkLst>
        </pc:picChg>
      </pc:sldChg>
      <pc:sldChg chg="addSp delSp modSp mod">
        <pc:chgData name="Chavez, Tim@CALFIRE" userId="478f6bb3-9bd4-469f-8604-9651072b53c4" providerId="ADAL" clId="{7F4A5794-ACE7-4EBC-BCBF-86C1DDA89760}" dt="2023-04-13T23:21:11.636" v="43"/>
        <pc:sldMkLst>
          <pc:docMk/>
          <pc:sldMk cId="1715381424" sldId="262"/>
        </pc:sldMkLst>
        <pc:spChg chg="mod">
          <ac:chgData name="Chavez, Tim@CALFIRE" userId="478f6bb3-9bd4-469f-8604-9651072b53c4" providerId="ADAL" clId="{7F4A5794-ACE7-4EBC-BCBF-86C1DDA89760}" dt="2023-04-13T23:21:11.636" v="43"/>
          <ac:spMkLst>
            <pc:docMk/>
            <pc:sldMk cId="1715381424" sldId="262"/>
            <ac:spMk id="2" creationId="{42C5BB3A-A0ED-6AEE-A10D-EFBF065090BE}"/>
          </ac:spMkLst>
        </pc:spChg>
        <pc:spChg chg="del">
          <ac:chgData name="Chavez, Tim@CALFIRE" userId="478f6bb3-9bd4-469f-8604-9651072b53c4" providerId="ADAL" clId="{7F4A5794-ACE7-4EBC-BCBF-86C1DDA89760}" dt="2023-04-13T23:06:24.819" v="4" actId="22"/>
          <ac:spMkLst>
            <pc:docMk/>
            <pc:sldMk cId="1715381424" sldId="262"/>
            <ac:spMk id="3" creationId="{18C14122-A8D6-741B-4BA0-990F60B797B4}"/>
          </ac:spMkLst>
        </pc:spChg>
        <pc:picChg chg="add mod ord">
          <ac:chgData name="Chavez, Tim@CALFIRE" userId="478f6bb3-9bd4-469f-8604-9651072b53c4" providerId="ADAL" clId="{7F4A5794-ACE7-4EBC-BCBF-86C1DDA89760}" dt="2023-04-13T23:21:11.636" v="43"/>
          <ac:picMkLst>
            <pc:docMk/>
            <pc:sldMk cId="1715381424" sldId="262"/>
            <ac:picMk id="5" creationId="{7492A7B3-8D03-2204-C4E6-6C8BB4DD8F27}"/>
          </ac:picMkLst>
        </pc:picChg>
        <pc:picChg chg="add mod">
          <ac:chgData name="Chavez, Tim@CALFIRE" userId="478f6bb3-9bd4-469f-8604-9651072b53c4" providerId="ADAL" clId="{7F4A5794-ACE7-4EBC-BCBF-86C1DDA89760}" dt="2023-04-13T23:08:11.507" v="6" actId="1076"/>
          <ac:picMkLst>
            <pc:docMk/>
            <pc:sldMk cId="1715381424" sldId="262"/>
            <ac:picMk id="7" creationId="{076CAFCC-1CBC-4C8A-6768-054ED30AAF5C}"/>
          </ac:picMkLst>
        </pc:picChg>
        <pc:picChg chg="add mod">
          <ac:chgData name="Chavez, Tim@CALFIRE" userId="478f6bb3-9bd4-469f-8604-9651072b53c4" providerId="ADAL" clId="{7F4A5794-ACE7-4EBC-BCBF-86C1DDA89760}" dt="2023-04-13T23:15:09.711" v="23" actId="1076"/>
          <ac:picMkLst>
            <pc:docMk/>
            <pc:sldMk cId="1715381424" sldId="262"/>
            <ac:picMk id="9" creationId="{DBDCBEBA-0F1C-650A-BA08-C1F1D4C426DA}"/>
          </ac:picMkLst>
        </pc:picChg>
        <pc:picChg chg="add mod">
          <ac:chgData name="Chavez, Tim@CALFIRE" userId="478f6bb3-9bd4-469f-8604-9651072b53c4" providerId="ADAL" clId="{7F4A5794-ACE7-4EBC-BCBF-86C1DDA89760}" dt="2023-04-13T23:09:38.508" v="12" actId="1076"/>
          <ac:picMkLst>
            <pc:docMk/>
            <pc:sldMk cId="1715381424" sldId="262"/>
            <ac:picMk id="10" creationId="{A2AE6D61-24E0-7121-A2D4-5F4C96E549D6}"/>
          </ac:picMkLst>
        </pc:picChg>
        <pc:picChg chg="add mod">
          <ac:chgData name="Chavez, Tim@CALFIRE" userId="478f6bb3-9bd4-469f-8604-9651072b53c4" providerId="ADAL" clId="{7F4A5794-ACE7-4EBC-BCBF-86C1DDA89760}" dt="2023-04-13T23:10:03.759" v="14" actId="1076"/>
          <ac:picMkLst>
            <pc:docMk/>
            <pc:sldMk cId="1715381424" sldId="262"/>
            <ac:picMk id="12" creationId="{3AAB1C56-853F-510C-49E2-96C3AC704447}"/>
          </ac:picMkLst>
        </pc:picChg>
        <pc:picChg chg="add mod">
          <ac:chgData name="Chavez, Tim@CALFIRE" userId="478f6bb3-9bd4-469f-8604-9651072b53c4" providerId="ADAL" clId="{7F4A5794-ACE7-4EBC-BCBF-86C1DDA89760}" dt="2023-04-13T23:11:11.415" v="16" actId="1076"/>
          <ac:picMkLst>
            <pc:docMk/>
            <pc:sldMk cId="1715381424" sldId="262"/>
            <ac:picMk id="14" creationId="{66651CB3-CE48-CDCF-D16B-5C7DB16020CB}"/>
          </ac:picMkLst>
        </pc:picChg>
        <pc:picChg chg="add mod">
          <ac:chgData name="Chavez, Tim@CALFIRE" userId="478f6bb3-9bd4-469f-8604-9651072b53c4" providerId="ADAL" clId="{7F4A5794-ACE7-4EBC-BCBF-86C1DDA89760}" dt="2023-04-13T23:16:04.426" v="29" actId="1076"/>
          <ac:picMkLst>
            <pc:docMk/>
            <pc:sldMk cId="1715381424" sldId="262"/>
            <ac:picMk id="16" creationId="{8FE84898-7A6F-5D33-59D4-C841A3513DBD}"/>
          </ac:picMkLst>
        </pc:picChg>
        <pc:picChg chg="add mod">
          <ac:chgData name="Chavez, Tim@CALFIRE" userId="478f6bb3-9bd4-469f-8604-9651072b53c4" providerId="ADAL" clId="{7F4A5794-ACE7-4EBC-BCBF-86C1DDA89760}" dt="2023-04-13T23:13:35.589" v="20" actId="1076"/>
          <ac:picMkLst>
            <pc:docMk/>
            <pc:sldMk cId="1715381424" sldId="262"/>
            <ac:picMk id="18" creationId="{D49B9164-7CF4-6D0B-1555-5AD934427CDA}"/>
          </ac:picMkLst>
        </pc:picChg>
        <pc:picChg chg="add mod">
          <ac:chgData name="Chavez, Tim@CALFIRE" userId="478f6bb3-9bd4-469f-8604-9651072b53c4" providerId="ADAL" clId="{7F4A5794-ACE7-4EBC-BCBF-86C1DDA89760}" dt="2023-04-13T23:19:45.069" v="41" actId="1076"/>
          <ac:picMkLst>
            <pc:docMk/>
            <pc:sldMk cId="1715381424" sldId="262"/>
            <ac:picMk id="20" creationId="{AD06401D-550A-7D55-3138-F18FED1E8F39}"/>
          </ac:picMkLst>
        </pc:picChg>
        <pc:picChg chg="add mod">
          <ac:chgData name="Chavez, Tim@CALFIRE" userId="478f6bb3-9bd4-469f-8604-9651072b53c4" providerId="ADAL" clId="{7F4A5794-ACE7-4EBC-BCBF-86C1DDA89760}" dt="2023-04-13T23:16:00.895" v="27" actId="14100"/>
          <ac:picMkLst>
            <pc:docMk/>
            <pc:sldMk cId="1715381424" sldId="262"/>
            <ac:picMk id="21" creationId="{8EC5CD31-C917-7A72-544A-6755C4CB7BED}"/>
          </ac:picMkLst>
        </pc:picChg>
        <pc:picChg chg="add mod">
          <ac:chgData name="Chavez, Tim@CALFIRE" userId="478f6bb3-9bd4-469f-8604-9651072b53c4" providerId="ADAL" clId="{7F4A5794-ACE7-4EBC-BCBF-86C1DDA89760}" dt="2023-04-13T23:16:43.860" v="31" actId="1076"/>
          <ac:picMkLst>
            <pc:docMk/>
            <pc:sldMk cId="1715381424" sldId="262"/>
            <ac:picMk id="22" creationId="{FC9B5E4B-A7F4-FE7B-499B-2416E806DF92}"/>
          </ac:picMkLst>
        </pc:picChg>
        <pc:picChg chg="add mod">
          <ac:chgData name="Chavez, Tim@CALFIRE" userId="478f6bb3-9bd4-469f-8604-9651072b53c4" providerId="ADAL" clId="{7F4A5794-ACE7-4EBC-BCBF-86C1DDA89760}" dt="2023-04-13T23:20:20.916" v="42" actId="1076"/>
          <ac:picMkLst>
            <pc:docMk/>
            <pc:sldMk cId="1715381424" sldId="262"/>
            <ac:picMk id="23" creationId="{F75B410B-D464-CA6D-8824-CDCF4ECD4AAD}"/>
          </ac:picMkLst>
        </pc:picChg>
        <pc:picChg chg="add mod">
          <ac:chgData name="Chavez, Tim@CALFIRE" userId="478f6bb3-9bd4-469f-8604-9651072b53c4" providerId="ADAL" clId="{7F4A5794-ACE7-4EBC-BCBF-86C1DDA89760}" dt="2023-04-13T23:18:22.273" v="37" actId="1076"/>
          <ac:picMkLst>
            <pc:docMk/>
            <pc:sldMk cId="1715381424" sldId="262"/>
            <ac:picMk id="24" creationId="{A90B7AAF-CCFD-319C-A80F-E4F7C8F79AF5}"/>
          </ac:picMkLst>
        </pc:picChg>
        <pc:picChg chg="add mod">
          <ac:chgData name="Chavez, Tim@CALFIRE" userId="478f6bb3-9bd4-469f-8604-9651072b53c4" providerId="ADAL" clId="{7F4A5794-ACE7-4EBC-BCBF-86C1DDA89760}" dt="2023-04-13T23:19:42.755" v="40" actId="1076"/>
          <ac:picMkLst>
            <pc:docMk/>
            <pc:sldMk cId="1715381424" sldId="262"/>
            <ac:picMk id="25" creationId="{BD72A6BF-16F8-46EE-F0F7-18402519F9D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93FF-D2F0-48C0-A1A1-1B70EF3D24E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289E-30AD-4522-A8DC-7F513333E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38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93FF-D2F0-48C0-A1A1-1B70EF3D24E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289E-30AD-4522-A8DC-7F513333E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3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93FF-D2F0-48C0-A1A1-1B70EF3D24E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289E-30AD-4522-A8DC-7F513333E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11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93FF-D2F0-48C0-A1A1-1B70EF3D24E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289E-30AD-4522-A8DC-7F513333E05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8693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93FF-D2F0-48C0-A1A1-1B70EF3D24E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289E-30AD-4522-A8DC-7F513333E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59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93FF-D2F0-48C0-A1A1-1B70EF3D24E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289E-30AD-4522-A8DC-7F513333E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2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93FF-D2F0-48C0-A1A1-1B70EF3D24E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289E-30AD-4522-A8DC-7F513333E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57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93FF-D2F0-48C0-A1A1-1B70EF3D24E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289E-30AD-4522-A8DC-7F513333E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0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93FF-D2F0-48C0-A1A1-1B70EF3D24E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289E-30AD-4522-A8DC-7F513333E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7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93FF-D2F0-48C0-A1A1-1B70EF3D24E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289E-30AD-4522-A8DC-7F513333E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9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93FF-D2F0-48C0-A1A1-1B70EF3D24E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289E-30AD-4522-A8DC-7F513333E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2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93FF-D2F0-48C0-A1A1-1B70EF3D24E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289E-30AD-4522-A8DC-7F513333E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87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93FF-D2F0-48C0-A1A1-1B70EF3D24E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289E-30AD-4522-A8DC-7F513333E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91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93FF-D2F0-48C0-A1A1-1B70EF3D24E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289E-30AD-4522-A8DC-7F513333E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8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93FF-D2F0-48C0-A1A1-1B70EF3D24E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289E-30AD-4522-A8DC-7F513333E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04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93FF-D2F0-48C0-A1A1-1B70EF3D24E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289E-30AD-4522-A8DC-7F513333E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2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93FF-D2F0-48C0-A1A1-1B70EF3D24E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289E-30AD-4522-A8DC-7F513333E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2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FA293FF-D2F0-48C0-A1A1-1B70EF3D24E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5289E-30AD-4522-A8DC-7F513333E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200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FFFDD-8116-12F2-BE8B-F86B7856F7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CAL</a:t>
            </a:r>
            <a:r>
              <a:rPr lang="en-US" baseline="0" dirty="0"/>
              <a:t> FIRE  Update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F052D7-9E06-B17D-7307-E839242B61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753578D-BD01-E38A-D25A-0DA45BBD9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1576" y="1291410"/>
            <a:ext cx="3030424" cy="391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31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7E1EE-AB70-A36B-CA08-C85038A37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Wildfire Forecast and Threat Intelligence</a:t>
            </a:r>
            <a:r>
              <a:rPr lang="en-US" baseline="0" dirty="0"/>
              <a:t> Integration Center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CDB9A8-F011-3959-7BE8-3A7ABAF06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034" y="2052638"/>
            <a:ext cx="8681707" cy="4195762"/>
          </a:xfrm>
        </p:spPr>
      </p:pic>
    </p:spTree>
    <p:extLst>
      <p:ext uri="{BB962C8B-B14F-4D97-AF65-F5344CB8AC3E}">
        <p14:creationId xmlns:p14="http://schemas.microsoft.com/office/powerpoint/2010/main" val="1538749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8E4DF-267E-0DAB-7DD2-CF93C3728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FIRIS and A503</a:t>
            </a:r>
          </a:p>
        </p:txBody>
      </p:sp>
      <p:pic>
        <p:nvPicPr>
          <p:cNvPr id="5" name="Content Placeholder 4" descr="A picture containing sky, outdoor, ground, plane&#10;&#10;Description automatically generated">
            <a:extLst>
              <a:ext uri="{FF2B5EF4-FFF2-40B4-BE49-F238E27FC236}">
                <a16:creationId xmlns:a16="http://schemas.microsoft.com/office/drawing/2014/main" id="{C20ED426-1698-32CE-1A16-DA4BE2408D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262" y="1501161"/>
            <a:ext cx="5255707" cy="355262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157099-FFEF-F03E-C3BD-5F370FF6A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033" y="1771624"/>
            <a:ext cx="4721251" cy="472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89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4C7A9-D74B-BE39-FD83-5143AE831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Moisture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CE36E3-C71B-ECCA-B5AE-70A4E67820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3703" y="1263614"/>
            <a:ext cx="6685935" cy="5411693"/>
          </a:xfrm>
        </p:spPr>
      </p:pic>
    </p:spTree>
    <p:extLst>
      <p:ext uri="{BB962C8B-B14F-4D97-AF65-F5344CB8AC3E}">
        <p14:creationId xmlns:p14="http://schemas.microsoft.com/office/powerpoint/2010/main" val="2059607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6615B-1FEC-BEF5-45AE-F91E2919A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AlertCA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B78883-C821-51AB-789C-A5EAF4D5C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543" y="2052638"/>
            <a:ext cx="8536689" cy="4195762"/>
          </a:xfrm>
        </p:spPr>
      </p:pic>
    </p:spTree>
    <p:extLst>
      <p:ext uri="{BB962C8B-B14F-4D97-AF65-F5344CB8AC3E}">
        <p14:creationId xmlns:p14="http://schemas.microsoft.com/office/powerpoint/2010/main" val="1470475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8BA66-E775-8958-88BE-093C74BFA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 Awareness</a:t>
            </a:r>
            <a:r>
              <a:rPr lang="en-US" baseline="0" dirty="0"/>
              <a:t> and Assessment </a:t>
            </a:r>
            <a:r>
              <a:rPr lang="en-US" baseline="0" dirty="0" err="1"/>
              <a:t>Dashbaord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9EC870-E39A-72CA-0733-5138CFE08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0643" y="2052638"/>
            <a:ext cx="8672489" cy="4195762"/>
          </a:xfrm>
        </p:spPr>
      </p:pic>
    </p:spTree>
    <p:extLst>
      <p:ext uri="{BB962C8B-B14F-4D97-AF65-F5344CB8AC3E}">
        <p14:creationId xmlns:p14="http://schemas.microsoft.com/office/powerpoint/2010/main" val="91875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5BB3A-A0ED-6AEE-A10D-EFBF06509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92A7B3-8D03-2204-C4E6-6C8BB4DD8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343" y="2052638"/>
            <a:ext cx="8157090" cy="419576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6CAFCC-1CBC-4C8A-6768-054ED30AA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659" y="365125"/>
            <a:ext cx="1112616" cy="1104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DCBEBA-0F1C-650A-BA08-C1F1D4C42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420" y="311781"/>
            <a:ext cx="929721" cy="11583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AE6D61-24E0-7121-A2D4-5F4C96E549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5275" y="230188"/>
            <a:ext cx="2080752" cy="1337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AB1C56-853F-510C-49E2-96C3AC7044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91" y="2431199"/>
            <a:ext cx="1760373" cy="16613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6651CB3-CE48-CDCF-D16B-5C7DB16020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8361" y="6275685"/>
            <a:ext cx="3063505" cy="5410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E84898-7A6F-5D33-59D4-C841A3513D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8036" y="2659818"/>
            <a:ext cx="891617" cy="11126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9B9164-7CF4-6D0B-1555-5AD934427C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44575" y="230188"/>
            <a:ext cx="1333616" cy="13107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D06401D-550A-7D55-3138-F18FED1E8F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03593" y="6323019"/>
            <a:ext cx="1615580" cy="4953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EC5CD31-C917-7A72-544A-6755C4CB7BE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117" y="21691"/>
            <a:ext cx="1775456" cy="22946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C9B5E4B-A7F4-FE7B-499B-2416E806DF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36823" y="4346933"/>
            <a:ext cx="1133475" cy="11334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75B410B-D464-CA6D-8824-CDCF4ECD4AA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0734" y="4346933"/>
            <a:ext cx="1133475" cy="11334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90B7AAF-CCFD-319C-A80F-E4F7C8F79AF5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736" y="5480408"/>
            <a:ext cx="1293302" cy="12648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D72A6BF-16F8-46EE-F0F7-18402519F9DE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6044" y="5568123"/>
            <a:ext cx="955599" cy="108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814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139</TotalTime>
  <Words>22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CAL FIRE  Update</vt:lpstr>
      <vt:lpstr>Wildfire Forecast and Threat Intelligence Integration Center</vt:lpstr>
      <vt:lpstr>FIRIS and A503</vt:lpstr>
      <vt:lpstr>Soil Moisture</vt:lpstr>
      <vt:lpstr>AlertCA</vt:lpstr>
      <vt:lpstr>Incident Awareness and Assessment Dashbaord</vt:lpstr>
      <vt:lpstr>COP</vt:lpstr>
    </vt:vector>
  </TitlesOfParts>
  <Company>CALFIRE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 FIRE  Update</dc:title>
  <dc:creator>Chavez, Tim@CALFIRE</dc:creator>
  <cp:lastModifiedBy>Hinkley, Everett - FS, DC</cp:lastModifiedBy>
  <cp:revision>2</cp:revision>
  <dcterms:created xsi:type="dcterms:W3CDTF">2023-04-13T21:10:47Z</dcterms:created>
  <dcterms:modified xsi:type="dcterms:W3CDTF">2023-04-18T17:09:42Z</dcterms:modified>
</cp:coreProperties>
</file>