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3" r:id="rId2"/>
    <p:sldId id="447" r:id="rId3"/>
    <p:sldId id="435" r:id="rId4"/>
    <p:sldId id="437" r:id="rId5"/>
    <p:sldId id="438" r:id="rId6"/>
    <p:sldId id="439" r:id="rId7"/>
    <p:sldId id="448" r:id="rId8"/>
    <p:sldId id="449" r:id="rId9"/>
    <p:sldId id="450" r:id="rId10"/>
    <p:sldId id="451" r:id="rId11"/>
    <p:sldId id="444" r:id="rId12"/>
    <p:sldId id="445" r:id="rId13"/>
    <p:sldId id="446" r:id="rId14"/>
    <p:sldId id="452" r:id="rId15"/>
    <p:sldId id="453" r:id="rId16"/>
    <p:sldId id="454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9F7"/>
    <a:srgbClr val="A9072A"/>
    <a:srgbClr val="66FF66"/>
    <a:srgbClr val="FF0066"/>
    <a:srgbClr val="FF3399"/>
    <a:srgbClr val="336600"/>
    <a:srgbClr val="FF9900"/>
    <a:srgbClr val="FDDDC3"/>
    <a:srgbClr val="FABA86"/>
    <a:srgbClr val="F9A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93460" autoAdjust="0"/>
  </p:normalViewPr>
  <p:slideViewPr>
    <p:cSldViewPr>
      <p:cViewPr varScale="1">
        <p:scale>
          <a:sx n="81" d="100"/>
          <a:sy n="81" d="100"/>
        </p:scale>
        <p:origin x="1402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7752D-37DB-4793-A332-CB9C616E87AB}" type="datetimeFigureOut">
              <a:rPr lang="en-US" smtClean="0"/>
              <a:pPr/>
              <a:t>10/23/2018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3054F-F955-46D5-9890-3E77151BB47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164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3054F-F955-46D5-9890-3E77151BB47E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RCan_postertemplate_landscape_to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NRCan_postertemplate_landscape_botto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4594225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9" descr="NRCan_postertemplate_landscape_top_spli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762000"/>
            <a:ext cx="91440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A5CDDB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0" name="Picture 11" descr="NRC-English_Black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81000" y="304800"/>
            <a:ext cx="33528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2" descr="Canada-Map-Powerpoint-blu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96200" y="76200"/>
            <a:ext cx="762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AutoShape 13"/>
          <p:cNvSpPr>
            <a:spLocks noChangeArrowheads="1"/>
          </p:cNvSpPr>
          <p:nvPr/>
        </p:nvSpPr>
        <p:spPr bwMode="auto">
          <a:xfrm>
            <a:off x="7010400" y="6019800"/>
            <a:ext cx="2133600" cy="43815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5434013">
              <a:defRPr/>
            </a:pPr>
            <a:endParaRPr lang="en-US" sz="10700"/>
          </a:p>
        </p:txBody>
      </p:sp>
      <p:sp>
        <p:nvSpPr>
          <p:cNvPr id="1038" name="AutoShape 14"/>
          <p:cNvSpPr>
            <a:spLocks noChangeArrowheads="1"/>
          </p:cNvSpPr>
          <p:nvPr/>
        </p:nvSpPr>
        <p:spPr bwMode="auto">
          <a:xfrm>
            <a:off x="7239000" y="6215063"/>
            <a:ext cx="2133600" cy="438150"/>
          </a:xfrm>
          <a:prstGeom prst="parallelogram">
            <a:avLst>
              <a:gd name="adj" fmla="val 32374"/>
            </a:avLst>
          </a:prstGeom>
          <a:solidFill>
            <a:srgbClr val="A5CDD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5434013">
              <a:defRPr/>
            </a:pPr>
            <a:endParaRPr lang="en-US" sz="10700"/>
          </a:p>
        </p:txBody>
      </p:sp>
      <p:pic>
        <p:nvPicPr>
          <p:cNvPr id="2" name="Picture 15" descr="CANADA---black-and-re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696200" y="6288088"/>
            <a:ext cx="11430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528" y="873294"/>
            <a:ext cx="9448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Torchlight 2018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Advancements and Lessons Learned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5414" t="8134" r="27162" b="57697"/>
          <a:stretch/>
        </p:blipFill>
        <p:spPr>
          <a:xfrm>
            <a:off x="107504" y="2379348"/>
            <a:ext cx="5976664" cy="4188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4350468" cy="43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7560840" cy="4882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Parry Sound 33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0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137"/>
            <a:ext cx="9141090" cy="5141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04" y="1270996"/>
            <a:ext cx="1351586" cy="135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PAR-33 Torchlight Deployment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137"/>
            <a:ext cx="9141090" cy="5141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04" y="1270996"/>
            <a:ext cx="1351586" cy="1352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PAR-33 Torchlight Deployment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04" y="1270996"/>
            <a:ext cx="1351586" cy="1352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PAR-33 Torchlight Deployment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484784"/>
            <a:ext cx="877621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Differences:</a:t>
            </a:r>
          </a:p>
          <a:p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province dedicated people from their R&amp;D division to facilitate data distribution and tech-transfer</a:t>
            </a: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was delivered directly to the IMTs as well as to other departments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Kmz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maps were directly imported into crews </a:t>
            </a:r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avenza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app and used on the fire line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Smoke prevented conventional mapping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Torchlight was used to brief the highest levels of government</a:t>
            </a: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province documented feedback and uses thoroughly 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joint AAR is being held in Nov</a:t>
            </a: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SOP guidelines for other provinces are being developed for use next year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PAR-33 Torchlight Deployment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57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Enhancements to the algorithms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18" y="1916832"/>
            <a:ext cx="47881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Converting to stand-alone python 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Adding a contextual </a:t>
            </a:r>
            <a:r>
              <a:rPr lang="en-C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thresholding</a:t>
            </a: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filter to the front end to enhance sensitivity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possibly a new category of “cooling”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structure detection and classification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8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3861048"/>
            <a:ext cx="8229600" cy="1143000"/>
          </a:xfrm>
        </p:spPr>
        <p:txBody>
          <a:bodyPr/>
          <a:lstStyle/>
          <a:p>
            <a:r>
              <a:rPr lang="en-US" sz="8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7779" y="6597352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Natasha Jurko, CFS</a:t>
            </a:r>
            <a:endParaRPr lang="en-CA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SA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0432" y="44624"/>
            <a:ext cx="658035" cy="6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09" y="1000632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Torchlight: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Automating 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art of tactical wildfire mapping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665962"/>
            <a:ext cx="57606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use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Overnight tactical mapping service with data delivery prior to 7am local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released as </a:t>
            </a:r>
            <a:r>
              <a:rPr lang="en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shapefiles</a:t>
            </a: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as </a:t>
            </a:r>
            <a:r>
              <a:rPr lang="en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kmz</a:t>
            </a: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little human intervention, and soon will be fully 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 a blend of computer vision and contextual remote sensing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efficient (executes in under 5min on fires up to 100K 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Adaptable to most forms of airborne IR and is currently being modified for alternative data sources</a:t>
            </a:r>
          </a:p>
          <a:p>
            <a:endParaRPr lang="en-C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133932"/>
            <a:ext cx="6480720" cy="36454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57" y="1269502"/>
            <a:ext cx="3190478" cy="31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A6BA670D-E470-448E-A5B3-7631AE4E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r="22877" b="44658"/>
          <a:stretch/>
        </p:blipFill>
        <p:spPr>
          <a:xfrm>
            <a:off x="-12032" y="790945"/>
            <a:ext cx="9156032" cy="609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0528" y="692696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NOT Imagery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A6BA670D-E470-448E-A5B3-7631AE4E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r="22877" b="44658"/>
          <a:stretch/>
        </p:blipFill>
        <p:spPr>
          <a:xfrm>
            <a:off x="-12032" y="790945"/>
            <a:ext cx="9156032" cy="60932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-180528" y="692696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NOT Imagery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628800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Intense Heat    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flaming combustion</a:t>
            </a:r>
          </a:p>
          <a:p>
            <a:endParaRPr lang="en-CA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27984" y="3140968"/>
            <a:ext cx="2436588" cy="2232248"/>
          </a:xfrm>
          <a:custGeom>
            <a:avLst/>
            <a:gdLst>
              <a:gd name="connsiteX0" fmla="*/ 1178753 w 1326097"/>
              <a:gd name="connsiteY0" fmla="*/ 86673 h 1191754"/>
              <a:gd name="connsiteX1" fmla="*/ 1170085 w 1326097"/>
              <a:gd name="connsiteY1" fmla="*/ 17335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1170085 w 1326097"/>
              <a:gd name="connsiteY1" fmla="*/ 17335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611346 w 1326097"/>
              <a:gd name="connsiteY2" fmla="*/ 195824 h 1191754"/>
              <a:gd name="connsiteX3" fmla="*/ 1131082 w 1326097"/>
              <a:gd name="connsiteY3" fmla="*/ 8668 h 1191754"/>
              <a:gd name="connsiteX4" fmla="*/ 1096413 w 1326097"/>
              <a:gd name="connsiteY4" fmla="*/ 30336 h 1191754"/>
              <a:gd name="connsiteX5" fmla="*/ 1096413 w 1326097"/>
              <a:gd name="connsiteY5" fmla="*/ 30336 h 1191754"/>
              <a:gd name="connsiteX6" fmla="*/ 1040076 w 1326097"/>
              <a:gd name="connsiteY6" fmla="*/ 52004 h 1191754"/>
              <a:gd name="connsiteX7" fmla="*/ 1001073 w 1326097"/>
              <a:gd name="connsiteY7" fmla="*/ 39003 h 1191754"/>
              <a:gd name="connsiteX8" fmla="*/ 957737 w 1326097"/>
              <a:gd name="connsiteY8" fmla="*/ 34670 h 1191754"/>
              <a:gd name="connsiteX9" fmla="*/ 957737 w 1326097"/>
              <a:gd name="connsiteY9" fmla="*/ 34670 h 1191754"/>
              <a:gd name="connsiteX10" fmla="*/ 910066 w 1326097"/>
              <a:gd name="connsiteY10" fmla="*/ 52004 h 1191754"/>
              <a:gd name="connsiteX11" fmla="*/ 827727 w 1326097"/>
              <a:gd name="connsiteY11" fmla="*/ 21669 h 1191754"/>
              <a:gd name="connsiteX12" fmla="*/ 771390 w 1326097"/>
              <a:gd name="connsiteY12" fmla="*/ 17335 h 1191754"/>
              <a:gd name="connsiteX13" fmla="*/ 732387 w 1326097"/>
              <a:gd name="connsiteY13" fmla="*/ 0 h 1191754"/>
              <a:gd name="connsiteX14" fmla="*/ 684717 w 1326097"/>
              <a:gd name="connsiteY14" fmla="*/ 21669 h 1191754"/>
              <a:gd name="connsiteX15" fmla="*/ 693384 w 1326097"/>
              <a:gd name="connsiteY15" fmla="*/ 56338 h 1191754"/>
              <a:gd name="connsiteX16" fmla="*/ 689050 w 1326097"/>
              <a:gd name="connsiteY16" fmla="*/ 104008 h 1191754"/>
              <a:gd name="connsiteX17" fmla="*/ 680383 w 1326097"/>
              <a:gd name="connsiteY17" fmla="*/ 130010 h 1191754"/>
              <a:gd name="connsiteX18" fmla="*/ 580709 w 1326097"/>
              <a:gd name="connsiteY18" fmla="*/ 117009 h 1191754"/>
              <a:gd name="connsiteX19" fmla="*/ 528705 w 1326097"/>
              <a:gd name="connsiteY19" fmla="*/ 104008 h 1191754"/>
              <a:gd name="connsiteX20" fmla="*/ 511371 w 1326097"/>
              <a:gd name="connsiteY20" fmla="*/ 91007 h 1191754"/>
              <a:gd name="connsiteX21" fmla="*/ 481035 w 1326097"/>
              <a:gd name="connsiteY21" fmla="*/ 112675 h 1191754"/>
              <a:gd name="connsiteX22" fmla="*/ 468034 w 1326097"/>
              <a:gd name="connsiteY22" fmla="*/ 130010 h 1191754"/>
              <a:gd name="connsiteX23" fmla="*/ 381361 w 1326097"/>
              <a:gd name="connsiteY23" fmla="*/ 151678 h 1191754"/>
              <a:gd name="connsiteX24" fmla="*/ 338025 w 1326097"/>
              <a:gd name="connsiteY24" fmla="*/ 134344 h 1191754"/>
              <a:gd name="connsiteX25" fmla="*/ 290355 w 1326097"/>
              <a:gd name="connsiteY25" fmla="*/ 156012 h 1191754"/>
              <a:gd name="connsiteX26" fmla="*/ 260019 w 1326097"/>
              <a:gd name="connsiteY26" fmla="*/ 195015 h 1191754"/>
              <a:gd name="connsiteX27" fmla="*/ 260019 w 1326097"/>
              <a:gd name="connsiteY27" fmla="*/ 195015 h 1191754"/>
              <a:gd name="connsiteX28" fmla="*/ 268686 w 1326097"/>
              <a:gd name="connsiteY28" fmla="*/ 238351 h 1191754"/>
              <a:gd name="connsiteX29" fmla="*/ 268686 w 1326097"/>
              <a:gd name="connsiteY29" fmla="*/ 264353 h 1191754"/>
              <a:gd name="connsiteX30" fmla="*/ 247018 w 1326097"/>
              <a:gd name="connsiteY30" fmla="*/ 312023 h 1191754"/>
              <a:gd name="connsiteX31" fmla="*/ 234017 w 1326097"/>
              <a:gd name="connsiteY31" fmla="*/ 342359 h 1191754"/>
              <a:gd name="connsiteX32" fmla="*/ 234017 w 1326097"/>
              <a:gd name="connsiteY32" fmla="*/ 342359 h 1191754"/>
              <a:gd name="connsiteX33" fmla="*/ 229683 w 1326097"/>
              <a:gd name="connsiteY33" fmla="*/ 390029 h 1191754"/>
              <a:gd name="connsiteX34" fmla="*/ 229683 w 1326097"/>
              <a:gd name="connsiteY34" fmla="*/ 390029 h 1191754"/>
              <a:gd name="connsiteX35" fmla="*/ 238351 w 1326097"/>
              <a:gd name="connsiteY35" fmla="*/ 455034 h 1191754"/>
              <a:gd name="connsiteX36" fmla="*/ 268686 w 1326097"/>
              <a:gd name="connsiteY36" fmla="*/ 468035 h 1191754"/>
              <a:gd name="connsiteX37" fmla="*/ 286021 w 1326097"/>
              <a:gd name="connsiteY37" fmla="*/ 481035 h 1191754"/>
              <a:gd name="connsiteX38" fmla="*/ 273020 w 1326097"/>
              <a:gd name="connsiteY38" fmla="*/ 515705 h 1191754"/>
              <a:gd name="connsiteX39" fmla="*/ 264353 w 1326097"/>
              <a:gd name="connsiteY39" fmla="*/ 537373 h 1191754"/>
              <a:gd name="connsiteX40" fmla="*/ 264353 w 1326097"/>
              <a:gd name="connsiteY40" fmla="*/ 537373 h 1191754"/>
              <a:gd name="connsiteX41" fmla="*/ 221016 w 1326097"/>
              <a:gd name="connsiteY41" fmla="*/ 546040 h 1191754"/>
              <a:gd name="connsiteX42" fmla="*/ 221016 w 1326097"/>
              <a:gd name="connsiteY42" fmla="*/ 546040 h 1191754"/>
              <a:gd name="connsiteX43" fmla="*/ 182013 w 1326097"/>
              <a:gd name="connsiteY43" fmla="*/ 580709 h 1191754"/>
              <a:gd name="connsiteX44" fmla="*/ 147344 w 1326097"/>
              <a:gd name="connsiteY44" fmla="*/ 602378 h 1191754"/>
              <a:gd name="connsiteX45" fmla="*/ 147344 w 1326097"/>
              <a:gd name="connsiteY45" fmla="*/ 641380 h 1191754"/>
              <a:gd name="connsiteX46" fmla="*/ 130009 w 1326097"/>
              <a:gd name="connsiteY46" fmla="*/ 663049 h 1191754"/>
              <a:gd name="connsiteX47" fmla="*/ 130009 w 1326097"/>
              <a:gd name="connsiteY47" fmla="*/ 663049 h 1191754"/>
              <a:gd name="connsiteX48" fmla="*/ 86673 w 1326097"/>
              <a:gd name="connsiteY48" fmla="*/ 676050 h 1191754"/>
              <a:gd name="connsiteX49" fmla="*/ 69338 w 1326097"/>
              <a:gd name="connsiteY49" fmla="*/ 693384 h 1191754"/>
              <a:gd name="connsiteX50" fmla="*/ 47670 w 1326097"/>
              <a:gd name="connsiteY50" fmla="*/ 706385 h 1191754"/>
              <a:gd name="connsiteX51" fmla="*/ 17335 w 1326097"/>
              <a:gd name="connsiteY51" fmla="*/ 715053 h 1191754"/>
              <a:gd name="connsiteX52" fmla="*/ 17335 w 1326097"/>
              <a:gd name="connsiteY52" fmla="*/ 715053 h 1191754"/>
              <a:gd name="connsiteX53" fmla="*/ 0 w 1326097"/>
              <a:gd name="connsiteY53" fmla="*/ 762723 h 1191754"/>
              <a:gd name="connsiteX54" fmla="*/ 0 w 1326097"/>
              <a:gd name="connsiteY54" fmla="*/ 780057 h 1191754"/>
              <a:gd name="connsiteX55" fmla="*/ 0 w 1326097"/>
              <a:gd name="connsiteY55" fmla="*/ 780057 h 1191754"/>
              <a:gd name="connsiteX56" fmla="*/ 13001 w 1326097"/>
              <a:gd name="connsiteY56" fmla="*/ 806059 h 1191754"/>
              <a:gd name="connsiteX57" fmla="*/ 21668 w 1326097"/>
              <a:gd name="connsiteY57" fmla="*/ 827727 h 1191754"/>
              <a:gd name="connsiteX58" fmla="*/ 13001 w 1326097"/>
              <a:gd name="connsiteY58" fmla="*/ 845062 h 1191754"/>
              <a:gd name="connsiteX59" fmla="*/ 21668 w 1326097"/>
              <a:gd name="connsiteY59" fmla="*/ 866730 h 1191754"/>
              <a:gd name="connsiteX60" fmla="*/ 34669 w 1326097"/>
              <a:gd name="connsiteY60" fmla="*/ 875398 h 1191754"/>
              <a:gd name="connsiteX61" fmla="*/ 39003 w 1326097"/>
              <a:gd name="connsiteY61" fmla="*/ 897066 h 1191754"/>
              <a:gd name="connsiteX62" fmla="*/ 39003 w 1326097"/>
              <a:gd name="connsiteY62" fmla="*/ 897066 h 1191754"/>
              <a:gd name="connsiteX63" fmla="*/ 78006 w 1326097"/>
              <a:gd name="connsiteY63" fmla="*/ 923068 h 1191754"/>
              <a:gd name="connsiteX64" fmla="*/ 78006 w 1326097"/>
              <a:gd name="connsiteY64" fmla="*/ 923068 h 1191754"/>
              <a:gd name="connsiteX65" fmla="*/ 117009 w 1326097"/>
              <a:gd name="connsiteY65" fmla="*/ 923068 h 1191754"/>
              <a:gd name="connsiteX66" fmla="*/ 117009 w 1326097"/>
              <a:gd name="connsiteY66" fmla="*/ 923068 h 1191754"/>
              <a:gd name="connsiteX67" fmla="*/ 156011 w 1326097"/>
              <a:gd name="connsiteY67" fmla="*/ 944736 h 1191754"/>
              <a:gd name="connsiteX68" fmla="*/ 156011 w 1326097"/>
              <a:gd name="connsiteY68" fmla="*/ 944736 h 1191754"/>
              <a:gd name="connsiteX69" fmla="*/ 169012 w 1326097"/>
              <a:gd name="connsiteY69" fmla="*/ 992406 h 1191754"/>
              <a:gd name="connsiteX70" fmla="*/ 169012 w 1326097"/>
              <a:gd name="connsiteY70" fmla="*/ 992406 h 1191754"/>
              <a:gd name="connsiteX71" fmla="*/ 177680 w 1326097"/>
              <a:gd name="connsiteY71" fmla="*/ 1048744 h 1191754"/>
              <a:gd name="connsiteX72" fmla="*/ 195014 w 1326097"/>
              <a:gd name="connsiteY72" fmla="*/ 1066078 h 1191754"/>
              <a:gd name="connsiteX73" fmla="*/ 195014 w 1326097"/>
              <a:gd name="connsiteY73" fmla="*/ 1066078 h 1191754"/>
              <a:gd name="connsiteX74" fmla="*/ 247018 w 1326097"/>
              <a:gd name="connsiteY74" fmla="*/ 1083413 h 1191754"/>
              <a:gd name="connsiteX75" fmla="*/ 286021 w 1326097"/>
              <a:gd name="connsiteY75" fmla="*/ 1096414 h 1191754"/>
              <a:gd name="connsiteX76" fmla="*/ 333691 w 1326097"/>
              <a:gd name="connsiteY76" fmla="*/ 1096414 h 1191754"/>
              <a:gd name="connsiteX77" fmla="*/ 368360 w 1326097"/>
              <a:gd name="connsiteY77" fmla="*/ 1100747 h 1191754"/>
              <a:gd name="connsiteX78" fmla="*/ 398696 w 1326097"/>
              <a:gd name="connsiteY78" fmla="*/ 1105081 h 1191754"/>
              <a:gd name="connsiteX79" fmla="*/ 437699 w 1326097"/>
              <a:gd name="connsiteY79" fmla="*/ 1109415 h 1191754"/>
              <a:gd name="connsiteX80" fmla="*/ 468034 w 1326097"/>
              <a:gd name="connsiteY80" fmla="*/ 1118082 h 1191754"/>
              <a:gd name="connsiteX81" fmla="*/ 502703 w 1326097"/>
              <a:gd name="connsiteY81" fmla="*/ 1135417 h 1191754"/>
              <a:gd name="connsiteX82" fmla="*/ 502703 w 1326097"/>
              <a:gd name="connsiteY82" fmla="*/ 1135417 h 1191754"/>
              <a:gd name="connsiteX83" fmla="*/ 559041 w 1326097"/>
              <a:gd name="connsiteY83" fmla="*/ 1113748 h 1191754"/>
              <a:gd name="connsiteX84" fmla="*/ 589376 w 1326097"/>
              <a:gd name="connsiteY84" fmla="*/ 1126749 h 1191754"/>
              <a:gd name="connsiteX85" fmla="*/ 602377 w 1326097"/>
              <a:gd name="connsiteY85" fmla="*/ 1152751 h 1191754"/>
              <a:gd name="connsiteX86" fmla="*/ 615378 w 1326097"/>
              <a:gd name="connsiteY86" fmla="*/ 1165752 h 1191754"/>
              <a:gd name="connsiteX87" fmla="*/ 628379 w 1326097"/>
              <a:gd name="connsiteY87" fmla="*/ 1183087 h 1191754"/>
              <a:gd name="connsiteX88" fmla="*/ 663048 w 1326097"/>
              <a:gd name="connsiteY88" fmla="*/ 1191754 h 1191754"/>
              <a:gd name="connsiteX89" fmla="*/ 710719 w 1326097"/>
              <a:gd name="connsiteY89" fmla="*/ 1170086 h 1191754"/>
              <a:gd name="connsiteX90" fmla="*/ 710719 w 1326097"/>
              <a:gd name="connsiteY90" fmla="*/ 1170086 h 1191754"/>
              <a:gd name="connsiteX91" fmla="*/ 749721 w 1326097"/>
              <a:gd name="connsiteY91" fmla="*/ 1148417 h 1191754"/>
              <a:gd name="connsiteX92" fmla="*/ 767056 w 1326097"/>
              <a:gd name="connsiteY92" fmla="*/ 1144084 h 1191754"/>
              <a:gd name="connsiteX93" fmla="*/ 784391 w 1326097"/>
              <a:gd name="connsiteY93" fmla="*/ 1144084 h 1191754"/>
              <a:gd name="connsiteX94" fmla="*/ 819060 w 1326097"/>
              <a:gd name="connsiteY94" fmla="*/ 1126749 h 1191754"/>
              <a:gd name="connsiteX95" fmla="*/ 836394 w 1326097"/>
              <a:gd name="connsiteY95" fmla="*/ 1109415 h 1191754"/>
              <a:gd name="connsiteX96" fmla="*/ 849395 w 1326097"/>
              <a:gd name="connsiteY96" fmla="*/ 1100747 h 1191754"/>
              <a:gd name="connsiteX97" fmla="*/ 866730 w 1326097"/>
              <a:gd name="connsiteY97" fmla="*/ 1087746 h 1191754"/>
              <a:gd name="connsiteX98" fmla="*/ 888398 w 1326097"/>
              <a:gd name="connsiteY98" fmla="*/ 1087746 h 1191754"/>
              <a:gd name="connsiteX99" fmla="*/ 923067 w 1326097"/>
              <a:gd name="connsiteY99" fmla="*/ 1100747 h 1191754"/>
              <a:gd name="connsiteX100" fmla="*/ 953403 w 1326097"/>
              <a:gd name="connsiteY100" fmla="*/ 1109415 h 1191754"/>
              <a:gd name="connsiteX101" fmla="*/ 953403 w 1326097"/>
              <a:gd name="connsiteY101" fmla="*/ 1109415 h 1191754"/>
              <a:gd name="connsiteX102" fmla="*/ 996739 w 1326097"/>
              <a:gd name="connsiteY102" fmla="*/ 1100747 h 1191754"/>
              <a:gd name="connsiteX103" fmla="*/ 1044409 w 1326097"/>
              <a:gd name="connsiteY103" fmla="*/ 1096414 h 1191754"/>
              <a:gd name="connsiteX104" fmla="*/ 1044409 w 1326097"/>
              <a:gd name="connsiteY104" fmla="*/ 1096414 h 1191754"/>
              <a:gd name="connsiteX105" fmla="*/ 1105081 w 1326097"/>
              <a:gd name="connsiteY105" fmla="*/ 1066078 h 1191754"/>
              <a:gd name="connsiteX106" fmla="*/ 1144083 w 1326097"/>
              <a:gd name="connsiteY106" fmla="*/ 1018408 h 1191754"/>
              <a:gd name="connsiteX107" fmla="*/ 1170085 w 1326097"/>
              <a:gd name="connsiteY107" fmla="*/ 992406 h 1191754"/>
              <a:gd name="connsiteX108" fmla="*/ 1187420 w 1326097"/>
              <a:gd name="connsiteY108" fmla="*/ 957737 h 1191754"/>
              <a:gd name="connsiteX109" fmla="*/ 1196087 w 1326097"/>
              <a:gd name="connsiteY109" fmla="*/ 923068 h 1191754"/>
              <a:gd name="connsiteX110" fmla="*/ 1183086 w 1326097"/>
              <a:gd name="connsiteY110" fmla="*/ 897066 h 1191754"/>
              <a:gd name="connsiteX111" fmla="*/ 1204755 w 1326097"/>
              <a:gd name="connsiteY111" fmla="*/ 866730 h 1191754"/>
              <a:gd name="connsiteX112" fmla="*/ 1204755 w 1326097"/>
              <a:gd name="connsiteY112" fmla="*/ 866730 h 1191754"/>
              <a:gd name="connsiteX113" fmla="*/ 1209088 w 1326097"/>
              <a:gd name="connsiteY113" fmla="*/ 814726 h 1191754"/>
              <a:gd name="connsiteX114" fmla="*/ 1209088 w 1326097"/>
              <a:gd name="connsiteY114" fmla="*/ 814726 h 1191754"/>
              <a:gd name="connsiteX115" fmla="*/ 1191754 w 1326097"/>
              <a:gd name="connsiteY115" fmla="*/ 788725 h 1191754"/>
              <a:gd name="connsiteX116" fmla="*/ 1213422 w 1326097"/>
              <a:gd name="connsiteY116" fmla="*/ 758389 h 1191754"/>
              <a:gd name="connsiteX117" fmla="*/ 1230756 w 1326097"/>
              <a:gd name="connsiteY117" fmla="*/ 758389 h 1191754"/>
              <a:gd name="connsiteX118" fmla="*/ 1230756 w 1326097"/>
              <a:gd name="connsiteY118" fmla="*/ 758389 h 1191754"/>
              <a:gd name="connsiteX119" fmla="*/ 1274093 w 1326097"/>
              <a:gd name="connsiteY119" fmla="*/ 749722 h 1191754"/>
              <a:gd name="connsiteX120" fmla="*/ 1308762 w 1326097"/>
              <a:gd name="connsiteY120" fmla="*/ 749722 h 1191754"/>
              <a:gd name="connsiteX121" fmla="*/ 1326097 w 1326097"/>
              <a:gd name="connsiteY121" fmla="*/ 736721 h 1191754"/>
              <a:gd name="connsiteX122" fmla="*/ 1326097 w 1326097"/>
              <a:gd name="connsiteY122" fmla="*/ 736721 h 1191754"/>
              <a:gd name="connsiteX123" fmla="*/ 1291428 w 1326097"/>
              <a:gd name="connsiteY123" fmla="*/ 702052 h 1191754"/>
              <a:gd name="connsiteX124" fmla="*/ 1287094 w 1326097"/>
              <a:gd name="connsiteY124" fmla="*/ 680383 h 1191754"/>
              <a:gd name="connsiteX125" fmla="*/ 1317429 w 1326097"/>
              <a:gd name="connsiteY125" fmla="*/ 645714 h 1191754"/>
              <a:gd name="connsiteX126" fmla="*/ 1317429 w 1326097"/>
              <a:gd name="connsiteY126" fmla="*/ 645714 h 1191754"/>
              <a:gd name="connsiteX127" fmla="*/ 1287094 w 1326097"/>
              <a:gd name="connsiteY127" fmla="*/ 585043 h 1191754"/>
              <a:gd name="connsiteX128" fmla="*/ 1261092 w 1326097"/>
              <a:gd name="connsiteY128" fmla="*/ 593710 h 1191754"/>
              <a:gd name="connsiteX129" fmla="*/ 1235090 w 1326097"/>
              <a:gd name="connsiteY129" fmla="*/ 598044 h 1191754"/>
              <a:gd name="connsiteX130" fmla="*/ 1235090 w 1326097"/>
              <a:gd name="connsiteY130" fmla="*/ 598044 h 1191754"/>
              <a:gd name="connsiteX131" fmla="*/ 1196087 w 1326097"/>
              <a:gd name="connsiteY131" fmla="*/ 628380 h 1191754"/>
              <a:gd name="connsiteX132" fmla="*/ 1152751 w 1326097"/>
              <a:gd name="connsiteY132" fmla="*/ 606711 h 1191754"/>
              <a:gd name="connsiteX133" fmla="*/ 1096413 w 1326097"/>
              <a:gd name="connsiteY133" fmla="*/ 602378 h 1191754"/>
              <a:gd name="connsiteX134" fmla="*/ 1083412 w 1326097"/>
              <a:gd name="connsiteY134" fmla="*/ 628380 h 1191754"/>
              <a:gd name="connsiteX135" fmla="*/ 1079079 w 1326097"/>
              <a:gd name="connsiteY135" fmla="*/ 658715 h 1191754"/>
              <a:gd name="connsiteX136" fmla="*/ 1066078 w 1326097"/>
              <a:gd name="connsiteY136" fmla="*/ 684717 h 1191754"/>
              <a:gd name="connsiteX137" fmla="*/ 1066078 w 1326097"/>
              <a:gd name="connsiteY137" fmla="*/ 684717 h 1191754"/>
              <a:gd name="connsiteX138" fmla="*/ 1005407 w 1326097"/>
              <a:gd name="connsiteY138" fmla="*/ 732387 h 1191754"/>
              <a:gd name="connsiteX139" fmla="*/ 970737 w 1326097"/>
              <a:gd name="connsiteY139" fmla="*/ 754055 h 1191754"/>
              <a:gd name="connsiteX140" fmla="*/ 931735 w 1326097"/>
              <a:gd name="connsiteY140" fmla="*/ 767056 h 1191754"/>
              <a:gd name="connsiteX141" fmla="*/ 892732 w 1326097"/>
              <a:gd name="connsiteY141" fmla="*/ 771390 h 1191754"/>
              <a:gd name="connsiteX142" fmla="*/ 862396 w 1326097"/>
              <a:gd name="connsiteY142" fmla="*/ 832061 h 1191754"/>
              <a:gd name="connsiteX143" fmla="*/ 823393 w 1326097"/>
              <a:gd name="connsiteY143" fmla="*/ 814726 h 1191754"/>
              <a:gd name="connsiteX144" fmla="*/ 775723 w 1326097"/>
              <a:gd name="connsiteY144" fmla="*/ 810393 h 1191754"/>
              <a:gd name="connsiteX145" fmla="*/ 723719 w 1326097"/>
              <a:gd name="connsiteY145" fmla="*/ 836395 h 1191754"/>
              <a:gd name="connsiteX146" fmla="*/ 702051 w 1326097"/>
              <a:gd name="connsiteY146" fmla="*/ 875398 h 1191754"/>
              <a:gd name="connsiteX147" fmla="*/ 680383 w 1326097"/>
              <a:gd name="connsiteY147" fmla="*/ 901399 h 1191754"/>
              <a:gd name="connsiteX148" fmla="*/ 680383 w 1326097"/>
              <a:gd name="connsiteY148" fmla="*/ 901399 h 1191754"/>
              <a:gd name="connsiteX149" fmla="*/ 624046 w 1326097"/>
              <a:gd name="connsiteY149" fmla="*/ 927401 h 1191754"/>
              <a:gd name="connsiteX150" fmla="*/ 576375 w 1326097"/>
              <a:gd name="connsiteY150" fmla="*/ 914400 h 1191754"/>
              <a:gd name="connsiteX151" fmla="*/ 533039 w 1326097"/>
              <a:gd name="connsiteY151" fmla="*/ 897066 h 1191754"/>
              <a:gd name="connsiteX152" fmla="*/ 494036 w 1326097"/>
              <a:gd name="connsiteY152" fmla="*/ 897066 h 1191754"/>
              <a:gd name="connsiteX153" fmla="*/ 455033 w 1326097"/>
              <a:gd name="connsiteY153" fmla="*/ 879731 h 1191754"/>
              <a:gd name="connsiteX154" fmla="*/ 455033 w 1326097"/>
              <a:gd name="connsiteY154" fmla="*/ 879731 h 1191754"/>
              <a:gd name="connsiteX155" fmla="*/ 416030 w 1326097"/>
              <a:gd name="connsiteY155" fmla="*/ 853729 h 1191754"/>
              <a:gd name="connsiteX156" fmla="*/ 416030 w 1326097"/>
              <a:gd name="connsiteY156" fmla="*/ 853729 h 1191754"/>
              <a:gd name="connsiteX157" fmla="*/ 416030 w 1326097"/>
              <a:gd name="connsiteY157" fmla="*/ 801726 h 1191754"/>
              <a:gd name="connsiteX158" fmla="*/ 446366 w 1326097"/>
              <a:gd name="connsiteY158" fmla="*/ 771390 h 1191754"/>
              <a:gd name="connsiteX159" fmla="*/ 450700 w 1326097"/>
              <a:gd name="connsiteY159" fmla="*/ 741054 h 1191754"/>
              <a:gd name="connsiteX160" fmla="*/ 455033 w 1326097"/>
              <a:gd name="connsiteY160" fmla="*/ 702052 h 1191754"/>
              <a:gd name="connsiteX161" fmla="*/ 437699 w 1326097"/>
              <a:gd name="connsiteY161" fmla="*/ 693384 h 1191754"/>
              <a:gd name="connsiteX162" fmla="*/ 437699 w 1326097"/>
              <a:gd name="connsiteY162" fmla="*/ 693384 h 1191754"/>
              <a:gd name="connsiteX163" fmla="*/ 429031 w 1326097"/>
              <a:gd name="connsiteY163" fmla="*/ 641380 h 1191754"/>
              <a:gd name="connsiteX164" fmla="*/ 429031 w 1326097"/>
              <a:gd name="connsiteY164" fmla="*/ 641380 h 1191754"/>
              <a:gd name="connsiteX165" fmla="*/ 507037 w 1326097"/>
              <a:gd name="connsiteY165" fmla="*/ 671716 h 1191754"/>
              <a:gd name="connsiteX166" fmla="*/ 546040 w 1326097"/>
              <a:gd name="connsiteY166" fmla="*/ 654381 h 1191754"/>
              <a:gd name="connsiteX167" fmla="*/ 546040 w 1326097"/>
              <a:gd name="connsiteY167" fmla="*/ 654381 h 1191754"/>
              <a:gd name="connsiteX168" fmla="*/ 498370 w 1326097"/>
              <a:gd name="connsiteY168" fmla="*/ 585043 h 1191754"/>
              <a:gd name="connsiteX169" fmla="*/ 485369 w 1326097"/>
              <a:gd name="connsiteY169" fmla="*/ 567708 h 1191754"/>
              <a:gd name="connsiteX170" fmla="*/ 485369 w 1326097"/>
              <a:gd name="connsiteY170" fmla="*/ 537373 h 1191754"/>
              <a:gd name="connsiteX171" fmla="*/ 485369 w 1326097"/>
              <a:gd name="connsiteY171" fmla="*/ 481035 h 1191754"/>
              <a:gd name="connsiteX172" fmla="*/ 485369 w 1326097"/>
              <a:gd name="connsiteY172" fmla="*/ 459367 h 1191754"/>
              <a:gd name="connsiteX173" fmla="*/ 481035 w 1326097"/>
              <a:gd name="connsiteY173" fmla="*/ 433365 h 1191754"/>
              <a:gd name="connsiteX174" fmla="*/ 494036 w 1326097"/>
              <a:gd name="connsiteY174" fmla="*/ 390029 h 1191754"/>
              <a:gd name="connsiteX175" fmla="*/ 541706 w 1326097"/>
              <a:gd name="connsiteY175" fmla="*/ 381362 h 1191754"/>
              <a:gd name="connsiteX176" fmla="*/ 563374 w 1326097"/>
              <a:gd name="connsiteY176" fmla="*/ 372694 h 1191754"/>
              <a:gd name="connsiteX177" fmla="*/ 546040 w 1326097"/>
              <a:gd name="connsiteY177" fmla="*/ 346692 h 1191754"/>
              <a:gd name="connsiteX178" fmla="*/ 494036 w 1326097"/>
              <a:gd name="connsiteY178" fmla="*/ 342359 h 1191754"/>
              <a:gd name="connsiteX179" fmla="*/ 455033 w 1326097"/>
              <a:gd name="connsiteY179" fmla="*/ 355360 h 1191754"/>
              <a:gd name="connsiteX180" fmla="*/ 468034 w 1326097"/>
              <a:gd name="connsiteY180" fmla="*/ 307689 h 1191754"/>
              <a:gd name="connsiteX181" fmla="*/ 468034 w 1326097"/>
              <a:gd name="connsiteY181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1131082 w 1326097"/>
              <a:gd name="connsiteY3" fmla="*/ 8668 h 1191754"/>
              <a:gd name="connsiteX4" fmla="*/ 1096413 w 1326097"/>
              <a:gd name="connsiteY4" fmla="*/ 30336 h 1191754"/>
              <a:gd name="connsiteX5" fmla="*/ 1096413 w 1326097"/>
              <a:gd name="connsiteY5" fmla="*/ 30336 h 1191754"/>
              <a:gd name="connsiteX6" fmla="*/ 1040076 w 1326097"/>
              <a:gd name="connsiteY6" fmla="*/ 52004 h 1191754"/>
              <a:gd name="connsiteX7" fmla="*/ 1001073 w 1326097"/>
              <a:gd name="connsiteY7" fmla="*/ 39003 h 1191754"/>
              <a:gd name="connsiteX8" fmla="*/ 957737 w 1326097"/>
              <a:gd name="connsiteY8" fmla="*/ 34670 h 1191754"/>
              <a:gd name="connsiteX9" fmla="*/ 957737 w 1326097"/>
              <a:gd name="connsiteY9" fmla="*/ 34670 h 1191754"/>
              <a:gd name="connsiteX10" fmla="*/ 910066 w 1326097"/>
              <a:gd name="connsiteY10" fmla="*/ 52004 h 1191754"/>
              <a:gd name="connsiteX11" fmla="*/ 827727 w 1326097"/>
              <a:gd name="connsiteY11" fmla="*/ 21669 h 1191754"/>
              <a:gd name="connsiteX12" fmla="*/ 771390 w 1326097"/>
              <a:gd name="connsiteY12" fmla="*/ 17335 h 1191754"/>
              <a:gd name="connsiteX13" fmla="*/ 732387 w 1326097"/>
              <a:gd name="connsiteY13" fmla="*/ 0 h 1191754"/>
              <a:gd name="connsiteX14" fmla="*/ 684717 w 1326097"/>
              <a:gd name="connsiteY14" fmla="*/ 21669 h 1191754"/>
              <a:gd name="connsiteX15" fmla="*/ 693384 w 1326097"/>
              <a:gd name="connsiteY15" fmla="*/ 56338 h 1191754"/>
              <a:gd name="connsiteX16" fmla="*/ 689050 w 1326097"/>
              <a:gd name="connsiteY16" fmla="*/ 104008 h 1191754"/>
              <a:gd name="connsiteX17" fmla="*/ 680383 w 1326097"/>
              <a:gd name="connsiteY17" fmla="*/ 130010 h 1191754"/>
              <a:gd name="connsiteX18" fmla="*/ 580709 w 1326097"/>
              <a:gd name="connsiteY18" fmla="*/ 117009 h 1191754"/>
              <a:gd name="connsiteX19" fmla="*/ 528705 w 1326097"/>
              <a:gd name="connsiteY19" fmla="*/ 104008 h 1191754"/>
              <a:gd name="connsiteX20" fmla="*/ 511371 w 1326097"/>
              <a:gd name="connsiteY20" fmla="*/ 91007 h 1191754"/>
              <a:gd name="connsiteX21" fmla="*/ 481035 w 1326097"/>
              <a:gd name="connsiteY21" fmla="*/ 112675 h 1191754"/>
              <a:gd name="connsiteX22" fmla="*/ 468034 w 1326097"/>
              <a:gd name="connsiteY22" fmla="*/ 130010 h 1191754"/>
              <a:gd name="connsiteX23" fmla="*/ 381361 w 1326097"/>
              <a:gd name="connsiteY23" fmla="*/ 151678 h 1191754"/>
              <a:gd name="connsiteX24" fmla="*/ 338025 w 1326097"/>
              <a:gd name="connsiteY24" fmla="*/ 134344 h 1191754"/>
              <a:gd name="connsiteX25" fmla="*/ 290355 w 1326097"/>
              <a:gd name="connsiteY25" fmla="*/ 156012 h 1191754"/>
              <a:gd name="connsiteX26" fmla="*/ 260019 w 1326097"/>
              <a:gd name="connsiteY26" fmla="*/ 195015 h 1191754"/>
              <a:gd name="connsiteX27" fmla="*/ 260019 w 1326097"/>
              <a:gd name="connsiteY27" fmla="*/ 195015 h 1191754"/>
              <a:gd name="connsiteX28" fmla="*/ 268686 w 1326097"/>
              <a:gd name="connsiteY28" fmla="*/ 238351 h 1191754"/>
              <a:gd name="connsiteX29" fmla="*/ 268686 w 1326097"/>
              <a:gd name="connsiteY29" fmla="*/ 264353 h 1191754"/>
              <a:gd name="connsiteX30" fmla="*/ 247018 w 1326097"/>
              <a:gd name="connsiteY30" fmla="*/ 312023 h 1191754"/>
              <a:gd name="connsiteX31" fmla="*/ 234017 w 1326097"/>
              <a:gd name="connsiteY31" fmla="*/ 342359 h 1191754"/>
              <a:gd name="connsiteX32" fmla="*/ 234017 w 1326097"/>
              <a:gd name="connsiteY32" fmla="*/ 342359 h 1191754"/>
              <a:gd name="connsiteX33" fmla="*/ 229683 w 1326097"/>
              <a:gd name="connsiteY33" fmla="*/ 390029 h 1191754"/>
              <a:gd name="connsiteX34" fmla="*/ 229683 w 1326097"/>
              <a:gd name="connsiteY34" fmla="*/ 390029 h 1191754"/>
              <a:gd name="connsiteX35" fmla="*/ 238351 w 1326097"/>
              <a:gd name="connsiteY35" fmla="*/ 455034 h 1191754"/>
              <a:gd name="connsiteX36" fmla="*/ 268686 w 1326097"/>
              <a:gd name="connsiteY36" fmla="*/ 468035 h 1191754"/>
              <a:gd name="connsiteX37" fmla="*/ 286021 w 1326097"/>
              <a:gd name="connsiteY37" fmla="*/ 481035 h 1191754"/>
              <a:gd name="connsiteX38" fmla="*/ 273020 w 1326097"/>
              <a:gd name="connsiteY38" fmla="*/ 515705 h 1191754"/>
              <a:gd name="connsiteX39" fmla="*/ 264353 w 1326097"/>
              <a:gd name="connsiteY39" fmla="*/ 537373 h 1191754"/>
              <a:gd name="connsiteX40" fmla="*/ 264353 w 1326097"/>
              <a:gd name="connsiteY40" fmla="*/ 537373 h 1191754"/>
              <a:gd name="connsiteX41" fmla="*/ 221016 w 1326097"/>
              <a:gd name="connsiteY41" fmla="*/ 546040 h 1191754"/>
              <a:gd name="connsiteX42" fmla="*/ 221016 w 1326097"/>
              <a:gd name="connsiteY42" fmla="*/ 546040 h 1191754"/>
              <a:gd name="connsiteX43" fmla="*/ 182013 w 1326097"/>
              <a:gd name="connsiteY43" fmla="*/ 580709 h 1191754"/>
              <a:gd name="connsiteX44" fmla="*/ 147344 w 1326097"/>
              <a:gd name="connsiteY44" fmla="*/ 602378 h 1191754"/>
              <a:gd name="connsiteX45" fmla="*/ 147344 w 1326097"/>
              <a:gd name="connsiteY45" fmla="*/ 641380 h 1191754"/>
              <a:gd name="connsiteX46" fmla="*/ 130009 w 1326097"/>
              <a:gd name="connsiteY46" fmla="*/ 663049 h 1191754"/>
              <a:gd name="connsiteX47" fmla="*/ 130009 w 1326097"/>
              <a:gd name="connsiteY47" fmla="*/ 663049 h 1191754"/>
              <a:gd name="connsiteX48" fmla="*/ 86673 w 1326097"/>
              <a:gd name="connsiteY48" fmla="*/ 676050 h 1191754"/>
              <a:gd name="connsiteX49" fmla="*/ 69338 w 1326097"/>
              <a:gd name="connsiteY49" fmla="*/ 693384 h 1191754"/>
              <a:gd name="connsiteX50" fmla="*/ 47670 w 1326097"/>
              <a:gd name="connsiteY50" fmla="*/ 706385 h 1191754"/>
              <a:gd name="connsiteX51" fmla="*/ 17335 w 1326097"/>
              <a:gd name="connsiteY51" fmla="*/ 715053 h 1191754"/>
              <a:gd name="connsiteX52" fmla="*/ 17335 w 1326097"/>
              <a:gd name="connsiteY52" fmla="*/ 715053 h 1191754"/>
              <a:gd name="connsiteX53" fmla="*/ 0 w 1326097"/>
              <a:gd name="connsiteY53" fmla="*/ 762723 h 1191754"/>
              <a:gd name="connsiteX54" fmla="*/ 0 w 1326097"/>
              <a:gd name="connsiteY54" fmla="*/ 780057 h 1191754"/>
              <a:gd name="connsiteX55" fmla="*/ 0 w 1326097"/>
              <a:gd name="connsiteY55" fmla="*/ 780057 h 1191754"/>
              <a:gd name="connsiteX56" fmla="*/ 13001 w 1326097"/>
              <a:gd name="connsiteY56" fmla="*/ 806059 h 1191754"/>
              <a:gd name="connsiteX57" fmla="*/ 21668 w 1326097"/>
              <a:gd name="connsiteY57" fmla="*/ 827727 h 1191754"/>
              <a:gd name="connsiteX58" fmla="*/ 13001 w 1326097"/>
              <a:gd name="connsiteY58" fmla="*/ 845062 h 1191754"/>
              <a:gd name="connsiteX59" fmla="*/ 21668 w 1326097"/>
              <a:gd name="connsiteY59" fmla="*/ 866730 h 1191754"/>
              <a:gd name="connsiteX60" fmla="*/ 34669 w 1326097"/>
              <a:gd name="connsiteY60" fmla="*/ 875398 h 1191754"/>
              <a:gd name="connsiteX61" fmla="*/ 39003 w 1326097"/>
              <a:gd name="connsiteY61" fmla="*/ 897066 h 1191754"/>
              <a:gd name="connsiteX62" fmla="*/ 39003 w 1326097"/>
              <a:gd name="connsiteY62" fmla="*/ 897066 h 1191754"/>
              <a:gd name="connsiteX63" fmla="*/ 78006 w 1326097"/>
              <a:gd name="connsiteY63" fmla="*/ 923068 h 1191754"/>
              <a:gd name="connsiteX64" fmla="*/ 78006 w 1326097"/>
              <a:gd name="connsiteY64" fmla="*/ 923068 h 1191754"/>
              <a:gd name="connsiteX65" fmla="*/ 117009 w 1326097"/>
              <a:gd name="connsiteY65" fmla="*/ 923068 h 1191754"/>
              <a:gd name="connsiteX66" fmla="*/ 117009 w 1326097"/>
              <a:gd name="connsiteY66" fmla="*/ 923068 h 1191754"/>
              <a:gd name="connsiteX67" fmla="*/ 156011 w 1326097"/>
              <a:gd name="connsiteY67" fmla="*/ 944736 h 1191754"/>
              <a:gd name="connsiteX68" fmla="*/ 156011 w 1326097"/>
              <a:gd name="connsiteY68" fmla="*/ 944736 h 1191754"/>
              <a:gd name="connsiteX69" fmla="*/ 169012 w 1326097"/>
              <a:gd name="connsiteY69" fmla="*/ 992406 h 1191754"/>
              <a:gd name="connsiteX70" fmla="*/ 169012 w 1326097"/>
              <a:gd name="connsiteY70" fmla="*/ 992406 h 1191754"/>
              <a:gd name="connsiteX71" fmla="*/ 177680 w 1326097"/>
              <a:gd name="connsiteY71" fmla="*/ 1048744 h 1191754"/>
              <a:gd name="connsiteX72" fmla="*/ 195014 w 1326097"/>
              <a:gd name="connsiteY72" fmla="*/ 1066078 h 1191754"/>
              <a:gd name="connsiteX73" fmla="*/ 195014 w 1326097"/>
              <a:gd name="connsiteY73" fmla="*/ 1066078 h 1191754"/>
              <a:gd name="connsiteX74" fmla="*/ 247018 w 1326097"/>
              <a:gd name="connsiteY74" fmla="*/ 1083413 h 1191754"/>
              <a:gd name="connsiteX75" fmla="*/ 286021 w 1326097"/>
              <a:gd name="connsiteY75" fmla="*/ 1096414 h 1191754"/>
              <a:gd name="connsiteX76" fmla="*/ 333691 w 1326097"/>
              <a:gd name="connsiteY76" fmla="*/ 1096414 h 1191754"/>
              <a:gd name="connsiteX77" fmla="*/ 368360 w 1326097"/>
              <a:gd name="connsiteY77" fmla="*/ 1100747 h 1191754"/>
              <a:gd name="connsiteX78" fmla="*/ 398696 w 1326097"/>
              <a:gd name="connsiteY78" fmla="*/ 1105081 h 1191754"/>
              <a:gd name="connsiteX79" fmla="*/ 437699 w 1326097"/>
              <a:gd name="connsiteY79" fmla="*/ 1109415 h 1191754"/>
              <a:gd name="connsiteX80" fmla="*/ 468034 w 1326097"/>
              <a:gd name="connsiteY80" fmla="*/ 1118082 h 1191754"/>
              <a:gd name="connsiteX81" fmla="*/ 502703 w 1326097"/>
              <a:gd name="connsiteY81" fmla="*/ 1135417 h 1191754"/>
              <a:gd name="connsiteX82" fmla="*/ 502703 w 1326097"/>
              <a:gd name="connsiteY82" fmla="*/ 1135417 h 1191754"/>
              <a:gd name="connsiteX83" fmla="*/ 559041 w 1326097"/>
              <a:gd name="connsiteY83" fmla="*/ 1113748 h 1191754"/>
              <a:gd name="connsiteX84" fmla="*/ 589376 w 1326097"/>
              <a:gd name="connsiteY84" fmla="*/ 1126749 h 1191754"/>
              <a:gd name="connsiteX85" fmla="*/ 602377 w 1326097"/>
              <a:gd name="connsiteY85" fmla="*/ 1152751 h 1191754"/>
              <a:gd name="connsiteX86" fmla="*/ 615378 w 1326097"/>
              <a:gd name="connsiteY86" fmla="*/ 1165752 h 1191754"/>
              <a:gd name="connsiteX87" fmla="*/ 628379 w 1326097"/>
              <a:gd name="connsiteY87" fmla="*/ 1183087 h 1191754"/>
              <a:gd name="connsiteX88" fmla="*/ 663048 w 1326097"/>
              <a:gd name="connsiteY88" fmla="*/ 1191754 h 1191754"/>
              <a:gd name="connsiteX89" fmla="*/ 710719 w 1326097"/>
              <a:gd name="connsiteY89" fmla="*/ 1170086 h 1191754"/>
              <a:gd name="connsiteX90" fmla="*/ 710719 w 1326097"/>
              <a:gd name="connsiteY90" fmla="*/ 1170086 h 1191754"/>
              <a:gd name="connsiteX91" fmla="*/ 749721 w 1326097"/>
              <a:gd name="connsiteY91" fmla="*/ 1148417 h 1191754"/>
              <a:gd name="connsiteX92" fmla="*/ 767056 w 1326097"/>
              <a:gd name="connsiteY92" fmla="*/ 1144084 h 1191754"/>
              <a:gd name="connsiteX93" fmla="*/ 784391 w 1326097"/>
              <a:gd name="connsiteY93" fmla="*/ 1144084 h 1191754"/>
              <a:gd name="connsiteX94" fmla="*/ 819060 w 1326097"/>
              <a:gd name="connsiteY94" fmla="*/ 1126749 h 1191754"/>
              <a:gd name="connsiteX95" fmla="*/ 836394 w 1326097"/>
              <a:gd name="connsiteY95" fmla="*/ 1109415 h 1191754"/>
              <a:gd name="connsiteX96" fmla="*/ 849395 w 1326097"/>
              <a:gd name="connsiteY96" fmla="*/ 1100747 h 1191754"/>
              <a:gd name="connsiteX97" fmla="*/ 866730 w 1326097"/>
              <a:gd name="connsiteY97" fmla="*/ 1087746 h 1191754"/>
              <a:gd name="connsiteX98" fmla="*/ 888398 w 1326097"/>
              <a:gd name="connsiteY98" fmla="*/ 1087746 h 1191754"/>
              <a:gd name="connsiteX99" fmla="*/ 923067 w 1326097"/>
              <a:gd name="connsiteY99" fmla="*/ 1100747 h 1191754"/>
              <a:gd name="connsiteX100" fmla="*/ 953403 w 1326097"/>
              <a:gd name="connsiteY100" fmla="*/ 1109415 h 1191754"/>
              <a:gd name="connsiteX101" fmla="*/ 953403 w 1326097"/>
              <a:gd name="connsiteY101" fmla="*/ 1109415 h 1191754"/>
              <a:gd name="connsiteX102" fmla="*/ 996739 w 1326097"/>
              <a:gd name="connsiteY102" fmla="*/ 1100747 h 1191754"/>
              <a:gd name="connsiteX103" fmla="*/ 1044409 w 1326097"/>
              <a:gd name="connsiteY103" fmla="*/ 1096414 h 1191754"/>
              <a:gd name="connsiteX104" fmla="*/ 1044409 w 1326097"/>
              <a:gd name="connsiteY104" fmla="*/ 1096414 h 1191754"/>
              <a:gd name="connsiteX105" fmla="*/ 1105081 w 1326097"/>
              <a:gd name="connsiteY105" fmla="*/ 1066078 h 1191754"/>
              <a:gd name="connsiteX106" fmla="*/ 1144083 w 1326097"/>
              <a:gd name="connsiteY106" fmla="*/ 1018408 h 1191754"/>
              <a:gd name="connsiteX107" fmla="*/ 1170085 w 1326097"/>
              <a:gd name="connsiteY107" fmla="*/ 992406 h 1191754"/>
              <a:gd name="connsiteX108" fmla="*/ 1187420 w 1326097"/>
              <a:gd name="connsiteY108" fmla="*/ 957737 h 1191754"/>
              <a:gd name="connsiteX109" fmla="*/ 1196087 w 1326097"/>
              <a:gd name="connsiteY109" fmla="*/ 923068 h 1191754"/>
              <a:gd name="connsiteX110" fmla="*/ 1183086 w 1326097"/>
              <a:gd name="connsiteY110" fmla="*/ 897066 h 1191754"/>
              <a:gd name="connsiteX111" fmla="*/ 1204755 w 1326097"/>
              <a:gd name="connsiteY111" fmla="*/ 866730 h 1191754"/>
              <a:gd name="connsiteX112" fmla="*/ 1204755 w 1326097"/>
              <a:gd name="connsiteY112" fmla="*/ 866730 h 1191754"/>
              <a:gd name="connsiteX113" fmla="*/ 1209088 w 1326097"/>
              <a:gd name="connsiteY113" fmla="*/ 814726 h 1191754"/>
              <a:gd name="connsiteX114" fmla="*/ 1209088 w 1326097"/>
              <a:gd name="connsiteY114" fmla="*/ 814726 h 1191754"/>
              <a:gd name="connsiteX115" fmla="*/ 1191754 w 1326097"/>
              <a:gd name="connsiteY115" fmla="*/ 788725 h 1191754"/>
              <a:gd name="connsiteX116" fmla="*/ 1213422 w 1326097"/>
              <a:gd name="connsiteY116" fmla="*/ 758389 h 1191754"/>
              <a:gd name="connsiteX117" fmla="*/ 1230756 w 1326097"/>
              <a:gd name="connsiteY117" fmla="*/ 758389 h 1191754"/>
              <a:gd name="connsiteX118" fmla="*/ 1230756 w 1326097"/>
              <a:gd name="connsiteY118" fmla="*/ 758389 h 1191754"/>
              <a:gd name="connsiteX119" fmla="*/ 1274093 w 1326097"/>
              <a:gd name="connsiteY119" fmla="*/ 749722 h 1191754"/>
              <a:gd name="connsiteX120" fmla="*/ 1308762 w 1326097"/>
              <a:gd name="connsiteY120" fmla="*/ 749722 h 1191754"/>
              <a:gd name="connsiteX121" fmla="*/ 1326097 w 1326097"/>
              <a:gd name="connsiteY121" fmla="*/ 736721 h 1191754"/>
              <a:gd name="connsiteX122" fmla="*/ 1326097 w 1326097"/>
              <a:gd name="connsiteY122" fmla="*/ 736721 h 1191754"/>
              <a:gd name="connsiteX123" fmla="*/ 1291428 w 1326097"/>
              <a:gd name="connsiteY123" fmla="*/ 702052 h 1191754"/>
              <a:gd name="connsiteX124" fmla="*/ 1287094 w 1326097"/>
              <a:gd name="connsiteY124" fmla="*/ 680383 h 1191754"/>
              <a:gd name="connsiteX125" fmla="*/ 1317429 w 1326097"/>
              <a:gd name="connsiteY125" fmla="*/ 645714 h 1191754"/>
              <a:gd name="connsiteX126" fmla="*/ 1317429 w 1326097"/>
              <a:gd name="connsiteY126" fmla="*/ 645714 h 1191754"/>
              <a:gd name="connsiteX127" fmla="*/ 1287094 w 1326097"/>
              <a:gd name="connsiteY127" fmla="*/ 585043 h 1191754"/>
              <a:gd name="connsiteX128" fmla="*/ 1261092 w 1326097"/>
              <a:gd name="connsiteY128" fmla="*/ 593710 h 1191754"/>
              <a:gd name="connsiteX129" fmla="*/ 1235090 w 1326097"/>
              <a:gd name="connsiteY129" fmla="*/ 598044 h 1191754"/>
              <a:gd name="connsiteX130" fmla="*/ 1235090 w 1326097"/>
              <a:gd name="connsiteY130" fmla="*/ 598044 h 1191754"/>
              <a:gd name="connsiteX131" fmla="*/ 1196087 w 1326097"/>
              <a:gd name="connsiteY131" fmla="*/ 628380 h 1191754"/>
              <a:gd name="connsiteX132" fmla="*/ 1152751 w 1326097"/>
              <a:gd name="connsiteY132" fmla="*/ 606711 h 1191754"/>
              <a:gd name="connsiteX133" fmla="*/ 1096413 w 1326097"/>
              <a:gd name="connsiteY133" fmla="*/ 602378 h 1191754"/>
              <a:gd name="connsiteX134" fmla="*/ 1083412 w 1326097"/>
              <a:gd name="connsiteY134" fmla="*/ 628380 h 1191754"/>
              <a:gd name="connsiteX135" fmla="*/ 1079079 w 1326097"/>
              <a:gd name="connsiteY135" fmla="*/ 658715 h 1191754"/>
              <a:gd name="connsiteX136" fmla="*/ 1066078 w 1326097"/>
              <a:gd name="connsiteY136" fmla="*/ 684717 h 1191754"/>
              <a:gd name="connsiteX137" fmla="*/ 1066078 w 1326097"/>
              <a:gd name="connsiteY137" fmla="*/ 684717 h 1191754"/>
              <a:gd name="connsiteX138" fmla="*/ 1005407 w 1326097"/>
              <a:gd name="connsiteY138" fmla="*/ 732387 h 1191754"/>
              <a:gd name="connsiteX139" fmla="*/ 970737 w 1326097"/>
              <a:gd name="connsiteY139" fmla="*/ 754055 h 1191754"/>
              <a:gd name="connsiteX140" fmla="*/ 931735 w 1326097"/>
              <a:gd name="connsiteY140" fmla="*/ 767056 h 1191754"/>
              <a:gd name="connsiteX141" fmla="*/ 892732 w 1326097"/>
              <a:gd name="connsiteY141" fmla="*/ 771390 h 1191754"/>
              <a:gd name="connsiteX142" fmla="*/ 862396 w 1326097"/>
              <a:gd name="connsiteY142" fmla="*/ 832061 h 1191754"/>
              <a:gd name="connsiteX143" fmla="*/ 823393 w 1326097"/>
              <a:gd name="connsiteY143" fmla="*/ 814726 h 1191754"/>
              <a:gd name="connsiteX144" fmla="*/ 775723 w 1326097"/>
              <a:gd name="connsiteY144" fmla="*/ 810393 h 1191754"/>
              <a:gd name="connsiteX145" fmla="*/ 723719 w 1326097"/>
              <a:gd name="connsiteY145" fmla="*/ 836395 h 1191754"/>
              <a:gd name="connsiteX146" fmla="*/ 702051 w 1326097"/>
              <a:gd name="connsiteY146" fmla="*/ 875398 h 1191754"/>
              <a:gd name="connsiteX147" fmla="*/ 680383 w 1326097"/>
              <a:gd name="connsiteY147" fmla="*/ 901399 h 1191754"/>
              <a:gd name="connsiteX148" fmla="*/ 680383 w 1326097"/>
              <a:gd name="connsiteY148" fmla="*/ 901399 h 1191754"/>
              <a:gd name="connsiteX149" fmla="*/ 624046 w 1326097"/>
              <a:gd name="connsiteY149" fmla="*/ 927401 h 1191754"/>
              <a:gd name="connsiteX150" fmla="*/ 576375 w 1326097"/>
              <a:gd name="connsiteY150" fmla="*/ 914400 h 1191754"/>
              <a:gd name="connsiteX151" fmla="*/ 533039 w 1326097"/>
              <a:gd name="connsiteY151" fmla="*/ 897066 h 1191754"/>
              <a:gd name="connsiteX152" fmla="*/ 494036 w 1326097"/>
              <a:gd name="connsiteY152" fmla="*/ 897066 h 1191754"/>
              <a:gd name="connsiteX153" fmla="*/ 455033 w 1326097"/>
              <a:gd name="connsiteY153" fmla="*/ 879731 h 1191754"/>
              <a:gd name="connsiteX154" fmla="*/ 455033 w 1326097"/>
              <a:gd name="connsiteY154" fmla="*/ 879731 h 1191754"/>
              <a:gd name="connsiteX155" fmla="*/ 416030 w 1326097"/>
              <a:gd name="connsiteY155" fmla="*/ 853729 h 1191754"/>
              <a:gd name="connsiteX156" fmla="*/ 416030 w 1326097"/>
              <a:gd name="connsiteY156" fmla="*/ 853729 h 1191754"/>
              <a:gd name="connsiteX157" fmla="*/ 416030 w 1326097"/>
              <a:gd name="connsiteY157" fmla="*/ 801726 h 1191754"/>
              <a:gd name="connsiteX158" fmla="*/ 446366 w 1326097"/>
              <a:gd name="connsiteY158" fmla="*/ 771390 h 1191754"/>
              <a:gd name="connsiteX159" fmla="*/ 450700 w 1326097"/>
              <a:gd name="connsiteY159" fmla="*/ 741054 h 1191754"/>
              <a:gd name="connsiteX160" fmla="*/ 455033 w 1326097"/>
              <a:gd name="connsiteY160" fmla="*/ 702052 h 1191754"/>
              <a:gd name="connsiteX161" fmla="*/ 437699 w 1326097"/>
              <a:gd name="connsiteY161" fmla="*/ 693384 h 1191754"/>
              <a:gd name="connsiteX162" fmla="*/ 437699 w 1326097"/>
              <a:gd name="connsiteY162" fmla="*/ 693384 h 1191754"/>
              <a:gd name="connsiteX163" fmla="*/ 429031 w 1326097"/>
              <a:gd name="connsiteY163" fmla="*/ 641380 h 1191754"/>
              <a:gd name="connsiteX164" fmla="*/ 429031 w 1326097"/>
              <a:gd name="connsiteY164" fmla="*/ 641380 h 1191754"/>
              <a:gd name="connsiteX165" fmla="*/ 507037 w 1326097"/>
              <a:gd name="connsiteY165" fmla="*/ 671716 h 1191754"/>
              <a:gd name="connsiteX166" fmla="*/ 546040 w 1326097"/>
              <a:gd name="connsiteY166" fmla="*/ 654381 h 1191754"/>
              <a:gd name="connsiteX167" fmla="*/ 546040 w 1326097"/>
              <a:gd name="connsiteY167" fmla="*/ 654381 h 1191754"/>
              <a:gd name="connsiteX168" fmla="*/ 498370 w 1326097"/>
              <a:gd name="connsiteY168" fmla="*/ 585043 h 1191754"/>
              <a:gd name="connsiteX169" fmla="*/ 485369 w 1326097"/>
              <a:gd name="connsiteY169" fmla="*/ 567708 h 1191754"/>
              <a:gd name="connsiteX170" fmla="*/ 485369 w 1326097"/>
              <a:gd name="connsiteY170" fmla="*/ 537373 h 1191754"/>
              <a:gd name="connsiteX171" fmla="*/ 485369 w 1326097"/>
              <a:gd name="connsiteY171" fmla="*/ 481035 h 1191754"/>
              <a:gd name="connsiteX172" fmla="*/ 485369 w 1326097"/>
              <a:gd name="connsiteY172" fmla="*/ 459367 h 1191754"/>
              <a:gd name="connsiteX173" fmla="*/ 481035 w 1326097"/>
              <a:gd name="connsiteY173" fmla="*/ 433365 h 1191754"/>
              <a:gd name="connsiteX174" fmla="*/ 494036 w 1326097"/>
              <a:gd name="connsiteY174" fmla="*/ 390029 h 1191754"/>
              <a:gd name="connsiteX175" fmla="*/ 541706 w 1326097"/>
              <a:gd name="connsiteY175" fmla="*/ 381362 h 1191754"/>
              <a:gd name="connsiteX176" fmla="*/ 563374 w 1326097"/>
              <a:gd name="connsiteY176" fmla="*/ 372694 h 1191754"/>
              <a:gd name="connsiteX177" fmla="*/ 546040 w 1326097"/>
              <a:gd name="connsiteY177" fmla="*/ 346692 h 1191754"/>
              <a:gd name="connsiteX178" fmla="*/ 494036 w 1326097"/>
              <a:gd name="connsiteY178" fmla="*/ 342359 h 1191754"/>
              <a:gd name="connsiteX179" fmla="*/ 455033 w 1326097"/>
              <a:gd name="connsiteY179" fmla="*/ 355360 h 1191754"/>
              <a:gd name="connsiteX180" fmla="*/ 468034 w 1326097"/>
              <a:gd name="connsiteY180" fmla="*/ 307689 h 1191754"/>
              <a:gd name="connsiteX181" fmla="*/ 468034 w 1326097"/>
              <a:gd name="connsiteY181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34496 w 1326097"/>
              <a:gd name="connsiteY3" fmla="*/ 187143 h 1191754"/>
              <a:gd name="connsiteX4" fmla="*/ 1131082 w 1326097"/>
              <a:gd name="connsiteY4" fmla="*/ 8668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1131082 w 1326097"/>
              <a:gd name="connsiteY4" fmla="*/ 8668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1096413 w 1326097"/>
              <a:gd name="connsiteY5" fmla="*/ 30336 h 1191754"/>
              <a:gd name="connsiteX6" fmla="*/ 708661 w 1326097"/>
              <a:gd name="connsiteY6" fmla="*/ 189488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957737 w 1326097"/>
              <a:gd name="connsiteY9" fmla="*/ 34670 h 1191754"/>
              <a:gd name="connsiteX10" fmla="*/ 891183 w 1326097"/>
              <a:gd name="connsiteY10" fmla="*/ 95437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836203 w 1326097"/>
              <a:gd name="connsiteY9" fmla="*/ 83863 h 1191754"/>
              <a:gd name="connsiteX10" fmla="*/ 891183 w 1326097"/>
              <a:gd name="connsiteY10" fmla="*/ 95437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1326097" h="1191754">
                <a:moveTo>
                  <a:pt x="466910" y="309486"/>
                </a:moveTo>
                <a:lnTo>
                  <a:pt x="521902" y="234360"/>
                </a:lnTo>
                <a:lnTo>
                  <a:pt x="562153" y="207398"/>
                </a:lnTo>
                <a:lnTo>
                  <a:pt x="622921" y="207398"/>
                </a:lnTo>
                <a:lnTo>
                  <a:pt x="676775" y="219906"/>
                </a:lnTo>
                <a:lnTo>
                  <a:pt x="726023" y="151870"/>
                </a:lnTo>
                <a:cubicBezTo>
                  <a:pt x="731337" y="146800"/>
                  <a:pt x="708405" y="201309"/>
                  <a:pt x="708661" y="189488"/>
                </a:cubicBezTo>
                <a:cubicBezTo>
                  <a:pt x="708917" y="177667"/>
                  <a:pt x="617087" y="126769"/>
                  <a:pt x="727559" y="80941"/>
                </a:cubicBezTo>
                <a:lnTo>
                  <a:pt x="766685" y="62152"/>
                </a:lnTo>
                <a:cubicBezTo>
                  <a:pt x="830369" y="52991"/>
                  <a:pt x="815453" y="78316"/>
                  <a:pt x="836203" y="83863"/>
                </a:cubicBezTo>
                <a:cubicBezTo>
                  <a:pt x="856953" y="89410"/>
                  <a:pt x="878873" y="100747"/>
                  <a:pt x="891183" y="95437"/>
                </a:cubicBezTo>
                <a:cubicBezTo>
                  <a:pt x="903494" y="90127"/>
                  <a:pt x="903772" y="66482"/>
                  <a:pt x="910066" y="52004"/>
                </a:cubicBezTo>
                <a:lnTo>
                  <a:pt x="827727" y="21669"/>
                </a:lnTo>
                <a:lnTo>
                  <a:pt x="771390" y="17335"/>
                </a:lnTo>
                <a:lnTo>
                  <a:pt x="732387" y="0"/>
                </a:lnTo>
                <a:lnTo>
                  <a:pt x="684717" y="21669"/>
                </a:lnTo>
                <a:lnTo>
                  <a:pt x="693384" y="56338"/>
                </a:lnTo>
                <a:lnTo>
                  <a:pt x="689050" y="104008"/>
                </a:lnTo>
                <a:lnTo>
                  <a:pt x="680383" y="130010"/>
                </a:lnTo>
                <a:lnTo>
                  <a:pt x="580709" y="117009"/>
                </a:lnTo>
                <a:lnTo>
                  <a:pt x="528705" y="104008"/>
                </a:lnTo>
                <a:lnTo>
                  <a:pt x="511371" y="91007"/>
                </a:lnTo>
                <a:lnTo>
                  <a:pt x="481035" y="112675"/>
                </a:lnTo>
                <a:lnTo>
                  <a:pt x="468034" y="130010"/>
                </a:lnTo>
                <a:lnTo>
                  <a:pt x="381361" y="151678"/>
                </a:lnTo>
                <a:lnTo>
                  <a:pt x="338025" y="134344"/>
                </a:lnTo>
                <a:lnTo>
                  <a:pt x="290355" y="156012"/>
                </a:lnTo>
                <a:lnTo>
                  <a:pt x="260019" y="195015"/>
                </a:lnTo>
                <a:lnTo>
                  <a:pt x="260019" y="195015"/>
                </a:lnTo>
                <a:lnTo>
                  <a:pt x="268686" y="238351"/>
                </a:lnTo>
                <a:lnTo>
                  <a:pt x="268686" y="264353"/>
                </a:lnTo>
                <a:lnTo>
                  <a:pt x="247018" y="312023"/>
                </a:lnTo>
                <a:lnTo>
                  <a:pt x="234017" y="342359"/>
                </a:lnTo>
                <a:lnTo>
                  <a:pt x="234017" y="342359"/>
                </a:lnTo>
                <a:lnTo>
                  <a:pt x="229683" y="390029"/>
                </a:lnTo>
                <a:lnTo>
                  <a:pt x="229683" y="390029"/>
                </a:lnTo>
                <a:lnTo>
                  <a:pt x="238351" y="455034"/>
                </a:lnTo>
                <a:lnTo>
                  <a:pt x="268686" y="468035"/>
                </a:lnTo>
                <a:lnTo>
                  <a:pt x="286021" y="481035"/>
                </a:lnTo>
                <a:lnTo>
                  <a:pt x="273020" y="515705"/>
                </a:lnTo>
                <a:lnTo>
                  <a:pt x="264353" y="537373"/>
                </a:lnTo>
                <a:lnTo>
                  <a:pt x="264353" y="537373"/>
                </a:lnTo>
                <a:lnTo>
                  <a:pt x="221016" y="546040"/>
                </a:lnTo>
                <a:lnTo>
                  <a:pt x="221016" y="546040"/>
                </a:lnTo>
                <a:lnTo>
                  <a:pt x="182013" y="580709"/>
                </a:lnTo>
                <a:lnTo>
                  <a:pt x="147344" y="602378"/>
                </a:lnTo>
                <a:lnTo>
                  <a:pt x="147344" y="641380"/>
                </a:lnTo>
                <a:lnTo>
                  <a:pt x="130009" y="663049"/>
                </a:lnTo>
                <a:lnTo>
                  <a:pt x="130009" y="663049"/>
                </a:lnTo>
                <a:lnTo>
                  <a:pt x="86673" y="676050"/>
                </a:lnTo>
                <a:lnTo>
                  <a:pt x="69338" y="693384"/>
                </a:lnTo>
                <a:lnTo>
                  <a:pt x="47670" y="706385"/>
                </a:lnTo>
                <a:lnTo>
                  <a:pt x="17335" y="715053"/>
                </a:lnTo>
                <a:lnTo>
                  <a:pt x="17335" y="715053"/>
                </a:lnTo>
                <a:lnTo>
                  <a:pt x="0" y="762723"/>
                </a:lnTo>
                <a:lnTo>
                  <a:pt x="0" y="780057"/>
                </a:lnTo>
                <a:lnTo>
                  <a:pt x="0" y="780057"/>
                </a:lnTo>
                <a:lnTo>
                  <a:pt x="13001" y="806059"/>
                </a:lnTo>
                <a:lnTo>
                  <a:pt x="21668" y="827727"/>
                </a:lnTo>
                <a:lnTo>
                  <a:pt x="13001" y="845062"/>
                </a:lnTo>
                <a:lnTo>
                  <a:pt x="21668" y="866730"/>
                </a:lnTo>
                <a:lnTo>
                  <a:pt x="34669" y="875398"/>
                </a:lnTo>
                <a:lnTo>
                  <a:pt x="39003" y="897066"/>
                </a:lnTo>
                <a:lnTo>
                  <a:pt x="39003" y="897066"/>
                </a:lnTo>
                <a:lnTo>
                  <a:pt x="78006" y="923068"/>
                </a:lnTo>
                <a:lnTo>
                  <a:pt x="78006" y="923068"/>
                </a:lnTo>
                <a:lnTo>
                  <a:pt x="117009" y="923068"/>
                </a:lnTo>
                <a:lnTo>
                  <a:pt x="117009" y="923068"/>
                </a:lnTo>
                <a:lnTo>
                  <a:pt x="156011" y="944736"/>
                </a:lnTo>
                <a:lnTo>
                  <a:pt x="156011" y="944736"/>
                </a:lnTo>
                <a:lnTo>
                  <a:pt x="169012" y="992406"/>
                </a:lnTo>
                <a:lnTo>
                  <a:pt x="169012" y="992406"/>
                </a:lnTo>
                <a:lnTo>
                  <a:pt x="177680" y="1048744"/>
                </a:lnTo>
                <a:lnTo>
                  <a:pt x="195014" y="1066078"/>
                </a:lnTo>
                <a:lnTo>
                  <a:pt x="195014" y="1066078"/>
                </a:lnTo>
                <a:lnTo>
                  <a:pt x="247018" y="1083413"/>
                </a:lnTo>
                <a:lnTo>
                  <a:pt x="286021" y="1096414"/>
                </a:lnTo>
                <a:lnTo>
                  <a:pt x="333691" y="1096414"/>
                </a:lnTo>
                <a:lnTo>
                  <a:pt x="368360" y="1100747"/>
                </a:lnTo>
                <a:lnTo>
                  <a:pt x="398696" y="1105081"/>
                </a:lnTo>
                <a:lnTo>
                  <a:pt x="437699" y="1109415"/>
                </a:lnTo>
                <a:lnTo>
                  <a:pt x="468034" y="1118082"/>
                </a:lnTo>
                <a:lnTo>
                  <a:pt x="502703" y="1135417"/>
                </a:lnTo>
                <a:lnTo>
                  <a:pt x="502703" y="1135417"/>
                </a:lnTo>
                <a:lnTo>
                  <a:pt x="559041" y="1113748"/>
                </a:lnTo>
                <a:lnTo>
                  <a:pt x="589376" y="1126749"/>
                </a:lnTo>
                <a:lnTo>
                  <a:pt x="602377" y="1152751"/>
                </a:lnTo>
                <a:lnTo>
                  <a:pt x="615378" y="1165752"/>
                </a:lnTo>
                <a:lnTo>
                  <a:pt x="628379" y="1183087"/>
                </a:lnTo>
                <a:lnTo>
                  <a:pt x="663048" y="1191754"/>
                </a:lnTo>
                <a:lnTo>
                  <a:pt x="710719" y="1170086"/>
                </a:lnTo>
                <a:lnTo>
                  <a:pt x="710719" y="1170086"/>
                </a:lnTo>
                <a:lnTo>
                  <a:pt x="749721" y="1148417"/>
                </a:lnTo>
                <a:lnTo>
                  <a:pt x="767056" y="1144084"/>
                </a:lnTo>
                <a:lnTo>
                  <a:pt x="784391" y="1144084"/>
                </a:lnTo>
                <a:lnTo>
                  <a:pt x="819060" y="1126749"/>
                </a:lnTo>
                <a:lnTo>
                  <a:pt x="836394" y="1109415"/>
                </a:lnTo>
                <a:lnTo>
                  <a:pt x="849395" y="1100747"/>
                </a:lnTo>
                <a:lnTo>
                  <a:pt x="866730" y="1087746"/>
                </a:lnTo>
                <a:lnTo>
                  <a:pt x="888398" y="1087746"/>
                </a:lnTo>
                <a:lnTo>
                  <a:pt x="923067" y="1100747"/>
                </a:lnTo>
                <a:lnTo>
                  <a:pt x="953403" y="1109415"/>
                </a:lnTo>
                <a:lnTo>
                  <a:pt x="953403" y="1109415"/>
                </a:lnTo>
                <a:lnTo>
                  <a:pt x="996739" y="1100747"/>
                </a:lnTo>
                <a:lnTo>
                  <a:pt x="1044409" y="1096414"/>
                </a:lnTo>
                <a:lnTo>
                  <a:pt x="1044409" y="1096414"/>
                </a:lnTo>
                <a:lnTo>
                  <a:pt x="1105081" y="1066078"/>
                </a:lnTo>
                <a:lnTo>
                  <a:pt x="1144083" y="1018408"/>
                </a:lnTo>
                <a:lnTo>
                  <a:pt x="1170085" y="992406"/>
                </a:lnTo>
                <a:lnTo>
                  <a:pt x="1187420" y="957737"/>
                </a:lnTo>
                <a:lnTo>
                  <a:pt x="1196087" y="923068"/>
                </a:lnTo>
                <a:lnTo>
                  <a:pt x="1183086" y="897066"/>
                </a:lnTo>
                <a:lnTo>
                  <a:pt x="1204755" y="866730"/>
                </a:lnTo>
                <a:lnTo>
                  <a:pt x="1204755" y="866730"/>
                </a:lnTo>
                <a:lnTo>
                  <a:pt x="1209088" y="814726"/>
                </a:lnTo>
                <a:lnTo>
                  <a:pt x="1209088" y="814726"/>
                </a:lnTo>
                <a:lnTo>
                  <a:pt x="1191754" y="788725"/>
                </a:lnTo>
                <a:lnTo>
                  <a:pt x="1213422" y="758389"/>
                </a:lnTo>
                <a:lnTo>
                  <a:pt x="1230756" y="758389"/>
                </a:lnTo>
                <a:lnTo>
                  <a:pt x="1230756" y="758389"/>
                </a:lnTo>
                <a:lnTo>
                  <a:pt x="1274093" y="749722"/>
                </a:lnTo>
                <a:lnTo>
                  <a:pt x="1308762" y="749722"/>
                </a:lnTo>
                <a:lnTo>
                  <a:pt x="1326097" y="736721"/>
                </a:lnTo>
                <a:lnTo>
                  <a:pt x="1326097" y="736721"/>
                </a:lnTo>
                <a:lnTo>
                  <a:pt x="1291428" y="702052"/>
                </a:lnTo>
                <a:lnTo>
                  <a:pt x="1287094" y="680383"/>
                </a:lnTo>
                <a:lnTo>
                  <a:pt x="1317429" y="645714"/>
                </a:lnTo>
                <a:lnTo>
                  <a:pt x="1317429" y="645714"/>
                </a:lnTo>
                <a:lnTo>
                  <a:pt x="1287094" y="585043"/>
                </a:lnTo>
                <a:lnTo>
                  <a:pt x="1261092" y="593710"/>
                </a:lnTo>
                <a:lnTo>
                  <a:pt x="1235090" y="598044"/>
                </a:lnTo>
                <a:lnTo>
                  <a:pt x="1235090" y="598044"/>
                </a:lnTo>
                <a:lnTo>
                  <a:pt x="1196087" y="628380"/>
                </a:lnTo>
                <a:lnTo>
                  <a:pt x="1152751" y="606711"/>
                </a:lnTo>
                <a:lnTo>
                  <a:pt x="1096413" y="602378"/>
                </a:lnTo>
                <a:lnTo>
                  <a:pt x="1083412" y="628380"/>
                </a:lnTo>
                <a:lnTo>
                  <a:pt x="1079079" y="658715"/>
                </a:lnTo>
                <a:lnTo>
                  <a:pt x="1066078" y="684717"/>
                </a:lnTo>
                <a:lnTo>
                  <a:pt x="1066078" y="684717"/>
                </a:lnTo>
                <a:lnTo>
                  <a:pt x="1005407" y="732387"/>
                </a:lnTo>
                <a:lnTo>
                  <a:pt x="970737" y="754055"/>
                </a:lnTo>
                <a:lnTo>
                  <a:pt x="931735" y="767056"/>
                </a:lnTo>
                <a:lnTo>
                  <a:pt x="892732" y="771390"/>
                </a:lnTo>
                <a:lnTo>
                  <a:pt x="862396" y="832061"/>
                </a:lnTo>
                <a:lnTo>
                  <a:pt x="823393" y="814726"/>
                </a:lnTo>
                <a:lnTo>
                  <a:pt x="775723" y="810393"/>
                </a:lnTo>
                <a:lnTo>
                  <a:pt x="723719" y="836395"/>
                </a:lnTo>
                <a:lnTo>
                  <a:pt x="702051" y="875398"/>
                </a:lnTo>
                <a:lnTo>
                  <a:pt x="680383" y="901399"/>
                </a:lnTo>
                <a:lnTo>
                  <a:pt x="680383" y="901399"/>
                </a:lnTo>
                <a:lnTo>
                  <a:pt x="624046" y="927401"/>
                </a:lnTo>
                <a:lnTo>
                  <a:pt x="576375" y="914400"/>
                </a:lnTo>
                <a:lnTo>
                  <a:pt x="533039" y="897066"/>
                </a:lnTo>
                <a:lnTo>
                  <a:pt x="494036" y="897066"/>
                </a:lnTo>
                <a:lnTo>
                  <a:pt x="455033" y="879731"/>
                </a:lnTo>
                <a:lnTo>
                  <a:pt x="455033" y="879731"/>
                </a:lnTo>
                <a:lnTo>
                  <a:pt x="416030" y="853729"/>
                </a:lnTo>
                <a:lnTo>
                  <a:pt x="416030" y="853729"/>
                </a:lnTo>
                <a:lnTo>
                  <a:pt x="416030" y="801726"/>
                </a:lnTo>
                <a:lnTo>
                  <a:pt x="446366" y="771390"/>
                </a:lnTo>
                <a:lnTo>
                  <a:pt x="450700" y="741054"/>
                </a:lnTo>
                <a:lnTo>
                  <a:pt x="455033" y="702052"/>
                </a:lnTo>
                <a:lnTo>
                  <a:pt x="437699" y="693384"/>
                </a:lnTo>
                <a:lnTo>
                  <a:pt x="437699" y="693384"/>
                </a:lnTo>
                <a:lnTo>
                  <a:pt x="429031" y="641380"/>
                </a:lnTo>
                <a:lnTo>
                  <a:pt x="429031" y="641380"/>
                </a:lnTo>
                <a:lnTo>
                  <a:pt x="507037" y="671716"/>
                </a:lnTo>
                <a:lnTo>
                  <a:pt x="546040" y="654381"/>
                </a:lnTo>
                <a:lnTo>
                  <a:pt x="546040" y="654381"/>
                </a:lnTo>
                <a:lnTo>
                  <a:pt x="498370" y="585043"/>
                </a:lnTo>
                <a:lnTo>
                  <a:pt x="485369" y="567708"/>
                </a:lnTo>
                <a:lnTo>
                  <a:pt x="485369" y="537373"/>
                </a:lnTo>
                <a:lnTo>
                  <a:pt x="485369" y="481035"/>
                </a:lnTo>
                <a:lnTo>
                  <a:pt x="485369" y="459367"/>
                </a:lnTo>
                <a:lnTo>
                  <a:pt x="481035" y="433365"/>
                </a:lnTo>
                <a:lnTo>
                  <a:pt x="494036" y="390029"/>
                </a:lnTo>
                <a:lnTo>
                  <a:pt x="541706" y="381362"/>
                </a:lnTo>
                <a:lnTo>
                  <a:pt x="563374" y="372694"/>
                </a:lnTo>
                <a:lnTo>
                  <a:pt x="546040" y="346692"/>
                </a:lnTo>
                <a:lnTo>
                  <a:pt x="494036" y="342359"/>
                </a:lnTo>
                <a:lnTo>
                  <a:pt x="455033" y="355360"/>
                </a:lnTo>
                <a:lnTo>
                  <a:pt x="468034" y="307689"/>
                </a:lnTo>
                <a:lnTo>
                  <a:pt x="468034" y="307689"/>
                </a:lnTo>
              </a:path>
            </a:pathLst>
          </a:cu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0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A6BA670D-E470-448E-A5B3-7631AE4E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r="22877" b="44658"/>
          <a:stretch/>
        </p:blipFill>
        <p:spPr>
          <a:xfrm>
            <a:off x="-12032" y="790945"/>
            <a:ext cx="9156032" cy="60932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-180528" y="692696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NOT Imagery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628800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Intense Heat    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flaming combustion</a:t>
            </a:r>
          </a:p>
          <a:p>
            <a:endParaRPr lang="en-CA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Scattered </a:t>
            </a:r>
            <a:r>
              <a:rPr lang="en-C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</a:t>
            </a: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smoldering combustion</a:t>
            </a:r>
          </a:p>
          <a:p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27984" y="3140968"/>
            <a:ext cx="2436588" cy="2232248"/>
          </a:xfrm>
          <a:custGeom>
            <a:avLst/>
            <a:gdLst>
              <a:gd name="connsiteX0" fmla="*/ 1178753 w 1326097"/>
              <a:gd name="connsiteY0" fmla="*/ 86673 h 1191754"/>
              <a:gd name="connsiteX1" fmla="*/ 1170085 w 1326097"/>
              <a:gd name="connsiteY1" fmla="*/ 17335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1170085 w 1326097"/>
              <a:gd name="connsiteY1" fmla="*/ 17335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611346 w 1326097"/>
              <a:gd name="connsiteY2" fmla="*/ 195824 h 1191754"/>
              <a:gd name="connsiteX3" fmla="*/ 1131082 w 1326097"/>
              <a:gd name="connsiteY3" fmla="*/ 8668 h 1191754"/>
              <a:gd name="connsiteX4" fmla="*/ 1096413 w 1326097"/>
              <a:gd name="connsiteY4" fmla="*/ 30336 h 1191754"/>
              <a:gd name="connsiteX5" fmla="*/ 1096413 w 1326097"/>
              <a:gd name="connsiteY5" fmla="*/ 30336 h 1191754"/>
              <a:gd name="connsiteX6" fmla="*/ 1040076 w 1326097"/>
              <a:gd name="connsiteY6" fmla="*/ 52004 h 1191754"/>
              <a:gd name="connsiteX7" fmla="*/ 1001073 w 1326097"/>
              <a:gd name="connsiteY7" fmla="*/ 39003 h 1191754"/>
              <a:gd name="connsiteX8" fmla="*/ 957737 w 1326097"/>
              <a:gd name="connsiteY8" fmla="*/ 34670 h 1191754"/>
              <a:gd name="connsiteX9" fmla="*/ 957737 w 1326097"/>
              <a:gd name="connsiteY9" fmla="*/ 34670 h 1191754"/>
              <a:gd name="connsiteX10" fmla="*/ 910066 w 1326097"/>
              <a:gd name="connsiteY10" fmla="*/ 52004 h 1191754"/>
              <a:gd name="connsiteX11" fmla="*/ 827727 w 1326097"/>
              <a:gd name="connsiteY11" fmla="*/ 21669 h 1191754"/>
              <a:gd name="connsiteX12" fmla="*/ 771390 w 1326097"/>
              <a:gd name="connsiteY12" fmla="*/ 17335 h 1191754"/>
              <a:gd name="connsiteX13" fmla="*/ 732387 w 1326097"/>
              <a:gd name="connsiteY13" fmla="*/ 0 h 1191754"/>
              <a:gd name="connsiteX14" fmla="*/ 684717 w 1326097"/>
              <a:gd name="connsiteY14" fmla="*/ 21669 h 1191754"/>
              <a:gd name="connsiteX15" fmla="*/ 693384 w 1326097"/>
              <a:gd name="connsiteY15" fmla="*/ 56338 h 1191754"/>
              <a:gd name="connsiteX16" fmla="*/ 689050 w 1326097"/>
              <a:gd name="connsiteY16" fmla="*/ 104008 h 1191754"/>
              <a:gd name="connsiteX17" fmla="*/ 680383 w 1326097"/>
              <a:gd name="connsiteY17" fmla="*/ 130010 h 1191754"/>
              <a:gd name="connsiteX18" fmla="*/ 580709 w 1326097"/>
              <a:gd name="connsiteY18" fmla="*/ 117009 h 1191754"/>
              <a:gd name="connsiteX19" fmla="*/ 528705 w 1326097"/>
              <a:gd name="connsiteY19" fmla="*/ 104008 h 1191754"/>
              <a:gd name="connsiteX20" fmla="*/ 511371 w 1326097"/>
              <a:gd name="connsiteY20" fmla="*/ 91007 h 1191754"/>
              <a:gd name="connsiteX21" fmla="*/ 481035 w 1326097"/>
              <a:gd name="connsiteY21" fmla="*/ 112675 h 1191754"/>
              <a:gd name="connsiteX22" fmla="*/ 468034 w 1326097"/>
              <a:gd name="connsiteY22" fmla="*/ 130010 h 1191754"/>
              <a:gd name="connsiteX23" fmla="*/ 381361 w 1326097"/>
              <a:gd name="connsiteY23" fmla="*/ 151678 h 1191754"/>
              <a:gd name="connsiteX24" fmla="*/ 338025 w 1326097"/>
              <a:gd name="connsiteY24" fmla="*/ 134344 h 1191754"/>
              <a:gd name="connsiteX25" fmla="*/ 290355 w 1326097"/>
              <a:gd name="connsiteY25" fmla="*/ 156012 h 1191754"/>
              <a:gd name="connsiteX26" fmla="*/ 260019 w 1326097"/>
              <a:gd name="connsiteY26" fmla="*/ 195015 h 1191754"/>
              <a:gd name="connsiteX27" fmla="*/ 260019 w 1326097"/>
              <a:gd name="connsiteY27" fmla="*/ 195015 h 1191754"/>
              <a:gd name="connsiteX28" fmla="*/ 268686 w 1326097"/>
              <a:gd name="connsiteY28" fmla="*/ 238351 h 1191754"/>
              <a:gd name="connsiteX29" fmla="*/ 268686 w 1326097"/>
              <a:gd name="connsiteY29" fmla="*/ 264353 h 1191754"/>
              <a:gd name="connsiteX30" fmla="*/ 247018 w 1326097"/>
              <a:gd name="connsiteY30" fmla="*/ 312023 h 1191754"/>
              <a:gd name="connsiteX31" fmla="*/ 234017 w 1326097"/>
              <a:gd name="connsiteY31" fmla="*/ 342359 h 1191754"/>
              <a:gd name="connsiteX32" fmla="*/ 234017 w 1326097"/>
              <a:gd name="connsiteY32" fmla="*/ 342359 h 1191754"/>
              <a:gd name="connsiteX33" fmla="*/ 229683 w 1326097"/>
              <a:gd name="connsiteY33" fmla="*/ 390029 h 1191754"/>
              <a:gd name="connsiteX34" fmla="*/ 229683 w 1326097"/>
              <a:gd name="connsiteY34" fmla="*/ 390029 h 1191754"/>
              <a:gd name="connsiteX35" fmla="*/ 238351 w 1326097"/>
              <a:gd name="connsiteY35" fmla="*/ 455034 h 1191754"/>
              <a:gd name="connsiteX36" fmla="*/ 268686 w 1326097"/>
              <a:gd name="connsiteY36" fmla="*/ 468035 h 1191754"/>
              <a:gd name="connsiteX37" fmla="*/ 286021 w 1326097"/>
              <a:gd name="connsiteY37" fmla="*/ 481035 h 1191754"/>
              <a:gd name="connsiteX38" fmla="*/ 273020 w 1326097"/>
              <a:gd name="connsiteY38" fmla="*/ 515705 h 1191754"/>
              <a:gd name="connsiteX39" fmla="*/ 264353 w 1326097"/>
              <a:gd name="connsiteY39" fmla="*/ 537373 h 1191754"/>
              <a:gd name="connsiteX40" fmla="*/ 264353 w 1326097"/>
              <a:gd name="connsiteY40" fmla="*/ 537373 h 1191754"/>
              <a:gd name="connsiteX41" fmla="*/ 221016 w 1326097"/>
              <a:gd name="connsiteY41" fmla="*/ 546040 h 1191754"/>
              <a:gd name="connsiteX42" fmla="*/ 221016 w 1326097"/>
              <a:gd name="connsiteY42" fmla="*/ 546040 h 1191754"/>
              <a:gd name="connsiteX43" fmla="*/ 182013 w 1326097"/>
              <a:gd name="connsiteY43" fmla="*/ 580709 h 1191754"/>
              <a:gd name="connsiteX44" fmla="*/ 147344 w 1326097"/>
              <a:gd name="connsiteY44" fmla="*/ 602378 h 1191754"/>
              <a:gd name="connsiteX45" fmla="*/ 147344 w 1326097"/>
              <a:gd name="connsiteY45" fmla="*/ 641380 h 1191754"/>
              <a:gd name="connsiteX46" fmla="*/ 130009 w 1326097"/>
              <a:gd name="connsiteY46" fmla="*/ 663049 h 1191754"/>
              <a:gd name="connsiteX47" fmla="*/ 130009 w 1326097"/>
              <a:gd name="connsiteY47" fmla="*/ 663049 h 1191754"/>
              <a:gd name="connsiteX48" fmla="*/ 86673 w 1326097"/>
              <a:gd name="connsiteY48" fmla="*/ 676050 h 1191754"/>
              <a:gd name="connsiteX49" fmla="*/ 69338 w 1326097"/>
              <a:gd name="connsiteY49" fmla="*/ 693384 h 1191754"/>
              <a:gd name="connsiteX50" fmla="*/ 47670 w 1326097"/>
              <a:gd name="connsiteY50" fmla="*/ 706385 h 1191754"/>
              <a:gd name="connsiteX51" fmla="*/ 17335 w 1326097"/>
              <a:gd name="connsiteY51" fmla="*/ 715053 h 1191754"/>
              <a:gd name="connsiteX52" fmla="*/ 17335 w 1326097"/>
              <a:gd name="connsiteY52" fmla="*/ 715053 h 1191754"/>
              <a:gd name="connsiteX53" fmla="*/ 0 w 1326097"/>
              <a:gd name="connsiteY53" fmla="*/ 762723 h 1191754"/>
              <a:gd name="connsiteX54" fmla="*/ 0 w 1326097"/>
              <a:gd name="connsiteY54" fmla="*/ 780057 h 1191754"/>
              <a:gd name="connsiteX55" fmla="*/ 0 w 1326097"/>
              <a:gd name="connsiteY55" fmla="*/ 780057 h 1191754"/>
              <a:gd name="connsiteX56" fmla="*/ 13001 w 1326097"/>
              <a:gd name="connsiteY56" fmla="*/ 806059 h 1191754"/>
              <a:gd name="connsiteX57" fmla="*/ 21668 w 1326097"/>
              <a:gd name="connsiteY57" fmla="*/ 827727 h 1191754"/>
              <a:gd name="connsiteX58" fmla="*/ 13001 w 1326097"/>
              <a:gd name="connsiteY58" fmla="*/ 845062 h 1191754"/>
              <a:gd name="connsiteX59" fmla="*/ 21668 w 1326097"/>
              <a:gd name="connsiteY59" fmla="*/ 866730 h 1191754"/>
              <a:gd name="connsiteX60" fmla="*/ 34669 w 1326097"/>
              <a:gd name="connsiteY60" fmla="*/ 875398 h 1191754"/>
              <a:gd name="connsiteX61" fmla="*/ 39003 w 1326097"/>
              <a:gd name="connsiteY61" fmla="*/ 897066 h 1191754"/>
              <a:gd name="connsiteX62" fmla="*/ 39003 w 1326097"/>
              <a:gd name="connsiteY62" fmla="*/ 897066 h 1191754"/>
              <a:gd name="connsiteX63" fmla="*/ 78006 w 1326097"/>
              <a:gd name="connsiteY63" fmla="*/ 923068 h 1191754"/>
              <a:gd name="connsiteX64" fmla="*/ 78006 w 1326097"/>
              <a:gd name="connsiteY64" fmla="*/ 923068 h 1191754"/>
              <a:gd name="connsiteX65" fmla="*/ 117009 w 1326097"/>
              <a:gd name="connsiteY65" fmla="*/ 923068 h 1191754"/>
              <a:gd name="connsiteX66" fmla="*/ 117009 w 1326097"/>
              <a:gd name="connsiteY66" fmla="*/ 923068 h 1191754"/>
              <a:gd name="connsiteX67" fmla="*/ 156011 w 1326097"/>
              <a:gd name="connsiteY67" fmla="*/ 944736 h 1191754"/>
              <a:gd name="connsiteX68" fmla="*/ 156011 w 1326097"/>
              <a:gd name="connsiteY68" fmla="*/ 944736 h 1191754"/>
              <a:gd name="connsiteX69" fmla="*/ 169012 w 1326097"/>
              <a:gd name="connsiteY69" fmla="*/ 992406 h 1191754"/>
              <a:gd name="connsiteX70" fmla="*/ 169012 w 1326097"/>
              <a:gd name="connsiteY70" fmla="*/ 992406 h 1191754"/>
              <a:gd name="connsiteX71" fmla="*/ 177680 w 1326097"/>
              <a:gd name="connsiteY71" fmla="*/ 1048744 h 1191754"/>
              <a:gd name="connsiteX72" fmla="*/ 195014 w 1326097"/>
              <a:gd name="connsiteY72" fmla="*/ 1066078 h 1191754"/>
              <a:gd name="connsiteX73" fmla="*/ 195014 w 1326097"/>
              <a:gd name="connsiteY73" fmla="*/ 1066078 h 1191754"/>
              <a:gd name="connsiteX74" fmla="*/ 247018 w 1326097"/>
              <a:gd name="connsiteY74" fmla="*/ 1083413 h 1191754"/>
              <a:gd name="connsiteX75" fmla="*/ 286021 w 1326097"/>
              <a:gd name="connsiteY75" fmla="*/ 1096414 h 1191754"/>
              <a:gd name="connsiteX76" fmla="*/ 333691 w 1326097"/>
              <a:gd name="connsiteY76" fmla="*/ 1096414 h 1191754"/>
              <a:gd name="connsiteX77" fmla="*/ 368360 w 1326097"/>
              <a:gd name="connsiteY77" fmla="*/ 1100747 h 1191754"/>
              <a:gd name="connsiteX78" fmla="*/ 398696 w 1326097"/>
              <a:gd name="connsiteY78" fmla="*/ 1105081 h 1191754"/>
              <a:gd name="connsiteX79" fmla="*/ 437699 w 1326097"/>
              <a:gd name="connsiteY79" fmla="*/ 1109415 h 1191754"/>
              <a:gd name="connsiteX80" fmla="*/ 468034 w 1326097"/>
              <a:gd name="connsiteY80" fmla="*/ 1118082 h 1191754"/>
              <a:gd name="connsiteX81" fmla="*/ 502703 w 1326097"/>
              <a:gd name="connsiteY81" fmla="*/ 1135417 h 1191754"/>
              <a:gd name="connsiteX82" fmla="*/ 502703 w 1326097"/>
              <a:gd name="connsiteY82" fmla="*/ 1135417 h 1191754"/>
              <a:gd name="connsiteX83" fmla="*/ 559041 w 1326097"/>
              <a:gd name="connsiteY83" fmla="*/ 1113748 h 1191754"/>
              <a:gd name="connsiteX84" fmla="*/ 589376 w 1326097"/>
              <a:gd name="connsiteY84" fmla="*/ 1126749 h 1191754"/>
              <a:gd name="connsiteX85" fmla="*/ 602377 w 1326097"/>
              <a:gd name="connsiteY85" fmla="*/ 1152751 h 1191754"/>
              <a:gd name="connsiteX86" fmla="*/ 615378 w 1326097"/>
              <a:gd name="connsiteY86" fmla="*/ 1165752 h 1191754"/>
              <a:gd name="connsiteX87" fmla="*/ 628379 w 1326097"/>
              <a:gd name="connsiteY87" fmla="*/ 1183087 h 1191754"/>
              <a:gd name="connsiteX88" fmla="*/ 663048 w 1326097"/>
              <a:gd name="connsiteY88" fmla="*/ 1191754 h 1191754"/>
              <a:gd name="connsiteX89" fmla="*/ 710719 w 1326097"/>
              <a:gd name="connsiteY89" fmla="*/ 1170086 h 1191754"/>
              <a:gd name="connsiteX90" fmla="*/ 710719 w 1326097"/>
              <a:gd name="connsiteY90" fmla="*/ 1170086 h 1191754"/>
              <a:gd name="connsiteX91" fmla="*/ 749721 w 1326097"/>
              <a:gd name="connsiteY91" fmla="*/ 1148417 h 1191754"/>
              <a:gd name="connsiteX92" fmla="*/ 767056 w 1326097"/>
              <a:gd name="connsiteY92" fmla="*/ 1144084 h 1191754"/>
              <a:gd name="connsiteX93" fmla="*/ 784391 w 1326097"/>
              <a:gd name="connsiteY93" fmla="*/ 1144084 h 1191754"/>
              <a:gd name="connsiteX94" fmla="*/ 819060 w 1326097"/>
              <a:gd name="connsiteY94" fmla="*/ 1126749 h 1191754"/>
              <a:gd name="connsiteX95" fmla="*/ 836394 w 1326097"/>
              <a:gd name="connsiteY95" fmla="*/ 1109415 h 1191754"/>
              <a:gd name="connsiteX96" fmla="*/ 849395 w 1326097"/>
              <a:gd name="connsiteY96" fmla="*/ 1100747 h 1191754"/>
              <a:gd name="connsiteX97" fmla="*/ 866730 w 1326097"/>
              <a:gd name="connsiteY97" fmla="*/ 1087746 h 1191754"/>
              <a:gd name="connsiteX98" fmla="*/ 888398 w 1326097"/>
              <a:gd name="connsiteY98" fmla="*/ 1087746 h 1191754"/>
              <a:gd name="connsiteX99" fmla="*/ 923067 w 1326097"/>
              <a:gd name="connsiteY99" fmla="*/ 1100747 h 1191754"/>
              <a:gd name="connsiteX100" fmla="*/ 953403 w 1326097"/>
              <a:gd name="connsiteY100" fmla="*/ 1109415 h 1191754"/>
              <a:gd name="connsiteX101" fmla="*/ 953403 w 1326097"/>
              <a:gd name="connsiteY101" fmla="*/ 1109415 h 1191754"/>
              <a:gd name="connsiteX102" fmla="*/ 996739 w 1326097"/>
              <a:gd name="connsiteY102" fmla="*/ 1100747 h 1191754"/>
              <a:gd name="connsiteX103" fmla="*/ 1044409 w 1326097"/>
              <a:gd name="connsiteY103" fmla="*/ 1096414 h 1191754"/>
              <a:gd name="connsiteX104" fmla="*/ 1044409 w 1326097"/>
              <a:gd name="connsiteY104" fmla="*/ 1096414 h 1191754"/>
              <a:gd name="connsiteX105" fmla="*/ 1105081 w 1326097"/>
              <a:gd name="connsiteY105" fmla="*/ 1066078 h 1191754"/>
              <a:gd name="connsiteX106" fmla="*/ 1144083 w 1326097"/>
              <a:gd name="connsiteY106" fmla="*/ 1018408 h 1191754"/>
              <a:gd name="connsiteX107" fmla="*/ 1170085 w 1326097"/>
              <a:gd name="connsiteY107" fmla="*/ 992406 h 1191754"/>
              <a:gd name="connsiteX108" fmla="*/ 1187420 w 1326097"/>
              <a:gd name="connsiteY108" fmla="*/ 957737 h 1191754"/>
              <a:gd name="connsiteX109" fmla="*/ 1196087 w 1326097"/>
              <a:gd name="connsiteY109" fmla="*/ 923068 h 1191754"/>
              <a:gd name="connsiteX110" fmla="*/ 1183086 w 1326097"/>
              <a:gd name="connsiteY110" fmla="*/ 897066 h 1191754"/>
              <a:gd name="connsiteX111" fmla="*/ 1204755 w 1326097"/>
              <a:gd name="connsiteY111" fmla="*/ 866730 h 1191754"/>
              <a:gd name="connsiteX112" fmla="*/ 1204755 w 1326097"/>
              <a:gd name="connsiteY112" fmla="*/ 866730 h 1191754"/>
              <a:gd name="connsiteX113" fmla="*/ 1209088 w 1326097"/>
              <a:gd name="connsiteY113" fmla="*/ 814726 h 1191754"/>
              <a:gd name="connsiteX114" fmla="*/ 1209088 w 1326097"/>
              <a:gd name="connsiteY114" fmla="*/ 814726 h 1191754"/>
              <a:gd name="connsiteX115" fmla="*/ 1191754 w 1326097"/>
              <a:gd name="connsiteY115" fmla="*/ 788725 h 1191754"/>
              <a:gd name="connsiteX116" fmla="*/ 1213422 w 1326097"/>
              <a:gd name="connsiteY116" fmla="*/ 758389 h 1191754"/>
              <a:gd name="connsiteX117" fmla="*/ 1230756 w 1326097"/>
              <a:gd name="connsiteY117" fmla="*/ 758389 h 1191754"/>
              <a:gd name="connsiteX118" fmla="*/ 1230756 w 1326097"/>
              <a:gd name="connsiteY118" fmla="*/ 758389 h 1191754"/>
              <a:gd name="connsiteX119" fmla="*/ 1274093 w 1326097"/>
              <a:gd name="connsiteY119" fmla="*/ 749722 h 1191754"/>
              <a:gd name="connsiteX120" fmla="*/ 1308762 w 1326097"/>
              <a:gd name="connsiteY120" fmla="*/ 749722 h 1191754"/>
              <a:gd name="connsiteX121" fmla="*/ 1326097 w 1326097"/>
              <a:gd name="connsiteY121" fmla="*/ 736721 h 1191754"/>
              <a:gd name="connsiteX122" fmla="*/ 1326097 w 1326097"/>
              <a:gd name="connsiteY122" fmla="*/ 736721 h 1191754"/>
              <a:gd name="connsiteX123" fmla="*/ 1291428 w 1326097"/>
              <a:gd name="connsiteY123" fmla="*/ 702052 h 1191754"/>
              <a:gd name="connsiteX124" fmla="*/ 1287094 w 1326097"/>
              <a:gd name="connsiteY124" fmla="*/ 680383 h 1191754"/>
              <a:gd name="connsiteX125" fmla="*/ 1317429 w 1326097"/>
              <a:gd name="connsiteY125" fmla="*/ 645714 h 1191754"/>
              <a:gd name="connsiteX126" fmla="*/ 1317429 w 1326097"/>
              <a:gd name="connsiteY126" fmla="*/ 645714 h 1191754"/>
              <a:gd name="connsiteX127" fmla="*/ 1287094 w 1326097"/>
              <a:gd name="connsiteY127" fmla="*/ 585043 h 1191754"/>
              <a:gd name="connsiteX128" fmla="*/ 1261092 w 1326097"/>
              <a:gd name="connsiteY128" fmla="*/ 593710 h 1191754"/>
              <a:gd name="connsiteX129" fmla="*/ 1235090 w 1326097"/>
              <a:gd name="connsiteY129" fmla="*/ 598044 h 1191754"/>
              <a:gd name="connsiteX130" fmla="*/ 1235090 w 1326097"/>
              <a:gd name="connsiteY130" fmla="*/ 598044 h 1191754"/>
              <a:gd name="connsiteX131" fmla="*/ 1196087 w 1326097"/>
              <a:gd name="connsiteY131" fmla="*/ 628380 h 1191754"/>
              <a:gd name="connsiteX132" fmla="*/ 1152751 w 1326097"/>
              <a:gd name="connsiteY132" fmla="*/ 606711 h 1191754"/>
              <a:gd name="connsiteX133" fmla="*/ 1096413 w 1326097"/>
              <a:gd name="connsiteY133" fmla="*/ 602378 h 1191754"/>
              <a:gd name="connsiteX134" fmla="*/ 1083412 w 1326097"/>
              <a:gd name="connsiteY134" fmla="*/ 628380 h 1191754"/>
              <a:gd name="connsiteX135" fmla="*/ 1079079 w 1326097"/>
              <a:gd name="connsiteY135" fmla="*/ 658715 h 1191754"/>
              <a:gd name="connsiteX136" fmla="*/ 1066078 w 1326097"/>
              <a:gd name="connsiteY136" fmla="*/ 684717 h 1191754"/>
              <a:gd name="connsiteX137" fmla="*/ 1066078 w 1326097"/>
              <a:gd name="connsiteY137" fmla="*/ 684717 h 1191754"/>
              <a:gd name="connsiteX138" fmla="*/ 1005407 w 1326097"/>
              <a:gd name="connsiteY138" fmla="*/ 732387 h 1191754"/>
              <a:gd name="connsiteX139" fmla="*/ 970737 w 1326097"/>
              <a:gd name="connsiteY139" fmla="*/ 754055 h 1191754"/>
              <a:gd name="connsiteX140" fmla="*/ 931735 w 1326097"/>
              <a:gd name="connsiteY140" fmla="*/ 767056 h 1191754"/>
              <a:gd name="connsiteX141" fmla="*/ 892732 w 1326097"/>
              <a:gd name="connsiteY141" fmla="*/ 771390 h 1191754"/>
              <a:gd name="connsiteX142" fmla="*/ 862396 w 1326097"/>
              <a:gd name="connsiteY142" fmla="*/ 832061 h 1191754"/>
              <a:gd name="connsiteX143" fmla="*/ 823393 w 1326097"/>
              <a:gd name="connsiteY143" fmla="*/ 814726 h 1191754"/>
              <a:gd name="connsiteX144" fmla="*/ 775723 w 1326097"/>
              <a:gd name="connsiteY144" fmla="*/ 810393 h 1191754"/>
              <a:gd name="connsiteX145" fmla="*/ 723719 w 1326097"/>
              <a:gd name="connsiteY145" fmla="*/ 836395 h 1191754"/>
              <a:gd name="connsiteX146" fmla="*/ 702051 w 1326097"/>
              <a:gd name="connsiteY146" fmla="*/ 875398 h 1191754"/>
              <a:gd name="connsiteX147" fmla="*/ 680383 w 1326097"/>
              <a:gd name="connsiteY147" fmla="*/ 901399 h 1191754"/>
              <a:gd name="connsiteX148" fmla="*/ 680383 w 1326097"/>
              <a:gd name="connsiteY148" fmla="*/ 901399 h 1191754"/>
              <a:gd name="connsiteX149" fmla="*/ 624046 w 1326097"/>
              <a:gd name="connsiteY149" fmla="*/ 927401 h 1191754"/>
              <a:gd name="connsiteX150" fmla="*/ 576375 w 1326097"/>
              <a:gd name="connsiteY150" fmla="*/ 914400 h 1191754"/>
              <a:gd name="connsiteX151" fmla="*/ 533039 w 1326097"/>
              <a:gd name="connsiteY151" fmla="*/ 897066 h 1191754"/>
              <a:gd name="connsiteX152" fmla="*/ 494036 w 1326097"/>
              <a:gd name="connsiteY152" fmla="*/ 897066 h 1191754"/>
              <a:gd name="connsiteX153" fmla="*/ 455033 w 1326097"/>
              <a:gd name="connsiteY153" fmla="*/ 879731 h 1191754"/>
              <a:gd name="connsiteX154" fmla="*/ 455033 w 1326097"/>
              <a:gd name="connsiteY154" fmla="*/ 879731 h 1191754"/>
              <a:gd name="connsiteX155" fmla="*/ 416030 w 1326097"/>
              <a:gd name="connsiteY155" fmla="*/ 853729 h 1191754"/>
              <a:gd name="connsiteX156" fmla="*/ 416030 w 1326097"/>
              <a:gd name="connsiteY156" fmla="*/ 853729 h 1191754"/>
              <a:gd name="connsiteX157" fmla="*/ 416030 w 1326097"/>
              <a:gd name="connsiteY157" fmla="*/ 801726 h 1191754"/>
              <a:gd name="connsiteX158" fmla="*/ 446366 w 1326097"/>
              <a:gd name="connsiteY158" fmla="*/ 771390 h 1191754"/>
              <a:gd name="connsiteX159" fmla="*/ 450700 w 1326097"/>
              <a:gd name="connsiteY159" fmla="*/ 741054 h 1191754"/>
              <a:gd name="connsiteX160" fmla="*/ 455033 w 1326097"/>
              <a:gd name="connsiteY160" fmla="*/ 702052 h 1191754"/>
              <a:gd name="connsiteX161" fmla="*/ 437699 w 1326097"/>
              <a:gd name="connsiteY161" fmla="*/ 693384 h 1191754"/>
              <a:gd name="connsiteX162" fmla="*/ 437699 w 1326097"/>
              <a:gd name="connsiteY162" fmla="*/ 693384 h 1191754"/>
              <a:gd name="connsiteX163" fmla="*/ 429031 w 1326097"/>
              <a:gd name="connsiteY163" fmla="*/ 641380 h 1191754"/>
              <a:gd name="connsiteX164" fmla="*/ 429031 w 1326097"/>
              <a:gd name="connsiteY164" fmla="*/ 641380 h 1191754"/>
              <a:gd name="connsiteX165" fmla="*/ 507037 w 1326097"/>
              <a:gd name="connsiteY165" fmla="*/ 671716 h 1191754"/>
              <a:gd name="connsiteX166" fmla="*/ 546040 w 1326097"/>
              <a:gd name="connsiteY166" fmla="*/ 654381 h 1191754"/>
              <a:gd name="connsiteX167" fmla="*/ 546040 w 1326097"/>
              <a:gd name="connsiteY167" fmla="*/ 654381 h 1191754"/>
              <a:gd name="connsiteX168" fmla="*/ 498370 w 1326097"/>
              <a:gd name="connsiteY168" fmla="*/ 585043 h 1191754"/>
              <a:gd name="connsiteX169" fmla="*/ 485369 w 1326097"/>
              <a:gd name="connsiteY169" fmla="*/ 567708 h 1191754"/>
              <a:gd name="connsiteX170" fmla="*/ 485369 w 1326097"/>
              <a:gd name="connsiteY170" fmla="*/ 537373 h 1191754"/>
              <a:gd name="connsiteX171" fmla="*/ 485369 w 1326097"/>
              <a:gd name="connsiteY171" fmla="*/ 481035 h 1191754"/>
              <a:gd name="connsiteX172" fmla="*/ 485369 w 1326097"/>
              <a:gd name="connsiteY172" fmla="*/ 459367 h 1191754"/>
              <a:gd name="connsiteX173" fmla="*/ 481035 w 1326097"/>
              <a:gd name="connsiteY173" fmla="*/ 433365 h 1191754"/>
              <a:gd name="connsiteX174" fmla="*/ 494036 w 1326097"/>
              <a:gd name="connsiteY174" fmla="*/ 390029 h 1191754"/>
              <a:gd name="connsiteX175" fmla="*/ 541706 w 1326097"/>
              <a:gd name="connsiteY175" fmla="*/ 381362 h 1191754"/>
              <a:gd name="connsiteX176" fmla="*/ 563374 w 1326097"/>
              <a:gd name="connsiteY176" fmla="*/ 372694 h 1191754"/>
              <a:gd name="connsiteX177" fmla="*/ 546040 w 1326097"/>
              <a:gd name="connsiteY177" fmla="*/ 346692 h 1191754"/>
              <a:gd name="connsiteX178" fmla="*/ 494036 w 1326097"/>
              <a:gd name="connsiteY178" fmla="*/ 342359 h 1191754"/>
              <a:gd name="connsiteX179" fmla="*/ 455033 w 1326097"/>
              <a:gd name="connsiteY179" fmla="*/ 355360 h 1191754"/>
              <a:gd name="connsiteX180" fmla="*/ 468034 w 1326097"/>
              <a:gd name="connsiteY180" fmla="*/ 307689 h 1191754"/>
              <a:gd name="connsiteX181" fmla="*/ 468034 w 1326097"/>
              <a:gd name="connsiteY181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1131082 w 1326097"/>
              <a:gd name="connsiteY3" fmla="*/ 8668 h 1191754"/>
              <a:gd name="connsiteX4" fmla="*/ 1096413 w 1326097"/>
              <a:gd name="connsiteY4" fmla="*/ 30336 h 1191754"/>
              <a:gd name="connsiteX5" fmla="*/ 1096413 w 1326097"/>
              <a:gd name="connsiteY5" fmla="*/ 30336 h 1191754"/>
              <a:gd name="connsiteX6" fmla="*/ 1040076 w 1326097"/>
              <a:gd name="connsiteY6" fmla="*/ 52004 h 1191754"/>
              <a:gd name="connsiteX7" fmla="*/ 1001073 w 1326097"/>
              <a:gd name="connsiteY7" fmla="*/ 39003 h 1191754"/>
              <a:gd name="connsiteX8" fmla="*/ 957737 w 1326097"/>
              <a:gd name="connsiteY8" fmla="*/ 34670 h 1191754"/>
              <a:gd name="connsiteX9" fmla="*/ 957737 w 1326097"/>
              <a:gd name="connsiteY9" fmla="*/ 34670 h 1191754"/>
              <a:gd name="connsiteX10" fmla="*/ 910066 w 1326097"/>
              <a:gd name="connsiteY10" fmla="*/ 52004 h 1191754"/>
              <a:gd name="connsiteX11" fmla="*/ 827727 w 1326097"/>
              <a:gd name="connsiteY11" fmla="*/ 21669 h 1191754"/>
              <a:gd name="connsiteX12" fmla="*/ 771390 w 1326097"/>
              <a:gd name="connsiteY12" fmla="*/ 17335 h 1191754"/>
              <a:gd name="connsiteX13" fmla="*/ 732387 w 1326097"/>
              <a:gd name="connsiteY13" fmla="*/ 0 h 1191754"/>
              <a:gd name="connsiteX14" fmla="*/ 684717 w 1326097"/>
              <a:gd name="connsiteY14" fmla="*/ 21669 h 1191754"/>
              <a:gd name="connsiteX15" fmla="*/ 693384 w 1326097"/>
              <a:gd name="connsiteY15" fmla="*/ 56338 h 1191754"/>
              <a:gd name="connsiteX16" fmla="*/ 689050 w 1326097"/>
              <a:gd name="connsiteY16" fmla="*/ 104008 h 1191754"/>
              <a:gd name="connsiteX17" fmla="*/ 680383 w 1326097"/>
              <a:gd name="connsiteY17" fmla="*/ 130010 h 1191754"/>
              <a:gd name="connsiteX18" fmla="*/ 580709 w 1326097"/>
              <a:gd name="connsiteY18" fmla="*/ 117009 h 1191754"/>
              <a:gd name="connsiteX19" fmla="*/ 528705 w 1326097"/>
              <a:gd name="connsiteY19" fmla="*/ 104008 h 1191754"/>
              <a:gd name="connsiteX20" fmla="*/ 511371 w 1326097"/>
              <a:gd name="connsiteY20" fmla="*/ 91007 h 1191754"/>
              <a:gd name="connsiteX21" fmla="*/ 481035 w 1326097"/>
              <a:gd name="connsiteY21" fmla="*/ 112675 h 1191754"/>
              <a:gd name="connsiteX22" fmla="*/ 468034 w 1326097"/>
              <a:gd name="connsiteY22" fmla="*/ 130010 h 1191754"/>
              <a:gd name="connsiteX23" fmla="*/ 381361 w 1326097"/>
              <a:gd name="connsiteY23" fmla="*/ 151678 h 1191754"/>
              <a:gd name="connsiteX24" fmla="*/ 338025 w 1326097"/>
              <a:gd name="connsiteY24" fmla="*/ 134344 h 1191754"/>
              <a:gd name="connsiteX25" fmla="*/ 290355 w 1326097"/>
              <a:gd name="connsiteY25" fmla="*/ 156012 h 1191754"/>
              <a:gd name="connsiteX26" fmla="*/ 260019 w 1326097"/>
              <a:gd name="connsiteY26" fmla="*/ 195015 h 1191754"/>
              <a:gd name="connsiteX27" fmla="*/ 260019 w 1326097"/>
              <a:gd name="connsiteY27" fmla="*/ 195015 h 1191754"/>
              <a:gd name="connsiteX28" fmla="*/ 268686 w 1326097"/>
              <a:gd name="connsiteY28" fmla="*/ 238351 h 1191754"/>
              <a:gd name="connsiteX29" fmla="*/ 268686 w 1326097"/>
              <a:gd name="connsiteY29" fmla="*/ 264353 h 1191754"/>
              <a:gd name="connsiteX30" fmla="*/ 247018 w 1326097"/>
              <a:gd name="connsiteY30" fmla="*/ 312023 h 1191754"/>
              <a:gd name="connsiteX31" fmla="*/ 234017 w 1326097"/>
              <a:gd name="connsiteY31" fmla="*/ 342359 h 1191754"/>
              <a:gd name="connsiteX32" fmla="*/ 234017 w 1326097"/>
              <a:gd name="connsiteY32" fmla="*/ 342359 h 1191754"/>
              <a:gd name="connsiteX33" fmla="*/ 229683 w 1326097"/>
              <a:gd name="connsiteY33" fmla="*/ 390029 h 1191754"/>
              <a:gd name="connsiteX34" fmla="*/ 229683 w 1326097"/>
              <a:gd name="connsiteY34" fmla="*/ 390029 h 1191754"/>
              <a:gd name="connsiteX35" fmla="*/ 238351 w 1326097"/>
              <a:gd name="connsiteY35" fmla="*/ 455034 h 1191754"/>
              <a:gd name="connsiteX36" fmla="*/ 268686 w 1326097"/>
              <a:gd name="connsiteY36" fmla="*/ 468035 h 1191754"/>
              <a:gd name="connsiteX37" fmla="*/ 286021 w 1326097"/>
              <a:gd name="connsiteY37" fmla="*/ 481035 h 1191754"/>
              <a:gd name="connsiteX38" fmla="*/ 273020 w 1326097"/>
              <a:gd name="connsiteY38" fmla="*/ 515705 h 1191754"/>
              <a:gd name="connsiteX39" fmla="*/ 264353 w 1326097"/>
              <a:gd name="connsiteY39" fmla="*/ 537373 h 1191754"/>
              <a:gd name="connsiteX40" fmla="*/ 264353 w 1326097"/>
              <a:gd name="connsiteY40" fmla="*/ 537373 h 1191754"/>
              <a:gd name="connsiteX41" fmla="*/ 221016 w 1326097"/>
              <a:gd name="connsiteY41" fmla="*/ 546040 h 1191754"/>
              <a:gd name="connsiteX42" fmla="*/ 221016 w 1326097"/>
              <a:gd name="connsiteY42" fmla="*/ 546040 h 1191754"/>
              <a:gd name="connsiteX43" fmla="*/ 182013 w 1326097"/>
              <a:gd name="connsiteY43" fmla="*/ 580709 h 1191754"/>
              <a:gd name="connsiteX44" fmla="*/ 147344 w 1326097"/>
              <a:gd name="connsiteY44" fmla="*/ 602378 h 1191754"/>
              <a:gd name="connsiteX45" fmla="*/ 147344 w 1326097"/>
              <a:gd name="connsiteY45" fmla="*/ 641380 h 1191754"/>
              <a:gd name="connsiteX46" fmla="*/ 130009 w 1326097"/>
              <a:gd name="connsiteY46" fmla="*/ 663049 h 1191754"/>
              <a:gd name="connsiteX47" fmla="*/ 130009 w 1326097"/>
              <a:gd name="connsiteY47" fmla="*/ 663049 h 1191754"/>
              <a:gd name="connsiteX48" fmla="*/ 86673 w 1326097"/>
              <a:gd name="connsiteY48" fmla="*/ 676050 h 1191754"/>
              <a:gd name="connsiteX49" fmla="*/ 69338 w 1326097"/>
              <a:gd name="connsiteY49" fmla="*/ 693384 h 1191754"/>
              <a:gd name="connsiteX50" fmla="*/ 47670 w 1326097"/>
              <a:gd name="connsiteY50" fmla="*/ 706385 h 1191754"/>
              <a:gd name="connsiteX51" fmla="*/ 17335 w 1326097"/>
              <a:gd name="connsiteY51" fmla="*/ 715053 h 1191754"/>
              <a:gd name="connsiteX52" fmla="*/ 17335 w 1326097"/>
              <a:gd name="connsiteY52" fmla="*/ 715053 h 1191754"/>
              <a:gd name="connsiteX53" fmla="*/ 0 w 1326097"/>
              <a:gd name="connsiteY53" fmla="*/ 762723 h 1191754"/>
              <a:gd name="connsiteX54" fmla="*/ 0 w 1326097"/>
              <a:gd name="connsiteY54" fmla="*/ 780057 h 1191754"/>
              <a:gd name="connsiteX55" fmla="*/ 0 w 1326097"/>
              <a:gd name="connsiteY55" fmla="*/ 780057 h 1191754"/>
              <a:gd name="connsiteX56" fmla="*/ 13001 w 1326097"/>
              <a:gd name="connsiteY56" fmla="*/ 806059 h 1191754"/>
              <a:gd name="connsiteX57" fmla="*/ 21668 w 1326097"/>
              <a:gd name="connsiteY57" fmla="*/ 827727 h 1191754"/>
              <a:gd name="connsiteX58" fmla="*/ 13001 w 1326097"/>
              <a:gd name="connsiteY58" fmla="*/ 845062 h 1191754"/>
              <a:gd name="connsiteX59" fmla="*/ 21668 w 1326097"/>
              <a:gd name="connsiteY59" fmla="*/ 866730 h 1191754"/>
              <a:gd name="connsiteX60" fmla="*/ 34669 w 1326097"/>
              <a:gd name="connsiteY60" fmla="*/ 875398 h 1191754"/>
              <a:gd name="connsiteX61" fmla="*/ 39003 w 1326097"/>
              <a:gd name="connsiteY61" fmla="*/ 897066 h 1191754"/>
              <a:gd name="connsiteX62" fmla="*/ 39003 w 1326097"/>
              <a:gd name="connsiteY62" fmla="*/ 897066 h 1191754"/>
              <a:gd name="connsiteX63" fmla="*/ 78006 w 1326097"/>
              <a:gd name="connsiteY63" fmla="*/ 923068 h 1191754"/>
              <a:gd name="connsiteX64" fmla="*/ 78006 w 1326097"/>
              <a:gd name="connsiteY64" fmla="*/ 923068 h 1191754"/>
              <a:gd name="connsiteX65" fmla="*/ 117009 w 1326097"/>
              <a:gd name="connsiteY65" fmla="*/ 923068 h 1191754"/>
              <a:gd name="connsiteX66" fmla="*/ 117009 w 1326097"/>
              <a:gd name="connsiteY66" fmla="*/ 923068 h 1191754"/>
              <a:gd name="connsiteX67" fmla="*/ 156011 w 1326097"/>
              <a:gd name="connsiteY67" fmla="*/ 944736 h 1191754"/>
              <a:gd name="connsiteX68" fmla="*/ 156011 w 1326097"/>
              <a:gd name="connsiteY68" fmla="*/ 944736 h 1191754"/>
              <a:gd name="connsiteX69" fmla="*/ 169012 w 1326097"/>
              <a:gd name="connsiteY69" fmla="*/ 992406 h 1191754"/>
              <a:gd name="connsiteX70" fmla="*/ 169012 w 1326097"/>
              <a:gd name="connsiteY70" fmla="*/ 992406 h 1191754"/>
              <a:gd name="connsiteX71" fmla="*/ 177680 w 1326097"/>
              <a:gd name="connsiteY71" fmla="*/ 1048744 h 1191754"/>
              <a:gd name="connsiteX72" fmla="*/ 195014 w 1326097"/>
              <a:gd name="connsiteY72" fmla="*/ 1066078 h 1191754"/>
              <a:gd name="connsiteX73" fmla="*/ 195014 w 1326097"/>
              <a:gd name="connsiteY73" fmla="*/ 1066078 h 1191754"/>
              <a:gd name="connsiteX74" fmla="*/ 247018 w 1326097"/>
              <a:gd name="connsiteY74" fmla="*/ 1083413 h 1191754"/>
              <a:gd name="connsiteX75" fmla="*/ 286021 w 1326097"/>
              <a:gd name="connsiteY75" fmla="*/ 1096414 h 1191754"/>
              <a:gd name="connsiteX76" fmla="*/ 333691 w 1326097"/>
              <a:gd name="connsiteY76" fmla="*/ 1096414 h 1191754"/>
              <a:gd name="connsiteX77" fmla="*/ 368360 w 1326097"/>
              <a:gd name="connsiteY77" fmla="*/ 1100747 h 1191754"/>
              <a:gd name="connsiteX78" fmla="*/ 398696 w 1326097"/>
              <a:gd name="connsiteY78" fmla="*/ 1105081 h 1191754"/>
              <a:gd name="connsiteX79" fmla="*/ 437699 w 1326097"/>
              <a:gd name="connsiteY79" fmla="*/ 1109415 h 1191754"/>
              <a:gd name="connsiteX80" fmla="*/ 468034 w 1326097"/>
              <a:gd name="connsiteY80" fmla="*/ 1118082 h 1191754"/>
              <a:gd name="connsiteX81" fmla="*/ 502703 w 1326097"/>
              <a:gd name="connsiteY81" fmla="*/ 1135417 h 1191754"/>
              <a:gd name="connsiteX82" fmla="*/ 502703 w 1326097"/>
              <a:gd name="connsiteY82" fmla="*/ 1135417 h 1191754"/>
              <a:gd name="connsiteX83" fmla="*/ 559041 w 1326097"/>
              <a:gd name="connsiteY83" fmla="*/ 1113748 h 1191754"/>
              <a:gd name="connsiteX84" fmla="*/ 589376 w 1326097"/>
              <a:gd name="connsiteY84" fmla="*/ 1126749 h 1191754"/>
              <a:gd name="connsiteX85" fmla="*/ 602377 w 1326097"/>
              <a:gd name="connsiteY85" fmla="*/ 1152751 h 1191754"/>
              <a:gd name="connsiteX86" fmla="*/ 615378 w 1326097"/>
              <a:gd name="connsiteY86" fmla="*/ 1165752 h 1191754"/>
              <a:gd name="connsiteX87" fmla="*/ 628379 w 1326097"/>
              <a:gd name="connsiteY87" fmla="*/ 1183087 h 1191754"/>
              <a:gd name="connsiteX88" fmla="*/ 663048 w 1326097"/>
              <a:gd name="connsiteY88" fmla="*/ 1191754 h 1191754"/>
              <a:gd name="connsiteX89" fmla="*/ 710719 w 1326097"/>
              <a:gd name="connsiteY89" fmla="*/ 1170086 h 1191754"/>
              <a:gd name="connsiteX90" fmla="*/ 710719 w 1326097"/>
              <a:gd name="connsiteY90" fmla="*/ 1170086 h 1191754"/>
              <a:gd name="connsiteX91" fmla="*/ 749721 w 1326097"/>
              <a:gd name="connsiteY91" fmla="*/ 1148417 h 1191754"/>
              <a:gd name="connsiteX92" fmla="*/ 767056 w 1326097"/>
              <a:gd name="connsiteY92" fmla="*/ 1144084 h 1191754"/>
              <a:gd name="connsiteX93" fmla="*/ 784391 w 1326097"/>
              <a:gd name="connsiteY93" fmla="*/ 1144084 h 1191754"/>
              <a:gd name="connsiteX94" fmla="*/ 819060 w 1326097"/>
              <a:gd name="connsiteY94" fmla="*/ 1126749 h 1191754"/>
              <a:gd name="connsiteX95" fmla="*/ 836394 w 1326097"/>
              <a:gd name="connsiteY95" fmla="*/ 1109415 h 1191754"/>
              <a:gd name="connsiteX96" fmla="*/ 849395 w 1326097"/>
              <a:gd name="connsiteY96" fmla="*/ 1100747 h 1191754"/>
              <a:gd name="connsiteX97" fmla="*/ 866730 w 1326097"/>
              <a:gd name="connsiteY97" fmla="*/ 1087746 h 1191754"/>
              <a:gd name="connsiteX98" fmla="*/ 888398 w 1326097"/>
              <a:gd name="connsiteY98" fmla="*/ 1087746 h 1191754"/>
              <a:gd name="connsiteX99" fmla="*/ 923067 w 1326097"/>
              <a:gd name="connsiteY99" fmla="*/ 1100747 h 1191754"/>
              <a:gd name="connsiteX100" fmla="*/ 953403 w 1326097"/>
              <a:gd name="connsiteY100" fmla="*/ 1109415 h 1191754"/>
              <a:gd name="connsiteX101" fmla="*/ 953403 w 1326097"/>
              <a:gd name="connsiteY101" fmla="*/ 1109415 h 1191754"/>
              <a:gd name="connsiteX102" fmla="*/ 996739 w 1326097"/>
              <a:gd name="connsiteY102" fmla="*/ 1100747 h 1191754"/>
              <a:gd name="connsiteX103" fmla="*/ 1044409 w 1326097"/>
              <a:gd name="connsiteY103" fmla="*/ 1096414 h 1191754"/>
              <a:gd name="connsiteX104" fmla="*/ 1044409 w 1326097"/>
              <a:gd name="connsiteY104" fmla="*/ 1096414 h 1191754"/>
              <a:gd name="connsiteX105" fmla="*/ 1105081 w 1326097"/>
              <a:gd name="connsiteY105" fmla="*/ 1066078 h 1191754"/>
              <a:gd name="connsiteX106" fmla="*/ 1144083 w 1326097"/>
              <a:gd name="connsiteY106" fmla="*/ 1018408 h 1191754"/>
              <a:gd name="connsiteX107" fmla="*/ 1170085 w 1326097"/>
              <a:gd name="connsiteY107" fmla="*/ 992406 h 1191754"/>
              <a:gd name="connsiteX108" fmla="*/ 1187420 w 1326097"/>
              <a:gd name="connsiteY108" fmla="*/ 957737 h 1191754"/>
              <a:gd name="connsiteX109" fmla="*/ 1196087 w 1326097"/>
              <a:gd name="connsiteY109" fmla="*/ 923068 h 1191754"/>
              <a:gd name="connsiteX110" fmla="*/ 1183086 w 1326097"/>
              <a:gd name="connsiteY110" fmla="*/ 897066 h 1191754"/>
              <a:gd name="connsiteX111" fmla="*/ 1204755 w 1326097"/>
              <a:gd name="connsiteY111" fmla="*/ 866730 h 1191754"/>
              <a:gd name="connsiteX112" fmla="*/ 1204755 w 1326097"/>
              <a:gd name="connsiteY112" fmla="*/ 866730 h 1191754"/>
              <a:gd name="connsiteX113" fmla="*/ 1209088 w 1326097"/>
              <a:gd name="connsiteY113" fmla="*/ 814726 h 1191754"/>
              <a:gd name="connsiteX114" fmla="*/ 1209088 w 1326097"/>
              <a:gd name="connsiteY114" fmla="*/ 814726 h 1191754"/>
              <a:gd name="connsiteX115" fmla="*/ 1191754 w 1326097"/>
              <a:gd name="connsiteY115" fmla="*/ 788725 h 1191754"/>
              <a:gd name="connsiteX116" fmla="*/ 1213422 w 1326097"/>
              <a:gd name="connsiteY116" fmla="*/ 758389 h 1191754"/>
              <a:gd name="connsiteX117" fmla="*/ 1230756 w 1326097"/>
              <a:gd name="connsiteY117" fmla="*/ 758389 h 1191754"/>
              <a:gd name="connsiteX118" fmla="*/ 1230756 w 1326097"/>
              <a:gd name="connsiteY118" fmla="*/ 758389 h 1191754"/>
              <a:gd name="connsiteX119" fmla="*/ 1274093 w 1326097"/>
              <a:gd name="connsiteY119" fmla="*/ 749722 h 1191754"/>
              <a:gd name="connsiteX120" fmla="*/ 1308762 w 1326097"/>
              <a:gd name="connsiteY120" fmla="*/ 749722 h 1191754"/>
              <a:gd name="connsiteX121" fmla="*/ 1326097 w 1326097"/>
              <a:gd name="connsiteY121" fmla="*/ 736721 h 1191754"/>
              <a:gd name="connsiteX122" fmla="*/ 1326097 w 1326097"/>
              <a:gd name="connsiteY122" fmla="*/ 736721 h 1191754"/>
              <a:gd name="connsiteX123" fmla="*/ 1291428 w 1326097"/>
              <a:gd name="connsiteY123" fmla="*/ 702052 h 1191754"/>
              <a:gd name="connsiteX124" fmla="*/ 1287094 w 1326097"/>
              <a:gd name="connsiteY124" fmla="*/ 680383 h 1191754"/>
              <a:gd name="connsiteX125" fmla="*/ 1317429 w 1326097"/>
              <a:gd name="connsiteY125" fmla="*/ 645714 h 1191754"/>
              <a:gd name="connsiteX126" fmla="*/ 1317429 w 1326097"/>
              <a:gd name="connsiteY126" fmla="*/ 645714 h 1191754"/>
              <a:gd name="connsiteX127" fmla="*/ 1287094 w 1326097"/>
              <a:gd name="connsiteY127" fmla="*/ 585043 h 1191754"/>
              <a:gd name="connsiteX128" fmla="*/ 1261092 w 1326097"/>
              <a:gd name="connsiteY128" fmla="*/ 593710 h 1191754"/>
              <a:gd name="connsiteX129" fmla="*/ 1235090 w 1326097"/>
              <a:gd name="connsiteY129" fmla="*/ 598044 h 1191754"/>
              <a:gd name="connsiteX130" fmla="*/ 1235090 w 1326097"/>
              <a:gd name="connsiteY130" fmla="*/ 598044 h 1191754"/>
              <a:gd name="connsiteX131" fmla="*/ 1196087 w 1326097"/>
              <a:gd name="connsiteY131" fmla="*/ 628380 h 1191754"/>
              <a:gd name="connsiteX132" fmla="*/ 1152751 w 1326097"/>
              <a:gd name="connsiteY132" fmla="*/ 606711 h 1191754"/>
              <a:gd name="connsiteX133" fmla="*/ 1096413 w 1326097"/>
              <a:gd name="connsiteY133" fmla="*/ 602378 h 1191754"/>
              <a:gd name="connsiteX134" fmla="*/ 1083412 w 1326097"/>
              <a:gd name="connsiteY134" fmla="*/ 628380 h 1191754"/>
              <a:gd name="connsiteX135" fmla="*/ 1079079 w 1326097"/>
              <a:gd name="connsiteY135" fmla="*/ 658715 h 1191754"/>
              <a:gd name="connsiteX136" fmla="*/ 1066078 w 1326097"/>
              <a:gd name="connsiteY136" fmla="*/ 684717 h 1191754"/>
              <a:gd name="connsiteX137" fmla="*/ 1066078 w 1326097"/>
              <a:gd name="connsiteY137" fmla="*/ 684717 h 1191754"/>
              <a:gd name="connsiteX138" fmla="*/ 1005407 w 1326097"/>
              <a:gd name="connsiteY138" fmla="*/ 732387 h 1191754"/>
              <a:gd name="connsiteX139" fmla="*/ 970737 w 1326097"/>
              <a:gd name="connsiteY139" fmla="*/ 754055 h 1191754"/>
              <a:gd name="connsiteX140" fmla="*/ 931735 w 1326097"/>
              <a:gd name="connsiteY140" fmla="*/ 767056 h 1191754"/>
              <a:gd name="connsiteX141" fmla="*/ 892732 w 1326097"/>
              <a:gd name="connsiteY141" fmla="*/ 771390 h 1191754"/>
              <a:gd name="connsiteX142" fmla="*/ 862396 w 1326097"/>
              <a:gd name="connsiteY142" fmla="*/ 832061 h 1191754"/>
              <a:gd name="connsiteX143" fmla="*/ 823393 w 1326097"/>
              <a:gd name="connsiteY143" fmla="*/ 814726 h 1191754"/>
              <a:gd name="connsiteX144" fmla="*/ 775723 w 1326097"/>
              <a:gd name="connsiteY144" fmla="*/ 810393 h 1191754"/>
              <a:gd name="connsiteX145" fmla="*/ 723719 w 1326097"/>
              <a:gd name="connsiteY145" fmla="*/ 836395 h 1191754"/>
              <a:gd name="connsiteX146" fmla="*/ 702051 w 1326097"/>
              <a:gd name="connsiteY146" fmla="*/ 875398 h 1191754"/>
              <a:gd name="connsiteX147" fmla="*/ 680383 w 1326097"/>
              <a:gd name="connsiteY147" fmla="*/ 901399 h 1191754"/>
              <a:gd name="connsiteX148" fmla="*/ 680383 w 1326097"/>
              <a:gd name="connsiteY148" fmla="*/ 901399 h 1191754"/>
              <a:gd name="connsiteX149" fmla="*/ 624046 w 1326097"/>
              <a:gd name="connsiteY149" fmla="*/ 927401 h 1191754"/>
              <a:gd name="connsiteX150" fmla="*/ 576375 w 1326097"/>
              <a:gd name="connsiteY150" fmla="*/ 914400 h 1191754"/>
              <a:gd name="connsiteX151" fmla="*/ 533039 w 1326097"/>
              <a:gd name="connsiteY151" fmla="*/ 897066 h 1191754"/>
              <a:gd name="connsiteX152" fmla="*/ 494036 w 1326097"/>
              <a:gd name="connsiteY152" fmla="*/ 897066 h 1191754"/>
              <a:gd name="connsiteX153" fmla="*/ 455033 w 1326097"/>
              <a:gd name="connsiteY153" fmla="*/ 879731 h 1191754"/>
              <a:gd name="connsiteX154" fmla="*/ 455033 w 1326097"/>
              <a:gd name="connsiteY154" fmla="*/ 879731 h 1191754"/>
              <a:gd name="connsiteX155" fmla="*/ 416030 w 1326097"/>
              <a:gd name="connsiteY155" fmla="*/ 853729 h 1191754"/>
              <a:gd name="connsiteX156" fmla="*/ 416030 w 1326097"/>
              <a:gd name="connsiteY156" fmla="*/ 853729 h 1191754"/>
              <a:gd name="connsiteX157" fmla="*/ 416030 w 1326097"/>
              <a:gd name="connsiteY157" fmla="*/ 801726 h 1191754"/>
              <a:gd name="connsiteX158" fmla="*/ 446366 w 1326097"/>
              <a:gd name="connsiteY158" fmla="*/ 771390 h 1191754"/>
              <a:gd name="connsiteX159" fmla="*/ 450700 w 1326097"/>
              <a:gd name="connsiteY159" fmla="*/ 741054 h 1191754"/>
              <a:gd name="connsiteX160" fmla="*/ 455033 w 1326097"/>
              <a:gd name="connsiteY160" fmla="*/ 702052 h 1191754"/>
              <a:gd name="connsiteX161" fmla="*/ 437699 w 1326097"/>
              <a:gd name="connsiteY161" fmla="*/ 693384 h 1191754"/>
              <a:gd name="connsiteX162" fmla="*/ 437699 w 1326097"/>
              <a:gd name="connsiteY162" fmla="*/ 693384 h 1191754"/>
              <a:gd name="connsiteX163" fmla="*/ 429031 w 1326097"/>
              <a:gd name="connsiteY163" fmla="*/ 641380 h 1191754"/>
              <a:gd name="connsiteX164" fmla="*/ 429031 w 1326097"/>
              <a:gd name="connsiteY164" fmla="*/ 641380 h 1191754"/>
              <a:gd name="connsiteX165" fmla="*/ 507037 w 1326097"/>
              <a:gd name="connsiteY165" fmla="*/ 671716 h 1191754"/>
              <a:gd name="connsiteX166" fmla="*/ 546040 w 1326097"/>
              <a:gd name="connsiteY166" fmla="*/ 654381 h 1191754"/>
              <a:gd name="connsiteX167" fmla="*/ 546040 w 1326097"/>
              <a:gd name="connsiteY167" fmla="*/ 654381 h 1191754"/>
              <a:gd name="connsiteX168" fmla="*/ 498370 w 1326097"/>
              <a:gd name="connsiteY168" fmla="*/ 585043 h 1191754"/>
              <a:gd name="connsiteX169" fmla="*/ 485369 w 1326097"/>
              <a:gd name="connsiteY169" fmla="*/ 567708 h 1191754"/>
              <a:gd name="connsiteX170" fmla="*/ 485369 w 1326097"/>
              <a:gd name="connsiteY170" fmla="*/ 537373 h 1191754"/>
              <a:gd name="connsiteX171" fmla="*/ 485369 w 1326097"/>
              <a:gd name="connsiteY171" fmla="*/ 481035 h 1191754"/>
              <a:gd name="connsiteX172" fmla="*/ 485369 w 1326097"/>
              <a:gd name="connsiteY172" fmla="*/ 459367 h 1191754"/>
              <a:gd name="connsiteX173" fmla="*/ 481035 w 1326097"/>
              <a:gd name="connsiteY173" fmla="*/ 433365 h 1191754"/>
              <a:gd name="connsiteX174" fmla="*/ 494036 w 1326097"/>
              <a:gd name="connsiteY174" fmla="*/ 390029 h 1191754"/>
              <a:gd name="connsiteX175" fmla="*/ 541706 w 1326097"/>
              <a:gd name="connsiteY175" fmla="*/ 381362 h 1191754"/>
              <a:gd name="connsiteX176" fmla="*/ 563374 w 1326097"/>
              <a:gd name="connsiteY176" fmla="*/ 372694 h 1191754"/>
              <a:gd name="connsiteX177" fmla="*/ 546040 w 1326097"/>
              <a:gd name="connsiteY177" fmla="*/ 346692 h 1191754"/>
              <a:gd name="connsiteX178" fmla="*/ 494036 w 1326097"/>
              <a:gd name="connsiteY178" fmla="*/ 342359 h 1191754"/>
              <a:gd name="connsiteX179" fmla="*/ 455033 w 1326097"/>
              <a:gd name="connsiteY179" fmla="*/ 355360 h 1191754"/>
              <a:gd name="connsiteX180" fmla="*/ 468034 w 1326097"/>
              <a:gd name="connsiteY180" fmla="*/ 307689 h 1191754"/>
              <a:gd name="connsiteX181" fmla="*/ 468034 w 1326097"/>
              <a:gd name="connsiteY181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34496 w 1326097"/>
              <a:gd name="connsiteY3" fmla="*/ 187143 h 1191754"/>
              <a:gd name="connsiteX4" fmla="*/ 1131082 w 1326097"/>
              <a:gd name="connsiteY4" fmla="*/ 8668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1131082 w 1326097"/>
              <a:gd name="connsiteY4" fmla="*/ 8668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1096413 w 1326097"/>
              <a:gd name="connsiteY5" fmla="*/ 30336 h 1191754"/>
              <a:gd name="connsiteX6" fmla="*/ 708661 w 1326097"/>
              <a:gd name="connsiteY6" fmla="*/ 189488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957737 w 1326097"/>
              <a:gd name="connsiteY9" fmla="*/ 34670 h 1191754"/>
              <a:gd name="connsiteX10" fmla="*/ 891183 w 1326097"/>
              <a:gd name="connsiteY10" fmla="*/ 95437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836203 w 1326097"/>
              <a:gd name="connsiteY9" fmla="*/ 83863 h 1191754"/>
              <a:gd name="connsiteX10" fmla="*/ 891183 w 1326097"/>
              <a:gd name="connsiteY10" fmla="*/ 95437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1326097" h="1191754">
                <a:moveTo>
                  <a:pt x="466910" y="309486"/>
                </a:moveTo>
                <a:lnTo>
                  <a:pt x="521902" y="234360"/>
                </a:lnTo>
                <a:lnTo>
                  <a:pt x="562153" y="207398"/>
                </a:lnTo>
                <a:lnTo>
                  <a:pt x="622921" y="207398"/>
                </a:lnTo>
                <a:lnTo>
                  <a:pt x="676775" y="219906"/>
                </a:lnTo>
                <a:lnTo>
                  <a:pt x="726023" y="151870"/>
                </a:lnTo>
                <a:cubicBezTo>
                  <a:pt x="731337" y="146800"/>
                  <a:pt x="708405" y="201309"/>
                  <a:pt x="708661" y="189488"/>
                </a:cubicBezTo>
                <a:cubicBezTo>
                  <a:pt x="708917" y="177667"/>
                  <a:pt x="617087" y="126769"/>
                  <a:pt x="727559" y="80941"/>
                </a:cubicBezTo>
                <a:lnTo>
                  <a:pt x="766685" y="62152"/>
                </a:lnTo>
                <a:cubicBezTo>
                  <a:pt x="830369" y="52991"/>
                  <a:pt x="815453" y="78316"/>
                  <a:pt x="836203" y="83863"/>
                </a:cubicBezTo>
                <a:cubicBezTo>
                  <a:pt x="856953" y="89410"/>
                  <a:pt x="878873" y="100747"/>
                  <a:pt x="891183" y="95437"/>
                </a:cubicBezTo>
                <a:cubicBezTo>
                  <a:pt x="903494" y="90127"/>
                  <a:pt x="903772" y="66482"/>
                  <a:pt x="910066" y="52004"/>
                </a:cubicBezTo>
                <a:lnTo>
                  <a:pt x="827727" y="21669"/>
                </a:lnTo>
                <a:lnTo>
                  <a:pt x="771390" y="17335"/>
                </a:lnTo>
                <a:lnTo>
                  <a:pt x="732387" y="0"/>
                </a:lnTo>
                <a:lnTo>
                  <a:pt x="684717" y="21669"/>
                </a:lnTo>
                <a:lnTo>
                  <a:pt x="693384" y="56338"/>
                </a:lnTo>
                <a:lnTo>
                  <a:pt x="689050" y="104008"/>
                </a:lnTo>
                <a:lnTo>
                  <a:pt x="680383" y="130010"/>
                </a:lnTo>
                <a:lnTo>
                  <a:pt x="580709" y="117009"/>
                </a:lnTo>
                <a:lnTo>
                  <a:pt x="528705" y="104008"/>
                </a:lnTo>
                <a:lnTo>
                  <a:pt x="511371" y="91007"/>
                </a:lnTo>
                <a:lnTo>
                  <a:pt x="481035" y="112675"/>
                </a:lnTo>
                <a:lnTo>
                  <a:pt x="468034" y="130010"/>
                </a:lnTo>
                <a:lnTo>
                  <a:pt x="381361" y="151678"/>
                </a:lnTo>
                <a:lnTo>
                  <a:pt x="338025" y="134344"/>
                </a:lnTo>
                <a:lnTo>
                  <a:pt x="290355" y="156012"/>
                </a:lnTo>
                <a:lnTo>
                  <a:pt x="260019" y="195015"/>
                </a:lnTo>
                <a:lnTo>
                  <a:pt x="260019" y="195015"/>
                </a:lnTo>
                <a:lnTo>
                  <a:pt x="268686" y="238351"/>
                </a:lnTo>
                <a:lnTo>
                  <a:pt x="268686" y="264353"/>
                </a:lnTo>
                <a:lnTo>
                  <a:pt x="247018" y="312023"/>
                </a:lnTo>
                <a:lnTo>
                  <a:pt x="234017" y="342359"/>
                </a:lnTo>
                <a:lnTo>
                  <a:pt x="234017" y="342359"/>
                </a:lnTo>
                <a:lnTo>
                  <a:pt x="229683" y="390029"/>
                </a:lnTo>
                <a:lnTo>
                  <a:pt x="229683" y="390029"/>
                </a:lnTo>
                <a:lnTo>
                  <a:pt x="238351" y="455034"/>
                </a:lnTo>
                <a:lnTo>
                  <a:pt x="268686" y="468035"/>
                </a:lnTo>
                <a:lnTo>
                  <a:pt x="286021" y="481035"/>
                </a:lnTo>
                <a:lnTo>
                  <a:pt x="273020" y="515705"/>
                </a:lnTo>
                <a:lnTo>
                  <a:pt x="264353" y="537373"/>
                </a:lnTo>
                <a:lnTo>
                  <a:pt x="264353" y="537373"/>
                </a:lnTo>
                <a:lnTo>
                  <a:pt x="221016" y="546040"/>
                </a:lnTo>
                <a:lnTo>
                  <a:pt x="221016" y="546040"/>
                </a:lnTo>
                <a:lnTo>
                  <a:pt x="182013" y="580709"/>
                </a:lnTo>
                <a:lnTo>
                  <a:pt x="147344" y="602378"/>
                </a:lnTo>
                <a:lnTo>
                  <a:pt x="147344" y="641380"/>
                </a:lnTo>
                <a:lnTo>
                  <a:pt x="130009" y="663049"/>
                </a:lnTo>
                <a:lnTo>
                  <a:pt x="130009" y="663049"/>
                </a:lnTo>
                <a:lnTo>
                  <a:pt x="86673" y="676050"/>
                </a:lnTo>
                <a:lnTo>
                  <a:pt x="69338" y="693384"/>
                </a:lnTo>
                <a:lnTo>
                  <a:pt x="47670" y="706385"/>
                </a:lnTo>
                <a:lnTo>
                  <a:pt x="17335" y="715053"/>
                </a:lnTo>
                <a:lnTo>
                  <a:pt x="17335" y="715053"/>
                </a:lnTo>
                <a:lnTo>
                  <a:pt x="0" y="762723"/>
                </a:lnTo>
                <a:lnTo>
                  <a:pt x="0" y="780057"/>
                </a:lnTo>
                <a:lnTo>
                  <a:pt x="0" y="780057"/>
                </a:lnTo>
                <a:lnTo>
                  <a:pt x="13001" y="806059"/>
                </a:lnTo>
                <a:lnTo>
                  <a:pt x="21668" y="827727"/>
                </a:lnTo>
                <a:lnTo>
                  <a:pt x="13001" y="845062"/>
                </a:lnTo>
                <a:lnTo>
                  <a:pt x="21668" y="866730"/>
                </a:lnTo>
                <a:lnTo>
                  <a:pt x="34669" y="875398"/>
                </a:lnTo>
                <a:lnTo>
                  <a:pt x="39003" y="897066"/>
                </a:lnTo>
                <a:lnTo>
                  <a:pt x="39003" y="897066"/>
                </a:lnTo>
                <a:lnTo>
                  <a:pt x="78006" y="923068"/>
                </a:lnTo>
                <a:lnTo>
                  <a:pt x="78006" y="923068"/>
                </a:lnTo>
                <a:lnTo>
                  <a:pt x="117009" y="923068"/>
                </a:lnTo>
                <a:lnTo>
                  <a:pt x="117009" y="923068"/>
                </a:lnTo>
                <a:lnTo>
                  <a:pt x="156011" y="944736"/>
                </a:lnTo>
                <a:lnTo>
                  <a:pt x="156011" y="944736"/>
                </a:lnTo>
                <a:lnTo>
                  <a:pt x="169012" y="992406"/>
                </a:lnTo>
                <a:lnTo>
                  <a:pt x="169012" y="992406"/>
                </a:lnTo>
                <a:lnTo>
                  <a:pt x="177680" y="1048744"/>
                </a:lnTo>
                <a:lnTo>
                  <a:pt x="195014" y="1066078"/>
                </a:lnTo>
                <a:lnTo>
                  <a:pt x="195014" y="1066078"/>
                </a:lnTo>
                <a:lnTo>
                  <a:pt x="247018" y="1083413"/>
                </a:lnTo>
                <a:lnTo>
                  <a:pt x="286021" y="1096414"/>
                </a:lnTo>
                <a:lnTo>
                  <a:pt x="333691" y="1096414"/>
                </a:lnTo>
                <a:lnTo>
                  <a:pt x="368360" y="1100747"/>
                </a:lnTo>
                <a:lnTo>
                  <a:pt x="398696" y="1105081"/>
                </a:lnTo>
                <a:lnTo>
                  <a:pt x="437699" y="1109415"/>
                </a:lnTo>
                <a:lnTo>
                  <a:pt x="468034" y="1118082"/>
                </a:lnTo>
                <a:lnTo>
                  <a:pt x="502703" y="1135417"/>
                </a:lnTo>
                <a:lnTo>
                  <a:pt x="502703" y="1135417"/>
                </a:lnTo>
                <a:lnTo>
                  <a:pt x="559041" y="1113748"/>
                </a:lnTo>
                <a:lnTo>
                  <a:pt x="589376" y="1126749"/>
                </a:lnTo>
                <a:lnTo>
                  <a:pt x="602377" y="1152751"/>
                </a:lnTo>
                <a:lnTo>
                  <a:pt x="615378" y="1165752"/>
                </a:lnTo>
                <a:lnTo>
                  <a:pt x="628379" y="1183087"/>
                </a:lnTo>
                <a:lnTo>
                  <a:pt x="663048" y="1191754"/>
                </a:lnTo>
                <a:lnTo>
                  <a:pt x="710719" y="1170086"/>
                </a:lnTo>
                <a:lnTo>
                  <a:pt x="710719" y="1170086"/>
                </a:lnTo>
                <a:lnTo>
                  <a:pt x="749721" y="1148417"/>
                </a:lnTo>
                <a:lnTo>
                  <a:pt x="767056" y="1144084"/>
                </a:lnTo>
                <a:lnTo>
                  <a:pt x="784391" y="1144084"/>
                </a:lnTo>
                <a:lnTo>
                  <a:pt x="819060" y="1126749"/>
                </a:lnTo>
                <a:lnTo>
                  <a:pt x="836394" y="1109415"/>
                </a:lnTo>
                <a:lnTo>
                  <a:pt x="849395" y="1100747"/>
                </a:lnTo>
                <a:lnTo>
                  <a:pt x="866730" y="1087746"/>
                </a:lnTo>
                <a:lnTo>
                  <a:pt x="888398" y="1087746"/>
                </a:lnTo>
                <a:lnTo>
                  <a:pt x="923067" y="1100747"/>
                </a:lnTo>
                <a:lnTo>
                  <a:pt x="953403" y="1109415"/>
                </a:lnTo>
                <a:lnTo>
                  <a:pt x="953403" y="1109415"/>
                </a:lnTo>
                <a:lnTo>
                  <a:pt x="996739" y="1100747"/>
                </a:lnTo>
                <a:lnTo>
                  <a:pt x="1044409" y="1096414"/>
                </a:lnTo>
                <a:lnTo>
                  <a:pt x="1044409" y="1096414"/>
                </a:lnTo>
                <a:lnTo>
                  <a:pt x="1105081" y="1066078"/>
                </a:lnTo>
                <a:lnTo>
                  <a:pt x="1144083" y="1018408"/>
                </a:lnTo>
                <a:lnTo>
                  <a:pt x="1170085" y="992406"/>
                </a:lnTo>
                <a:lnTo>
                  <a:pt x="1187420" y="957737"/>
                </a:lnTo>
                <a:lnTo>
                  <a:pt x="1196087" y="923068"/>
                </a:lnTo>
                <a:lnTo>
                  <a:pt x="1183086" y="897066"/>
                </a:lnTo>
                <a:lnTo>
                  <a:pt x="1204755" y="866730"/>
                </a:lnTo>
                <a:lnTo>
                  <a:pt x="1204755" y="866730"/>
                </a:lnTo>
                <a:lnTo>
                  <a:pt x="1209088" y="814726"/>
                </a:lnTo>
                <a:lnTo>
                  <a:pt x="1209088" y="814726"/>
                </a:lnTo>
                <a:lnTo>
                  <a:pt x="1191754" y="788725"/>
                </a:lnTo>
                <a:lnTo>
                  <a:pt x="1213422" y="758389"/>
                </a:lnTo>
                <a:lnTo>
                  <a:pt x="1230756" y="758389"/>
                </a:lnTo>
                <a:lnTo>
                  <a:pt x="1230756" y="758389"/>
                </a:lnTo>
                <a:lnTo>
                  <a:pt x="1274093" y="749722"/>
                </a:lnTo>
                <a:lnTo>
                  <a:pt x="1308762" y="749722"/>
                </a:lnTo>
                <a:lnTo>
                  <a:pt x="1326097" y="736721"/>
                </a:lnTo>
                <a:lnTo>
                  <a:pt x="1326097" y="736721"/>
                </a:lnTo>
                <a:lnTo>
                  <a:pt x="1291428" y="702052"/>
                </a:lnTo>
                <a:lnTo>
                  <a:pt x="1287094" y="680383"/>
                </a:lnTo>
                <a:lnTo>
                  <a:pt x="1317429" y="645714"/>
                </a:lnTo>
                <a:lnTo>
                  <a:pt x="1317429" y="645714"/>
                </a:lnTo>
                <a:lnTo>
                  <a:pt x="1287094" y="585043"/>
                </a:lnTo>
                <a:lnTo>
                  <a:pt x="1261092" y="593710"/>
                </a:lnTo>
                <a:lnTo>
                  <a:pt x="1235090" y="598044"/>
                </a:lnTo>
                <a:lnTo>
                  <a:pt x="1235090" y="598044"/>
                </a:lnTo>
                <a:lnTo>
                  <a:pt x="1196087" y="628380"/>
                </a:lnTo>
                <a:lnTo>
                  <a:pt x="1152751" y="606711"/>
                </a:lnTo>
                <a:lnTo>
                  <a:pt x="1096413" y="602378"/>
                </a:lnTo>
                <a:lnTo>
                  <a:pt x="1083412" y="628380"/>
                </a:lnTo>
                <a:lnTo>
                  <a:pt x="1079079" y="658715"/>
                </a:lnTo>
                <a:lnTo>
                  <a:pt x="1066078" y="684717"/>
                </a:lnTo>
                <a:lnTo>
                  <a:pt x="1066078" y="684717"/>
                </a:lnTo>
                <a:lnTo>
                  <a:pt x="1005407" y="732387"/>
                </a:lnTo>
                <a:lnTo>
                  <a:pt x="970737" y="754055"/>
                </a:lnTo>
                <a:lnTo>
                  <a:pt x="931735" y="767056"/>
                </a:lnTo>
                <a:lnTo>
                  <a:pt x="892732" y="771390"/>
                </a:lnTo>
                <a:lnTo>
                  <a:pt x="862396" y="832061"/>
                </a:lnTo>
                <a:lnTo>
                  <a:pt x="823393" y="814726"/>
                </a:lnTo>
                <a:lnTo>
                  <a:pt x="775723" y="810393"/>
                </a:lnTo>
                <a:lnTo>
                  <a:pt x="723719" y="836395"/>
                </a:lnTo>
                <a:lnTo>
                  <a:pt x="702051" y="875398"/>
                </a:lnTo>
                <a:lnTo>
                  <a:pt x="680383" y="901399"/>
                </a:lnTo>
                <a:lnTo>
                  <a:pt x="680383" y="901399"/>
                </a:lnTo>
                <a:lnTo>
                  <a:pt x="624046" y="927401"/>
                </a:lnTo>
                <a:lnTo>
                  <a:pt x="576375" y="914400"/>
                </a:lnTo>
                <a:lnTo>
                  <a:pt x="533039" y="897066"/>
                </a:lnTo>
                <a:lnTo>
                  <a:pt x="494036" y="897066"/>
                </a:lnTo>
                <a:lnTo>
                  <a:pt x="455033" y="879731"/>
                </a:lnTo>
                <a:lnTo>
                  <a:pt x="455033" y="879731"/>
                </a:lnTo>
                <a:lnTo>
                  <a:pt x="416030" y="853729"/>
                </a:lnTo>
                <a:lnTo>
                  <a:pt x="416030" y="853729"/>
                </a:lnTo>
                <a:lnTo>
                  <a:pt x="416030" y="801726"/>
                </a:lnTo>
                <a:lnTo>
                  <a:pt x="446366" y="771390"/>
                </a:lnTo>
                <a:lnTo>
                  <a:pt x="450700" y="741054"/>
                </a:lnTo>
                <a:lnTo>
                  <a:pt x="455033" y="702052"/>
                </a:lnTo>
                <a:lnTo>
                  <a:pt x="437699" y="693384"/>
                </a:lnTo>
                <a:lnTo>
                  <a:pt x="437699" y="693384"/>
                </a:lnTo>
                <a:lnTo>
                  <a:pt x="429031" y="641380"/>
                </a:lnTo>
                <a:lnTo>
                  <a:pt x="429031" y="641380"/>
                </a:lnTo>
                <a:lnTo>
                  <a:pt x="507037" y="671716"/>
                </a:lnTo>
                <a:lnTo>
                  <a:pt x="546040" y="654381"/>
                </a:lnTo>
                <a:lnTo>
                  <a:pt x="546040" y="654381"/>
                </a:lnTo>
                <a:lnTo>
                  <a:pt x="498370" y="585043"/>
                </a:lnTo>
                <a:lnTo>
                  <a:pt x="485369" y="567708"/>
                </a:lnTo>
                <a:lnTo>
                  <a:pt x="485369" y="537373"/>
                </a:lnTo>
                <a:lnTo>
                  <a:pt x="485369" y="481035"/>
                </a:lnTo>
                <a:lnTo>
                  <a:pt x="485369" y="459367"/>
                </a:lnTo>
                <a:lnTo>
                  <a:pt x="481035" y="433365"/>
                </a:lnTo>
                <a:lnTo>
                  <a:pt x="494036" y="390029"/>
                </a:lnTo>
                <a:lnTo>
                  <a:pt x="541706" y="381362"/>
                </a:lnTo>
                <a:lnTo>
                  <a:pt x="563374" y="372694"/>
                </a:lnTo>
                <a:lnTo>
                  <a:pt x="546040" y="346692"/>
                </a:lnTo>
                <a:lnTo>
                  <a:pt x="494036" y="342359"/>
                </a:lnTo>
                <a:lnTo>
                  <a:pt x="455033" y="355360"/>
                </a:lnTo>
                <a:lnTo>
                  <a:pt x="468034" y="307689"/>
                </a:lnTo>
                <a:lnTo>
                  <a:pt x="468034" y="307689"/>
                </a:lnTo>
              </a:path>
            </a:pathLst>
          </a:cu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 7"/>
          <p:cNvSpPr/>
          <p:nvPr/>
        </p:nvSpPr>
        <p:spPr>
          <a:xfrm>
            <a:off x="4248150" y="2462213"/>
            <a:ext cx="3257550" cy="2390775"/>
          </a:xfrm>
          <a:custGeom>
            <a:avLst/>
            <a:gdLst>
              <a:gd name="connsiteX0" fmla="*/ 9525 w 3257550"/>
              <a:gd name="connsiteY0" fmla="*/ 0 h 2390775"/>
              <a:gd name="connsiteX1" fmla="*/ 0 w 3257550"/>
              <a:gd name="connsiteY1" fmla="*/ 85725 h 2390775"/>
              <a:gd name="connsiteX2" fmla="*/ 14288 w 3257550"/>
              <a:gd name="connsiteY2" fmla="*/ 133350 h 2390775"/>
              <a:gd name="connsiteX3" fmla="*/ 100013 w 3257550"/>
              <a:gd name="connsiteY3" fmla="*/ 147637 h 2390775"/>
              <a:gd name="connsiteX4" fmla="*/ 238125 w 3257550"/>
              <a:gd name="connsiteY4" fmla="*/ 204787 h 2390775"/>
              <a:gd name="connsiteX5" fmla="*/ 361950 w 3257550"/>
              <a:gd name="connsiteY5" fmla="*/ 242887 h 2390775"/>
              <a:gd name="connsiteX6" fmla="*/ 409575 w 3257550"/>
              <a:gd name="connsiteY6" fmla="*/ 257175 h 2390775"/>
              <a:gd name="connsiteX7" fmla="*/ 485775 w 3257550"/>
              <a:gd name="connsiteY7" fmla="*/ 247650 h 2390775"/>
              <a:gd name="connsiteX8" fmla="*/ 561975 w 3257550"/>
              <a:gd name="connsiteY8" fmla="*/ 290512 h 2390775"/>
              <a:gd name="connsiteX9" fmla="*/ 657225 w 3257550"/>
              <a:gd name="connsiteY9" fmla="*/ 328612 h 2390775"/>
              <a:gd name="connsiteX10" fmla="*/ 757238 w 3257550"/>
              <a:gd name="connsiteY10" fmla="*/ 433387 h 2390775"/>
              <a:gd name="connsiteX11" fmla="*/ 823913 w 3257550"/>
              <a:gd name="connsiteY11" fmla="*/ 500062 h 2390775"/>
              <a:gd name="connsiteX12" fmla="*/ 885825 w 3257550"/>
              <a:gd name="connsiteY12" fmla="*/ 509587 h 2390775"/>
              <a:gd name="connsiteX13" fmla="*/ 976313 w 3257550"/>
              <a:gd name="connsiteY13" fmla="*/ 485775 h 2390775"/>
              <a:gd name="connsiteX14" fmla="*/ 1038225 w 3257550"/>
              <a:gd name="connsiteY14" fmla="*/ 471487 h 2390775"/>
              <a:gd name="connsiteX15" fmla="*/ 1081088 w 3257550"/>
              <a:gd name="connsiteY15" fmla="*/ 423862 h 2390775"/>
              <a:gd name="connsiteX16" fmla="*/ 1119188 w 3257550"/>
              <a:gd name="connsiteY16" fmla="*/ 419100 h 2390775"/>
              <a:gd name="connsiteX17" fmla="*/ 1138238 w 3257550"/>
              <a:gd name="connsiteY17" fmla="*/ 457200 h 2390775"/>
              <a:gd name="connsiteX18" fmla="*/ 1138238 w 3257550"/>
              <a:gd name="connsiteY18" fmla="*/ 495300 h 2390775"/>
              <a:gd name="connsiteX19" fmla="*/ 1171575 w 3257550"/>
              <a:gd name="connsiteY19" fmla="*/ 547687 h 2390775"/>
              <a:gd name="connsiteX20" fmla="*/ 1171575 w 3257550"/>
              <a:gd name="connsiteY20" fmla="*/ 547687 h 2390775"/>
              <a:gd name="connsiteX21" fmla="*/ 1252538 w 3257550"/>
              <a:gd name="connsiteY21" fmla="*/ 571500 h 2390775"/>
              <a:gd name="connsiteX22" fmla="*/ 1338263 w 3257550"/>
              <a:gd name="connsiteY22" fmla="*/ 561975 h 2390775"/>
              <a:gd name="connsiteX23" fmla="*/ 1419225 w 3257550"/>
              <a:gd name="connsiteY23" fmla="*/ 552450 h 2390775"/>
              <a:gd name="connsiteX24" fmla="*/ 1452563 w 3257550"/>
              <a:gd name="connsiteY24" fmla="*/ 538162 h 2390775"/>
              <a:gd name="connsiteX25" fmla="*/ 1504950 w 3257550"/>
              <a:gd name="connsiteY25" fmla="*/ 485775 h 2390775"/>
              <a:gd name="connsiteX26" fmla="*/ 1538288 w 3257550"/>
              <a:gd name="connsiteY26" fmla="*/ 466725 h 2390775"/>
              <a:gd name="connsiteX27" fmla="*/ 1595438 w 3257550"/>
              <a:gd name="connsiteY27" fmla="*/ 442912 h 2390775"/>
              <a:gd name="connsiteX28" fmla="*/ 1676400 w 3257550"/>
              <a:gd name="connsiteY28" fmla="*/ 409575 h 2390775"/>
              <a:gd name="connsiteX29" fmla="*/ 1685925 w 3257550"/>
              <a:gd name="connsiteY29" fmla="*/ 471487 h 2390775"/>
              <a:gd name="connsiteX30" fmla="*/ 1624013 w 3257550"/>
              <a:gd name="connsiteY30" fmla="*/ 509587 h 2390775"/>
              <a:gd name="connsiteX31" fmla="*/ 1576388 w 3257550"/>
              <a:gd name="connsiteY31" fmla="*/ 547687 h 2390775"/>
              <a:gd name="connsiteX32" fmla="*/ 1571625 w 3257550"/>
              <a:gd name="connsiteY32" fmla="*/ 600075 h 2390775"/>
              <a:gd name="connsiteX33" fmla="*/ 1633538 w 3257550"/>
              <a:gd name="connsiteY33" fmla="*/ 552450 h 2390775"/>
              <a:gd name="connsiteX34" fmla="*/ 1695450 w 3257550"/>
              <a:gd name="connsiteY34" fmla="*/ 538162 h 2390775"/>
              <a:gd name="connsiteX35" fmla="*/ 1771650 w 3257550"/>
              <a:gd name="connsiteY35" fmla="*/ 561975 h 2390775"/>
              <a:gd name="connsiteX36" fmla="*/ 1824038 w 3257550"/>
              <a:gd name="connsiteY36" fmla="*/ 590550 h 2390775"/>
              <a:gd name="connsiteX37" fmla="*/ 1824038 w 3257550"/>
              <a:gd name="connsiteY37" fmla="*/ 638175 h 2390775"/>
              <a:gd name="connsiteX38" fmla="*/ 1824038 w 3257550"/>
              <a:gd name="connsiteY38" fmla="*/ 638175 h 2390775"/>
              <a:gd name="connsiteX39" fmla="*/ 1871663 w 3257550"/>
              <a:gd name="connsiteY39" fmla="*/ 690562 h 2390775"/>
              <a:gd name="connsiteX40" fmla="*/ 1895475 w 3257550"/>
              <a:gd name="connsiteY40" fmla="*/ 633412 h 2390775"/>
              <a:gd name="connsiteX41" fmla="*/ 1885950 w 3257550"/>
              <a:gd name="connsiteY41" fmla="*/ 600075 h 2390775"/>
              <a:gd name="connsiteX42" fmla="*/ 1919288 w 3257550"/>
              <a:gd name="connsiteY42" fmla="*/ 566737 h 2390775"/>
              <a:gd name="connsiteX43" fmla="*/ 1962150 w 3257550"/>
              <a:gd name="connsiteY43" fmla="*/ 561975 h 2390775"/>
              <a:gd name="connsiteX44" fmla="*/ 1990725 w 3257550"/>
              <a:gd name="connsiteY44" fmla="*/ 581025 h 2390775"/>
              <a:gd name="connsiteX45" fmla="*/ 1995488 w 3257550"/>
              <a:gd name="connsiteY45" fmla="*/ 623887 h 2390775"/>
              <a:gd name="connsiteX46" fmla="*/ 2014538 w 3257550"/>
              <a:gd name="connsiteY46" fmla="*/ 661987 h 2390775"/>
              <a:gd name="connsiteX47" fmla="*/ 2085975 w 3257550"/>
              <a:gd name="connsiteY47" fmla="*/ 676275 h 2390775"/>
              <a:gd name="connsiteX48" fmla="*/ 2128838 w 3257550"/>
              <a:gd name="connsiteY48" fmla="*/ 714375 h 2390775"/>
              <a:gd name="connsiteX49" fmla="*/ 2176463 w 3257550"/>
              <a:gd name="connsiteY49" fmla="*/ 723900 h 2390775"/>
              <a:gd name="connsiteX50" fmla="*/ 2166938 w 3257550"/>
              <a:gd name="connsiteY50" fmla="*/ 676275 h 2390775"/>
              <a:gd name="connsiteX51" fmla="*/ 2085975 w 3257550"/>
              <a:gd name="connsiteY51" fmla="*/ 628650 h 2390775"/>
              <a:gd name="connsiteX52" fmla="*/ 2085975 w 3257550"/>
              <a:gd name="connsiteY52" fmla="*/ 628650 h 2390775"/>
              <a:gd name="connsiteX53" fmla="*/ 2095500 w 3257550"/>
              <a:gd name="connsiteY53" fmla="*/ 585787 h 2390775"/>
              <a:gd name="connsiteX54" fmla="*/ 2152650 w 3257550"/>
              <a:gd name="connsiteY54" fmla="*/ 609600 h 2390775"/>
              <a:gd name="connsiteX55" fmla="*/ 2195513 w 3257550"/>
              <a:gd name="connsiteY55" fmla="*/ 633412 h 2390775"/>
              <a:gd name="connsiteX56" fmla="*/ 2252663 w 3257550"/>
              <a:gd name="connsiteY56" fmla="*/ 638175 h 2390775"/>
              <a:gd name="connsiteX57" fmla="*/ 2314575 w 3257550"/>
              <a:gd name="connsiteY57" fmla="*/ 652462 h 2390775"/>
              <a:gd name="connsiteX58" fmla="*/ 2314575 w 3257550"/>
              <a:gd name="connsiteY58" fmla="*/ 652462 h 2390775"/>
              <a:gd name="connsiteX59" fmla="*/ 2376488 w 3257550"/>
              <a:gd name="connsiteY59" fmla="*/ 619125 h 2390775"/>
              <a:gd name="connsiteX60" fmla="*/ 2424113 w 3257550"/>
              <a:gd name="connsiteY60" fmla="*/ 628650 h 2390775"/>
              <a:gd name="connsiteX61" fmla="*/ 2481263 w 3257550"/>
              <a:gd name="connsiteY61" fmla="*/ 652462 h 2390775"/>
              <a:gd name="connsiteX62" fmla="*/ 2547938 w 3257550"/>
              <a:gd name="connsiteY62" fmla="*/ 676275 h 2390775"/>
              <a:gd name="connsiteX63" fmla="*/ 2600325 w 3257550"/>
              <a:gd name="connsiteY63" fmla="*/ 700087 h 2390775"/>
              <a:gd name="connsiteX64" fmla="*/ 2638425 w 3257550"/>
              <a:gd name="connsiteY64" fmla="*/ 700087 h 2390775"/>
              <a:gd name="connsiteX65" fmla="*/ 2633663 w 3257550"/>
              <a:gd name="connsiteY65" fmla="*/ 757237 h 2390775"/>
              <a:gd name="connsiteX66" fmla="*/ 2652713 w 3257550"/>
              <a:gd name="connsiteY66" fmla="*/ 776287 h 2390775"/>
              <a:gd name="connsiteX67" fmla="*/ 2738438 w 3257550"/>
              <a:gd name="connsiteY67" fmla="*/ 795337 h 2390775"/>
              <a:gd name="connsiteX68" fmla="*/ 2771775 w 3257550"/>
              <a:gd name="connsiteY68" fmla="*/ 842962 h 2390775"/>
              <a:gd name="connsiteX69" fmla="*/ 2781300 w 3257550"/>
              <a:gd name="connsiteY69" fmla="*/ 914400 h 2390775"/>
              <a:gd name="connsiteX70" fmla="*/ 2786063 w 3257550"/>
              <a:gd name="connsiteY70" fmla="*/ 966787 h 2390775"/>
              <a:gd name="connsiteX71" fmla="*/ 2724150 w 3257550"/>
              <a:gd name="connsiteY71" fmla="*/ 966787 h 2390775"/>
              <a:gd name="connsiteX72" fmla="*/ 2681288 w 3257550"/>
              <a:gd name="connsiteY72" fmla="*/ 895350 h 2390775"/>
              <a:gd name="connsiteX73" fmla="*/ 2681288 w 3257550"/>
              <a:gd name="connsiteY73" fmla="*/ 895350 h 2390775"/>
              <a:gd name="connsiteX74" fmla="*/ 2638425 w 3257550"/>
              <a:gd name="connsiteY74" fmla="*/ 919162 h 2390775"/>
              <a:gd name="connsiteX75" fmla="*/ 2638425 w 3257550"/>
              <a:gd name="connsiteY75" fmla="*/ 962025 h 2390775"/>
              <a:gd name="connsiteX76" fmla="*/ 2628900 w 3257550"/>
              <a:gd name="connsiteY76" fmla="*/ 971550 h 2390775"/>
              <a:gd name="connsiteX77" fmla="*/ 2557463 w 3257550"/>
              <a:gd name="connsiteY77" fmla="*/ 971550 h 2390775"/>
              <a:gd name="connsiteX78" fmla="*/ 2528888 w 3257550"/>
              <a:gd name="connsiteY78" fmla="*/ 985837 h 2390775"/>
              <a:gd name="connsiteX79" fmla="*/ 2528888 w 3257550"/>
              <a:gd name="connsiteY79" fmla="*/ 985837 h 2390775"/>
              <a:gd name="connsiteX80" fmla="*/ 2471738 w 3257550"/>
              <a:gd name="connsiteY80" fmla="*/ 1028700 h 2390775"/>
              <a:gd name="connsiteX81" fmla="*/ 2452688 w 3257550"/>
              <a:gd name="connsiteY81" fmla="*/ 985837 h 2390775"/>
              <a:gd name="connsiteX82" fmla="*/ 2452688 w 3257550"/>
              <a:gd name="connsiteY82" fmla="*/ 985837 h 2390775"/>
              <a:gd name="connsiteX83" fmla="*/ 2486025 w 3257550"/>
              <a:gd name="connsiteY83" fmla="*/ 914400 h 2390775"/>
              <a:gd name="connsiteX84" fmla="*/ 2466975 w 3257550"/>
              <a:gd name="connsiteY84" fmla="*/ 890587 h 2390775"/>
              <a:gd name="connsiteX85" fmla="*/ 2457450 w 3257550"/>
              <a:gd name="connsiteY85" fmla="*/ 823912 h 2390775"/>
              <a:gd name="connsiteX86" fmla="*/ 2414588 w 3257550"/>
              <a:gd name="connsiteY86" fmla="*/ 833437 h 2390775"/>
              <a:gd name="connsiteX87" fmla="*/ 2386013 w 3257550"/>
              <a:gd name="connsiteY87" fmla="*/ 866775 h 2390775"/>
              <a:gd name="connsiteX88" fmla="*/ 2357438 w 3257550"/>
              <a:gd name="connsiteY88" fmla="*/ 871537 h 2390775"/>
              <a:gd name="connsiteX89" fmla="*/ 2324100 w 3257550"/>
              <a:gd name="connsiteY89" fmla="*/ 857250 h 2390775"/>
              <a:gd name="connsiteX90" fmla="*/ 2343150 w 3257550"/>
              <a:gd name="connsiteY90" fmla="*/ 790575 h 2390775"/>
              <a:gd name="connsiteX91" fmla="*/ 2324100 w 3257550"/>
              <a:gd name="connsiteY91" fmla="*/ 752475 h 2390775"/>
              <a:gd name="connsiteX92" fmla="*/ 2295525 w 3257550"/>
              <a:gd name="connsiteY92" fmla="*/ 709612 h 2390775"/>
              <a:gd name="connsiteX93" fmla="*/ 2247900 w 3257550"/>
              <a:gd name="connsiteY93" fmla="*/ 723900 h 2390775"/>
              <a:gd name="connsiteX94" fmla="*/ 2233613 w 3257550"/>
              <a:gd name="connsiteY94" fmla="*/ 747712 h 2390775"/>
              <a:gd name="connsiteX95" fmla="*/ 2214563 w 3257550"/>
              <a:gd name="connsiteY95" fmla="*/ 776287 h 2390775"/>
              <a:gd name="connsiteX96" fmla="*/ 2209800 w 3257550"/>
              <a:gd name="connsiteY96" fmla="*/ 809625 h 2390775"/>
              <a:gd name="connsiteX97" fmla="*/ 2200275 w 3257550"/>
              <a:gd name="connsiteY97" fmla="*/ 838200 h 2390775"/>
              <a:gd name="connsiteX98" fmla="*/ 2124075 w 3257550"/>
              <a:gd name="connsiteY98" fmla="*/ 847725 h 2390775"/>
              <a:gd name="connsiteX99" fmla="*/ 2085975 w 3257550"/>
              <a:gd name="connsiteY99" fmla="*/ 828675 h 2390775"/>
              <a:gd name="connsiteX100" fmla="*/ 2085975 w 3257550"/>
              <a:gd name="connsiteY100" fmla="*/ 785812 h 2390775"/>
              <a:gd name="connsiteX101" fmla="*/ 2000250 w 3257550"/>
              <a:gd name="connsiteY101" fmla="*/ 776287 h 2390775"/>
              <a:gd name="connsiteX102" fmla="*/ 1938338 w 3257550"/>
              <a:gd name="connsiteY102" fmla="*/ 762000 h 2390775"/>
              <a:gd name="connsiteX103" fmla="*/ 1890713 w 3257550"/>
              <a:gd name="connsiteY103" fmla="*/ 766762 h 2390775"/>
              <a:gd name="connsiteX104" fmla="*/ 1890713 w 3257550"/>
              <a:gd name="connsiteY104" fmla="*/ 842962 h 2390775"/>
              <a:gd name="connsiteX105" fmla="*/ 1857375 w 3257550"/>
              <a:gd name="connsiteY105" fmla="*/ 862012 h 2390775"/>
              <a:gd name="connsiteX106" fmla="*/ 1800225 w 3257550"/>
              <a:gd name="connsiteY106" fmla="*/ 885825 h 2390775"/>
              <a:gd name="connsiteX107" fmla="*/ 1685925 w 3257550"/>
              <a:gd name="connsiteY107" fmla="*/ 842962 h 2390775"/>
              <a:gd name="connsiteX108" fmla="*/ 1638300 w 3257550"/>
              <a:gd name="connsiteY108" fmla="*/ 809625 h 2390775"/>
              <a:gd name="connsiteX109" fmla="*/ 1495425 w 3257550"/>
              <a:gd name="connsiteY109" fmla="*/ 862012 h 2390775"/>
              <a:gd name="connsiteX110" fmla="*/ 1471613 w 3257550"/>
              <a:gd name="connsiteY110" fmla="*/ 909637 h 2390775"/>
              <a:gd name="connsiteX111" fmla="*/ 1466850 w 3257550"/>
              <a:gd name="connsiteY111" fmla="*/ 952500 h 2390775"/>
              <a:gd name="connsiteX112" fmla="*/ 1466850 w 3257550"/>
              <a:gd name="connsiteY112" fmla="*/ 971550 h 2390775"/>
              <a:gd name="connsiteX113" fmla="*/ 1528763 w 3257550"/>
              <a:gd name="connsiteY113" fmla="*/ 942975 h 2390775"/>
              <a:gd name="connsiteX114" fmla="*/ 1543050 w 3257550"/>
              <a:gd name="connsiteY114" fmla="*/ 1004887 h 2390775"/>
              <a:gd name="connsiteX115" fmla="*/ 1504950 w 3257550"/>
              <a:gd name="connsiteY115" fmla="*/ 1042987 h 2390775"/>
              <a:gd name="connsiteX116" fmla="*/ 1433513 w 3257550"/>
              <a:gd name="connsiteY116" fmla="*/ 1100137 h 2390775"/>
              <a:gd name="connsiteX117" fmla="*/ 1276350 w 3257550"/>
              <a:gd name="connsiteY117" fmla="*/ 1095375 h 2390775"/>
              <a:gd name="connsiteX118" fmla="*/ 1200150 w 3257550"/>
              <a:gd name="connsiteY118" fmla="*/ 1109662 h 2390775"/>
              <a:gd name="connsiteX119" fmla="*/ 1114425 w 3257550"/>
              <a:gd name="connsiteY119" fmla="*/ 1200150 h 2390775"/>
              <a:gd name="connsiteX120" fmla="*/ 1071563 w 3257550"/>
              <a:gd name="connsiteY120" fmla="*/ 1257300 h 2390775"/>
              <a:gd name="connsiteX121" fmla="*/ 1052513 w 3257550"/>
              <a:gd name="connsiteY121" fmla="*/ 1314450 h 2390775"/>
              <a:gd name="connsiteX122" fmla="*/ 1181100 w 3257550"/>
              <a:gd name="connsiteY122" fmla="*/ 1309687 h 2390775"/>
              <a:gd name="connsiteX123" fmla="*/ 1223963 w 3257550"/>
              <a:gd name="connsiteY123" fmla="*/ 1371600 h 2390775"/>
              <a:gd name="connsiteX124" fmla="*/ 1181100 w 3257550"/>
              <a:gd name="connsiteY124" fmla="*/ 1414462 h 2390775"/>
              <a:gd name="connsiteX125" fmla="*/ 1104900 w 3257550"/>
              <a:gd name="connsiteY125" fmla="*/ 1428750 h 2390775"/>
              <a:gd name="connsiteX126" fmla="*/ 1085850 w 3257550"/>
              <a:gd name="connsiteY126" fmla="*/ 1481137 h 2390775"/>
              <a:gd name="connsiteX127" fmla="*/ 1095375 w 3257550"/>
              <a:gd name="connsiteY127" fmla="*/ 1600200 h 2390775"/>
              <a:gd name="connsiteX128" fmla="*/ 1090613 w 3257550"/>
              <a:gd name="connsiteY128" fmla="*/ 1695450 h 2390775"/>
              <a:gd name="connsiteX129" fmla="*/ 1109663 w 3257550"/>
              <a:gd name="connsiteY129" fmla="*/ 1771650 h 2390775"/>
              <a:gd name="connsiteX130" fmla="*/ 1171575 w 3257550"/>
              <a:gd name="connsiteY130" fmla="*/ 1857375 h 2390775"/>
              <a:gd name="connsiteX131" fmla="*/ 1185863 w 3257550"/>
              <a:gd name="connsiteY131" fmla="*/ 1914525 h 2390775"/>
              <a:gd name="connsiteX132" fmla="*/ 1143000 w 3257550"/>
              <a:gd name="connsiteY132" fmla="*/ 1947862 h 2390775"/>
              <a:gd name="connsiteX133" fmla="*/ 1090613 w 3257550"/>
              <a:gd name="connsiteY133" fmla="*/ 1938337 h 2390775"/>
              <a:gd name="connsiteX134" fmla="*/ 1009650 w 3257550"/>
              <a:gd name="connsiteY134" fmla="*/ 1909762 h 2390775"/>
              <a:gd name="connsiteX135" fmla="*/ 1000125 w 3257550"/>
              <a:gd name="connsiteY135" fmla="*/ 1943100 h 2390775"/>
              <a:gd name="connsiteX136" fmla="*/ 1019175 w 3257550"/>
              <a:gd name="connsiteY136" fmla="*/ 1990725 h 2390775"/>
              <a:gd name="connsiteX137" fmla="*/ 1038225 w 3257550"/>
              <a:gd name="connsiteY137" fmla="*/ 2066925 h 2390775"/>
              <a:gd name="connsiteX138" fmla="*/ 1004888 w 3257550"/>
              <a:gd name="connsiteY138" fmla="*/ 2157412 h 2390775"/>
              <a:gd name="connsiteX139" fmla="*/ 971550 w 3257550"/>
              <a:gd name="connsiteY139" fmla="*/ 2200275 h 2390775"/>
              <a:gd name="connsiteX140" fmla="*/ 966788 w 3257550"/>
              <a:gd name="connsiteY140" fmla="*/ 2238375 h 2390775"/>
              <a:gd name="connsiteX141" fmla="*/ 985838 w 3257550"/>
              <a:gd name="connsiteY141" fmla="*/ 2271712 h 2390775"/>
              <a:gd name="connsiteX142" fmla="*/ 1052513 w 3257550"/>
              <a:gd name="connsiteY142" fmla="*/ 2333625 h 2390775"/>
              <a:gd name="connsiteX143" fmla="*/ 1128713 w 3257550"/>
              <a:gd name="connsiteY143" fmla="*/ 2343150 h 2390775"/>
              <a:gd name="connsiteX144" fmla="*/ 1171575 w 3257550"/>
              <a:gd name="connsiteY144" fmla="*/ 2343150 h 2390775"/>
              <a:gd name="connsiteX145" fmla="*/ 1323975 w 3257550"/>
              <a:gd name="connsiteY145" fmla="*/ 2390775 h 2390775"/>
              <a:gd name="connsiteX146" fmla="*/ 1423988 w 3257550"/>
              <a:gd name="connsiteY146" fmla="*/ 2343150 h 2390775"/>
              <a:gd name="connsiteX147" fmla="*/ 1500188 w 3257550"/>
              <a:gd name="connsiteY147" fmla="*/ 2224087 h 2390775"/>
              <a:gd name="connsiteX148" fmla="*/ 1614488 w 3257550"/>
              <a:gd name="connsiteY148" fmla="*/ 2171700 h 2390775"/>
              <a:gd name="connsiteX149" fmla="*/ 1762125 w 3257550"/>
              <a:gd name="connsiteY149" fmla="*/ 2209800 h 2390775"/>
              <a:gd name="connsiteX150" fmla="*/ 1804988 w 3257550"/>
              <a:gd name="connsiteY150" fmla="*/ 2109787 h 2390775"/>
              <a:gd name="connsiteX151" fmla="*/ 1947863 w 3257550"/>
              <a:gd name="connsiteY151" fmla="*/ 2081212 h 2390775"/>
              <a:gd name="connsiteX152" fmla="*/ 2114550 w 3257550"/>
              <a:gd name="connsiteY152" fmla="*/ 1952625 h 2390775"/>
              <a:gd name="connsiteX153" fmla="*/ 2171700 w 3257550"/>
              <a:gd name="connsiteY153" fmla="*/ 1804987 h 2390775"/>
              <a:gd name="connsiteX154" fmla="*/ 2290763 w 3257550"/>
              <a:gd name="connsiteY154" fmla="*/ 1795462 h 2390775"/>
              <a:gd name="connsiteX155" fmla="*/ 2371725 w 3257550"/>
              <a:gd name="connsiteY155" fmla="*/ 1828800 h 2390775"/>
              <a:gd name="connsiteX156" fmla="*/ 2428875 w 3257550"/>
              <a:gd name="connsiteY156" fmla="*/ 1785937 h 2390775"/>
              <a:gd name="connsiteX157" fmla="*/ 2505075 w 3257550"/>
              <a:gd name="connsiteY157" fmla="*/ 1757362 h 2390775"/>
              <a:gd name="connsiteX158" fmla="*/ 2476500 w 3257550"/>
              <a:gd name="connsiteY158" fmla="*/ 1671637 h 2390775"/>
              <a:gd name="connsiteX159" fmla="*/ 2566988 w 3257550"/>
              <a:gd name="connsiteY159" fmla="*/ 1657350 h 2390775"/>
              <a:gd name="connsiteX160" fmla="*/ 2571750 w 3257550"/>
              <a:gd name="connsiteY160" fmla="*/ 1552575 h 2390775"/>
              <a:gd name="connsiteX161" fmla="*/ 2638425 w 3257550"/>
              <a:gd name="connsiteY161" fmla="*/ 1457325 h 2390775"/>
              <a:gd name="connsiteX162" fmla="*/ 2700338 w 3257550"/>
              <a:gd name="connsiteY162" fmla="*/ 1443037 h 2390775"/>
              <a:gd name="connsiteX163" fmla="*/ 2786063 w 3257550"/>
              <a:gd name="connsiteY163" fmla="*/ 1433512 h 2390775"/>
              <a:gd name="connsiteX164" fmla="*/ 2852738 w 3257550"/>
              <a:gd name="connsiteY164" fmla="*/ 1438275 h 2390775"/>
              <a:gd name="connsiteX165" fmla="*/ 2895600 w 3257550"/>
              <a:gd name="connsiteY165" fmla="*/ 1452562 h 2390775"/>
              <a:gd name="connsiteX166" fmla="*/ 2900363 w 3257550"/>
              <a:gd name="connsiteY166" fmla="*/ 1485900 h 2390775"/>
              <a:gd name="connsiteX167" fmla="*/ 2905125 w 3257550"/>
              <a:gd name="connsiteY167" fmla="*/ 1524000 h 2390775"/>
              <a:gd name="connsiteX168" fmla="*/ 2905125 w 3257550"/>
              <a:gd name="connsiteY168" fmla="*/ 1566862 h 2390775"/>
              <a:gd name="connsiteX169" fmla="*/ 2928938 w 3257550"/>
              <a:gd name="connsiteY169" fmla="*/ 1638300 h 2390775"/>
              <a:gd name="connsiteX170" fmla="*/ 2986088 w 3257550"/>
              <a:gd name="connsiteY170" fmla="*/ 1652587 h 2390775"/>
              <a:gd name="connsiteX171" fmla="*/ 3028950 w 3257550"/>
              <a:gd name="connsiteY171" fmla="*/ 1638300 h 2390775"/>
              <a:gd name="connsiteX172" fmla="*/ 3071813 w 3257550"/>
              <a:gd name="connsiteY172" fmla="*/ 1552575 h 2390775"/>
              <a:gd name="connsiteX173" fmla="*/ 3105150 w 3257550"/>
              <a:gd name="connsiteY173" fmla="*/ 1490662 h 2390775"/>
              <a:gd name="connsiteX174" fmla="*/ 3109913 w 3257550"/>
              <a:gd name="connsiteY174" fmla="*/ 1433512 h 2390775"/>
              <a:gd name="connsiteX175" fmla="*/ 3081338 w 3257550"/>
              <a:gd name="connsiteY175" fmla="*/ 1362075 h 2390775"/>
              <a:gd name="connsiteX176" fmla="*/ 3024188 w 3257550"/>
              <a:gd name="connsiteY176" fmla="*/ 1347787 h 2390775"/>
              <a:gd name="connsiteX177" fmla="*/ 3071813 w 3257550"/>
              <a:gd name="connsiteY177" fmla="*/ 1262062 h 2390775"/>
              <a:gd name="connsiteX178" fmla="*/ 3205163 w 3257550"/>
              <a:gd name="connsiteY178" fmla="*/ 1200150 h 2390775"/>
              <a:gd name="connsiteX179" fmla="*/ 3257550 w 3257550"/>
              <a:gd name="connsiteY179" fmla="*/ 1157287 h 2390775"/>
              <a:gd name="connsiteX180" fmla="*/ 3133725 w 3257550"/>
              <a:gd name="connsiteY180" fmla="*/ 1090612 h 2390775"/>
              <a:gd name="connsiteX181" fmla="*/ 3071813 w 3257550"/>
              <a:gd name="connsiteY181" fmla="*/ 1119187 h 2390775"/>
              <a:gd name="connsiteX182" fmla="*/ 3057525 w 3257550"/>
              <a:gd name="connsiteY182" fmla="*/ 1047750 h 2390775"/>
              <a:gd name="connsiteX183" fmla="*/ 3095625 w 3257550"/>
              <a:gd name="connsiteY183" fmla="*/ 985837 h 2390775"/>
              <a:gd name="connsiteX184" fmla="*/ 3005138 w 3257550"/>
              <a:gd name="connsiteY184" fmla="*/ 942975 h 2390775"/>
              <a:gd name="connsiteX185" fmla="*/ 2933700 w 3257550"/>
              <a:gd name="connsiteY185" fmla="*/ 900112 h 2390775"/>
              <a:gd name="connsiteX186" fmla="*/ 2900363 w 3257550"/>
              <a:gd name="connsiteY186" fmla="*/ 881062 h 2390775"/>
              <a:gd name="connsiteX187" fmla="*/ 2881313 w 3257550"/>
              <a:gd name="connsiteY187" fmla="*/ 785812 h 2390775"/>
              <a:gd name="connsiteX188" fmla="*/ 2824163 w 3257550"/>
              <a:gd name="connsiteY188" fmla="*/ 766762 h 2390775"/>
              <a:gd name="connsiteX189" fmla="*/ 2876550 w 3257550"/>
              <a:gd name="connsiteY189" fmla="*/ 733425 h 2390775"/>
              <a:gd name="connsiteX190" fmla="*/ 2914650 w 3257550"/>
              <a:gd name="connsiteY190" fmla="*/ 700087 h 2390775"/>
              <a:gd name="connsiteX191" fmla="*/ 2890838 w 3257550"/>
              <a:gd name="connsiteY191" fmla="*/ 652462 h 2390775"/>
              <a:gd name="connsiteX192" fmla="*/ 2895600 w 3257550"/>
              <a:gd name="connsiteY192" fmla="*/ 609600 h 2390775"/>
              <a:gd name="connsiteX193" fmla="*/ 2867025 w 3257550"/>
              <a:gd name="connsiteY193" fmla="*/ 490537 h 2390775"/>
              <a:gd name="connsiteX194" fmla="*/ 2757488 w 3257550"/>
              <a:gd name="connsiteY194" fmla="*/ 409575 h 2390775"/>
              <a:gd name="connsiteX195" fmla="*/ 2709863 w 3257550"/>
              <a:gd name="connsiteY195" fmla="*/ 395287 h 2390775"/>
              <a:gd name="connsiteX196" fmla="*/ 2667000 w 3257550"/>
              <a:gd name="connsiteY196" fmla="*/ 338137 h 2390775"/>
              <a:gd name="connsiteX197" fmla="*/ 2586038 w 3257550"/>
              <a:gd name="connsiteY197" fmla="*/ 323850 h 2390775"/>
              <a:gd name="connsiteX198" fmla="*/ 2538413 w 3257550"/>
              <a:gd name="connsiteY198" fmla="*/ 338137 h 2390775"/>
              <a:gd name="connsiteX199" fmla="*/ 2476500 w 3257550"/>
              <a:gd name="connsiteY199" fmla="*/ 352425 h 2390775"/>
              <a:gd name="connsiteX200" fmla="*/ 2457450 w 3257550"/>
              <a:gd name="connsiteY200" fmla="*/ 376237 h 2390775"/>
              <a:gd name="connsiteX201" fmla="*/ 2457450 w 3257550"/>
              <a:gd name="connsiteY201" fmla="*/ 428625 h 2390775"/>
              <a:gd name="connsiteX202" fmla="*/ 2409825 w 3257550"/>
              <a:gd name="connsiteY202" fmla="*/ 409575 h 2390775"/>
              <a:gd name="connsiteX203" fmla="*/ 2381250 w 3257550"/>
              <a:gd name="connsiteY203" fmla="*/ 314325 h 2390775"/>
              <a:gd name="connsiteX204" fmla="*/ 2376488 w 3257550"/>
              <a:gd name="connsiteY204" fmla="*/ 242887 h 2390775"/>
              <a:gd name="connsiteX205" fmla="*/ 2295525 w 3257550"/>
              <a:gd name="connsiteY205" fmla="*/ 266700 h 2390775"/>
              <a:gd name="connsiteX206" fmla="*/ 2238375 w 3257550"/>
              <a:gd name="connsiteY206" fmla="*/ 323850 h 2390775"/>
              <a:gd name="connsiteX207" fmla="*/ 2195513 w 3257550"/>
              <a:gd name="connsiteY207" fmla="*/ 395287 h 2390775"/>
              <a:gd name="connsiteX208" fmla="*/ 2128838 w 3257550"/>
              <a:gd name="connsiteY208" fmla="*/ 376237 h 2390775"/>
              <a:gd name="connsiteX209" fmla="*/ 2062163 w 3257550"/>
              <a:gd name="connsiteY209" fmla="*/ 371475 h 2390775"/>
              <a:gd name="connsiteX210" fmla="*/ 2005013 w 3257550"/>
              <a:gd name="connsiteY210" fmla="*/ 376237 h 2390775"/>
              <a:gd name="connsiteX211" fmla="*/ 1938338 w 3257550"/>
              <a:gd name="connsiteY211" fmla="*/ 276225 h 2390775"/>
              <a:gd name="connsiteX212" fmla="*/ 1866900 w 3257550"/>
              <a:gd name="connsiteY212" fmla="*/ 223837 h 2390775"/>
              <a:gd name="connsiteX213" fmla="*/ 1747838 w 3257550"/>
              <a:gd name="connsiteY213" fmla="*/ 209550 h 2390775"/>
              <a:gd name="connsiteX214" fmla="*/ 1652588 w 3257550"/>
              <a:gd name="connsiteY214" fmla="*/ 233362 h 2390775"/>
              <a:gd name="connsiteX215" fmla="*/ 1557338 w 3257550"/>
              <a:gd name="connsiteY215" fmla="*/ 257175 h 2390775"/>
              <a:gd name="connsiteX216" fmla="*/ 1519238 w 3257550"/>
              <a:gd name="connsiteY216" fmla="*/ 180975 h 2390775"/>
              <a:gd name="connsiteX217" fmla="*/ 1462088 w 3257550"/>
              <a:gd name="connsiteY217" fmla="*/ 176212 h 2390775"/>
              <a:gd name="connsiteX218" fmla="*/ 1409700 w 3257550"/>
              <a:gd name="connsiteY218" fmla="*/ 238125 h 2390775"/>
              <a:gd name="connsiteX219" fmla="*/ 1323975 w 3257550"/>
              <a:gd name="connsiteY219" fmla="*/ 257175 h 2390775"/>
              <a:gd name="connsiteX220" fmla="*/ 1271588 w 3257550"/>
              <a:gd name="connsiteY220" fmla="*/ 223837 h 2390775"/>
              <a:gd name="connsiteX221" fmla="*/ 1228725 w 3257550"/>
              <a:gd name="connsiteY221" fmla="*/ 219075 h 2390775"/>
              <a:gd name="connsiteX222" fmla="*/ 1185863 w 3257550"/>
              <a:gd name="connsiteY222" fmla="*/ 257175 h 2390775"/>
              <a:gd name="connsiteX223" fmla="*/ 1143000 w 3257550"/>
              <a:gd name="connsiteY223" fmla="*/ 257175 h 2390775"/>
              <a:gd name="connsiteX224" fmla="*/ 1090613 w 3257550"/>
              <a:gd name="connsiteY224" fmla="*/ 257175 h 2390775"/>
              <a:gd name="connsiteX225" fmla="*/ 1047750 w 3257550"/>
              <a:gd name="connsiteY225" fmla="*/ 257175 h 2390775"/>
              <a:gd name="connsiteX226" fmla="*/ 1009650 w 3257550"/>
              <a:gd name="connsiteY226" fmla="*/ 238125 h 2390775"/>
              <a:gd name="connsiteX227" fmla="*/ 985838 w 3257550"/>
              <a:gd name="connsiteY227" fmla="*/ 300037 h 2390775"/>
              <a:gd name="connsiteX228" fmla="*/ 1009650 w 3257550"/>
              <a:gd name="connsiteY228" fmla="*/ 328612 h 2390775"/>
              <a:gd name="connsiteX229" fmla="*/ 938213 w 3257550"/>
              <a:gd name="connsiteY229" fmla="*/ 333375 h 2390775"/>
              <a:gd name="connsiteX230" fmla="*/ 866775 w 3257550"/>
              <a:gd name="connsiteY230" fmla="*/ 271462 h 2390775"/>
              <a:gd name="connsiteX231" fmla="*/ 742950 w 3257550"/>
              <a:gd name="connsiteY231" fmla="*/ 271462 h 2390775"/>
              <a:gd name="connsiteX232" fmla="*/ 700088 w 3257550"/>
              <a:gd name="connsiteY232" fmla="*/ 271462 h 2390775"/>
              <a:gd name="connsiteX233" fmla="*/ 619125 w 3257550"/>
              <a:gd name="connsiteY233" fmla="*/ 228600 h 2390775"/>
              <a:gd name="connsiteX234" fmla="*/ 576263 w 3257550"/>
              <a:gd name="connsiteY234" fmla="*/ 166687 h 2390775"/>
              <a:gd name="connsiteX235" fmla="*/ 485775 w 3257550"/>
              <a:gd name="connsiteY235" fmla="*/ 195262 h 2390775"/>
              <a:gd name="connsiteX236" fmla="*/ 319088 w 3257550"/>
              <a:gd name="connsiteY236" fmla="*/ 152400 h 2390775"/>
              <a:gd name="connsiteX237" fmla="*/ 233363 w 3257550"/>
              <a:gd name="connsiteY237" fmla="*/ 114300 h 2390775"/>
              <a:gd name="connsiteX238" fmla="*/ 195263 w 3257550"/>
              <a:gd name="connsiteY238" fmla="*/ 52387 h 2390775"/>
              <a:gd name="connsiteX239" fmla="*/ 114300 w 3257550"/>
              <a:gd name="connsiteY239" fmla="*/ 19050 h 2390775"/>
              <a:gd name="connsiteX240" fmla="*/ 9525 w 3257550"/>
              <a:gd name="connsiteY240" fmla="*/ 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257550" h="2390775">
                <a:moveTo>
                  <a:pt x="9525" y="0"/>
                </a:moveTo>
                <a:lnTo>
                  <a:pt x="0" y="85725"/>
                </a:lnTo>
                <a:lnTo>
                  <a:pt x="14288" y="133350"/>
                </a:lnTo>
                <a:lnTo>
                  <a:pt x="100013" y="147637"/>
                </a:lnTo>
                <a:lnTo>
                  <a:pt x="238125" y="204787"/>
                </a:lnTo>
                <a:lnTo>
                  <a:pt x="361950" y="242887"/>
                </a:lnTo>
                <a:lnTo>
                  <a:pt x="409575" y="257175"/>
                </a:lnTo>
                <a:lnTo>
                  <a:pt x="485775" y="247650"/>
                </a:lnTo>
                <a:lnTo>
                  <a:pt x="561975" y="290512"/>
                </a:lnTo>
                <a:lnTo>
                  <a:pt x="657225" y="328612"/>
                </a:lnTo>
                <a:lnTo>
                  <a:pt x="757238" y="433387"/>
                </a:lnTo>
                <a:lnTo>
                  <a:pt x="823913" y="500062"/>
                </a:lnTo>
                <a:lnTo>
                  <a:pt x="885825" y="509587"/>
                </a:lnTo>
                <a:lnTo>
                  <a:pt x="976313" y="485775"/>
                </a:lnTo>
                <a:lnTo>
                  <a:pt x="1038225" y="471487"/>
                </a:lnTo>
                <a:lnTo>
                  <a:pt x="1081088" y="423862"/>
                </a:lnTo>
                <a:lnTo>
                  <a:pt x="1119188" y="419100"/>
                </a:lnTo>
                <a:lnTo>
                  <a:pt x="1138238" y="457200"/>
                </a:lnTo>
                <a:lnTo>
                  <a:pt x="1138238" y="495300"/>
                </a:lnTo>
                <a:lnTo>
                  <a:pt x="1171575" y="547687"/>
                </a:lnTo>
                <a:lnTo>
                  <a:pt x="1171575" y="547687"/>
                </a:lnTo>
                <a:lnTo>
                  <a:pt x="1252538" y="571500"/>
                </a:lnTo>
                <a:lnTo>
                  <a:pt x="1338263" y="561975"/>
                </a:lnTo>
                <a:lnTo>
                  <a:pt x="1419225" y="552450"/>
                </a:lnTo>
                <a:lnTo>
                  <a:pt x="1452563" y="538162"/>
                </a:lnTo>
                <a:lnTo>
                  <a:pt x="1504950" y="485775"/>
                </a:lnTo>
                <a:lnTo>
                  <a:pt x="1538288" y="466725"/>
                </a:lnTo>
                <a:lnTo>
                  <a:pt x="1595438" y="442912"/>
                </a:lnTo>
                <a:lnTo>
                  <a:pt x="1676400" y="409575"/>
                </a:lnTo>
                <a:lnTo>
                  <a:pt x="1685925" y="471487"/>
                </a:lnTo>
                <a:lnTo>
                  <a:pt x="1624013" y="509587"/>
                </a:lnTo>
                <a:lnTo>
                  <a:pt x="1576388" y="547687"/>
                </a:lnTo>
                <a:lnTo>
                  <a:pt x="1571625" y="600075"/>
                </a:lnTo>
                <a:lnTo>
                  <a:pt x="1633538" y="552450"/>
                </a:lnTo>
                <a:lnTo>
                  <a:pt x="1695450" y="538162"/>
                </a:lnTo>
                <a:lnTo>
                  <a:pt x="1771650" y="561975"/>
                </a:lnTo>
                <a:lnTo>
                  <a:pt x="1824038" y="590550"/>
                </a:lnTo>
                <a:lnTo>
                  <a:pt x="1824038" y="638175"/>
                </a:lnTo>
                <a:lnTo>
                  <a:pt x="1824038" y="638175"/>
                </a:lnTo>
                <a:lnTo>
                  <a:pt x="1871663" y="690562"/>
                </a:lnTo>
                <a:lnTo>
                  <a:pt x="1895475" y="633412"/>
                </a:lnTo>
                <a:lnTo>
                  <a:pt x="1885950" y="600075"/>
                </a:lnTo>
                <a:lnTo>
                  <a:pt x="1919288" y="566737"/>
                </a:lnTo>
                <a:lnTo>
                  <a:pt x="1962150" y="561975"/>
                </a:lnTo>
                <a:lnTo>
                  <a:pt x="1990725" y="581025"/>
                </a:lnTo>
                <a:lnTo>
                  <a:pt x="1995488" y="623887"/>
                </a:lnTo>
                <a:lnTo>
                  <a:pt x="2014538" y="661987"/>
                </a:lnTo>
                <a:lnTo>
                  <a:pt x="2085975" y="676275"/>
                </a:lnTo>
                <a:lnTo>
                  <a:pt x="2128838" y="714375"/>
                </a:lnTo>
                <a:lnTo>
                  <a:pt x="2176463" y="723900"/>
                </a:lnTo>
                <a:lnTo>
                  <a:pt x="2166938" y="676275"/>
                </a:lnTo>
                <a:lnTo>
                  <a:pt x="2085975" y="628650"/>
                </a:lnTo>
                <a:lnTo>
                  <a:pt x="2085975" y="628650"/>
                </a:lnTo>
                <a:lnTo>
                  <a:pt x="2095500" y="585787"/>
                </a:lnTo>
                <a:lnTo>
                  <a:pt x="2152650" y="609600"/>
                </a:lnTo>
                <a:lnTo>
                  <a:pt x="2195513" y="633412"/>
                </a:lnTo>
                <a:lnTo>
                  <a:pt x="2252663" y="638175"/>
                </a:lnTo>
                <a:lnTo>
                  <a:pt x="2314575" y="652462"/>
                </a:lnTo>
                <a:lnTo>
                  <a:pt x="2314575" y="652462"/>
                </a:lnTo>
                <a:lnTo>
                  <a:pt x="2376488" y="619125"/>
                </a:lnTo>
                <a:lnTo>
                  <a:pt x="2424113" y="628650"/>
                </a:lnTo>
                <a:lnTo>
                  <a:pt x="2481263" y="652462"/>
                </a:lnTo>
                <a:lnTo>
                  <a:pt x="2547938" y="676275"/>
                </a:lnTo>
                <a:lnTo>
                  <a:pt x="2600325" y="700087"/>
                </a:lnTo>
                <a:lnTo>
                  <a:pt x="2638425" y="700087"/>
                </a:lnTo>
                <a:lnTo>
                  <a:pt x="2633663" y="757237"/>
                </a:lnTo>
                <a:lnTo>
                  <a:pt x="2652713" y="776287"/>
                </a:lnTo>
                <a:lnTo>
                  <a:pt x="2738438" y="795337"/>
                </a:lnTo>
                <a:lnTo>
                  <a:pt x="2771775" y="842962"/>
                </a:lnTo>
                <a:lnTo>
                  <a:pt x="2781300" y="914400"/>
                </a:lnTo>
                <a:lnTo>
                  <a:pt x="2786063" y="966787"/>
                </a:lnTo>
                <a:lnTo>
                  <a:pt x="2724150" y="966787"/>
                </a:lnTo>
                <a:lnTo>
                  <a:pt x="2681288" y="895350"/>
                </a:lnTo>
                <a:lnTo>
                  <a:pt x="2681288" y="895350"/>
                </a:lnTo>
                <a:lnTo>
                  <a:pt x="2638425" y="919162"/>
                </a:lnTo>
                <a:lnTo>
                  <a:pt x="2638425" y="962025"/>
                </a:lnTo>
                <a:lnTo>
                  <a:pt x="2628900" y="971550"/>
                </a:lnTo>
                <a:lnTo>
                  <a:pt x="2557463" y="971550"/>
                </a:lnTo>
                <a:lnTo>
                  <a:pt x="2528888" y="985837"/>
                </a:lnTo>
                <a:lnTo>
                  <a:pt x="2528888" y="985837"/>
                </a:lnTo>
                <a:lnTo>
                  <a:pt x="2471738" y="1028700"/>
                </a:lnTo>
                <a:lnTo>
                  <a:pt x="2452688" y="985837"/>
                </a:lnTo>
                <a:lnTo>
                  <a:pt x="2452688" y="985837"/>
                </a:lnTo>
                <a:lnTo>
                  <a:pt x="2486025" y="914400"/>
                </a:lnTo>
                <a:lnTo>
                  <a:pt x="2466975" y="890587"/>
                </a:lnTo>
                <a:lnTo>
                  <a:pt x="2457450" y="823912"/>
                </a:lnTo>
                <a:lnTo>
                  <a:pt x="2414588" y="833437"/>
                </a:lnTo>
                <a:lnTo>
                  <a:pt x="2386013" y="866775"/>
                </a:lnTo>
                <a:lnTo>
                  <a:pt x="2357438" y="871537"/>
                </a:lnTo>
                <a:lnTo>
                  <a:pt x="2324100" y="857250"/>
                </a:lnTo>
                <a:lnTo>
                  <a:pt x="2343150" y="790575"/>
                </a:lnTo>
                <a:lnTo>
                  <a:pt x="2324100" y="752475"/>
                </a:lnTo>
                <a:lnTo>
                  <a:pt x="2295525" y="709612"/>
                </a:lnTo>
                <a:lnTo>
                  <a:pt x="2247900" y="723900"/>
                </a:lnTo>
                <a:lnTo>
                  <a:pt x="2233613" y="747712"/>
                </a:lnTo>
                <a:lnTo>
                  <a:pt x="2214563" y="776287"/>
                </a:lnTo>
                <a:lnTo>
                  <a:pt x="2209800" y="809625"/>
                </a:lnTo>
                <a:lnTo>
                  <a:pt x="2200275" y="838200"/>
                </a:lnTo>
                <a:lnTo>
                  <a:pt x="2124075" y="847725"/>
                </a:lnTo>
                <a:lnTo>
                  <a:pt x="2085975" y="828675"/>
                </a:lnTo>
                <a:lnTo>
                  <a:pt x="2085975" y="785812"/>
                </a:lnTo>
                <a:lnTo>
                  <a:pt x="2000250" y="776287"/>
                </a:lnTo>
                <a:lnTo>
                  <a:pt x="1938338" y="762000"/>
                </a:lnTo>
                <a:lnTo>
                  <a:pt x="1890713" y="766762"/>
                </a:lnTo>
                <a:lnTo>
                  <a:pt x="1890713" y="842962"/>
                </a:lnTo>
                <a:lnTo>
                  <a:pt x="1857375" y="862012"/>
                </a:lnTo>
                <a:lnTo>
                  <a:pt x="1800225" y="885825"/>
                </a:lnTo>
                <a:lnTo>
                  <a:pt x="1685925" y="842962"/>
                </a:lnTo>
                <a:lnTo>
                  <a:pt x="1638300" y="809625"/>
                </a:lnTo>
                <a:lnTo>
                  <a:pt x="1495425" y="862012"/>
                </a:lnTo>
                <a:lnTo>
                  <a:pt x="1471613" y="909637"/>
                </a:lnTo>
                <a:lnTo>
                  <a:pt x="1466850" y="952500"/>
                </a:lnTo>
                <a:lnTo>
                  <a:pt x="1466850" y="971550"/>
                </a:lnTo>
                <a:lnTo>
                  <a:pt x="1528763" y="942975"/>
                </a:lnTo>
                <a:lnTo>
                  <a:pt x="1543050" y="1004887"/>
                </a:lnTo>
                <a:lnTo>
                  <a:pt x="1504950" y="1042987"/>
                </a:lnTo>
                <a:lnTo>
                  <a:pt x="1433513" y="1100137"/>
                </a:lnTo>
                <a:lnTo>
                  <a:pt x="1276350" y="1095375"/>
                </a:lnTo>
                <a:lnTo>
                  <a:pt x="1200150" y="1109662"/>
                </a:lnTo>
                <a:lnTo>
                  <a:pt x="1114425" y="1200150"/>
                </a:lnTo>
                <a:lnTo>
                  <a:pt x="1071563" y="1257300"/>
                </a:lnTo>
                <a:lnTo>
                  <a:pt x="1052513" y="1314450"/>
                </a:lnTo>
                <a:lnTo>
                  <a:pt x="1181100" y="1309687"/>
                </a:lnTo>
                <a:lnTo>
                  <a:pt x="1223963" y="1371600"/>
                </a:lnTo>
                <a:lnTo>
                  <a:pt x="1181100" y="1414462"/>
                </a:lnTo>
                <a:lnTo>
                  <a:pt x="1104900" y="1428750"/>
                </a:lnTo>
                <a:lnTo>
                  <a:pt x="1085850" y="1481137"/>
                </a:lnTo>
                <a:lnTo>
                  <a:pt x="1095375" y="1600200"/>
                </a:lnTo>
                <a:lnTo>
                  <a:pt x="1090613" y="1695450"/>
                </a:lnTo>
                <a:lnTo>
                  <a:pt x="1109663" y="1771650"/>
                </a:lnTo>
                <a:lnTo>
                  <a:pt x="1171575" y="1857375"/>
                </a:lnTo>
                <a:lnTo>
                  <a:pt x="1185863" y="1914525"/>
                </a:lnTo>
                <a:lnTo>
                  <a:pt x="1143000" y="1947862"/>
                </a:lnTo>
                <a:lnTo>
                  <a:pt x="1090613" y="1938337"/>
                </a:lnTo>
                <a:lnTo>
                  <a:pt x="1009650" y="1909762"/>
                </a:lnTo>
                <a:lnTo>
                  <a:pt x="1000125" y="1943100"/>
                </a:lnTo>
                <a:lnTo>
                  <a:pt x="1019175" y="1990725"/>
                </a:lnTo>
                <a:lnTo>
                  <a:pt x="1038225" y="2066925"/>
                </a:lnTo>
                <a:lnTo>
                  <a:pt x="1004888" y="2157412"/>
                </a:lnTo>
                <a:lnTo>
                  <a:pt x="971550" y="2200275"/>
                </a:lnTo>
                <a:lnTo>
                  <a:pt x="966788" y="2238375"/>
                </a:lnTo>
                <a:lnTo>
                  <a:pt x="985838" y="2271712"/>
                </a:lnTo>
                <a:lnTo>
                  <a:pt x="1052513" y="2333625"/>
                </a:lnTo>
                <a:lnTo>
                  <a:pt x="1128713" y="2343150"/>
                </a:lnTo>
                <a:lnTo>
                  <a:pt x="1171575" y="2343150"/>
                </a:lnTo>
                <a:lnTo>
                  <a:pt x="1323975" y="2390775"/>
                </a:lnTo>
                <a:lnTo>
                  <a:pt x="1423988" y="2343150"/>
                </a:lnTo>
                <a:lnTo>
                  <a:pt x="1500188" y="2224087"/>
                </a:lnTo>
                <a:lnTo>
                  <a:pt x="1614488" y="2171700"/>
                </a:lnTo>
                <a:lnTo>
                  <a:pt x="1762125" y="2209800"/>
                </a:lnTo>
                <a:lnTo>
                  <a:pt x="1804988" y="2109787"/>
                </a:lnTo>
                <a:lnTo>
                  <a:pt x="1947863" y="2081212"/>
                </a:lnTo>
                <a:lnTo>
                  <a:pt x="2114550" y="1952625"/>
                </a:lnTo>
                <a:lnTo>
                  <a:pt x="2171700" y="1804987"/>
                </a:lnTo>
                <a:lnTo>
                  <a:pt x="2290763" y="1795462"/>
                </a:lnTo>
                <a:lnTo>
                  <a:pt x="2371725" y="1828800"/>
                </a:lnTo>
                <a:lnTo>
                  <a:pt x="2428875" y="1785937"/>
                </a:lnTo>
                <a:lnTo>
                  <a:pt x="2505075" y="1757362"/>
                </a:lnTo>
                <a:lnTo>
                  <a:pt x="2476500" y="1671637"/>
                </a:lnTo>
                <a:lnTo>
                  <a:pt x="2566988" y="1657350"/>
                </a:lnTo>
                <a:lnTo>
                  <a:pt x="2571750" y="1552575"/>
                </a:lnTo>
                <a:lnTo>
                  <a:pt x="2638425" y="1457325"/>
                </a:lnTo>
                <a:lnTo>
                  <a:pt x="2700338" y="1443037"/>
                </a:lnTo>
                <a:lnTo>
                  <a:pt x="2786063" y="1433512"/>
                </a:lnTo>
                <a:lnTo>
                  <a:pt x="2852738" y="1438275"/>
                </a:lnTo>
                <a:lnTo>
                  <a:pt x="2895600" y="1452562"/>
                </a:lnTo>
                <a:lnTo>
                  <a:pt x="2900363" y="1485900"/>
                </a:lnTo>
                <a:lnTo>
                  <a:pt x="2905125" y="1524000"/>
                </a:lnTo>
                <a:lnTo>
                  <a:pt x="2905125" y="1566862"/>
                </a:lnTo>
                <a:lnTo>
                  <a:pt x="2928938" y="1638300"/>
                </a:lnTo>
                <a:lnTo>
                  <a:pt x="2986088" y="1652587"/>
                </a:lnTo>
                <a:lnTo>
                  <a:pt x="3028950" y="1638300"/>
                </a:lnTo>
                <a:lnTo>
                  <a:pt x="3071813" y="1552575"/>
                </a:lnTo>
                <a:lnTo>
                  <a:pt x="3105150" y="1490662"/>
                </a:lnTo>
                <a:lnTo>
                  <a:pt x="3109913" y="1433512"/>
                </a:lnTo>
                <a:lnTo>
                  <a:pt x="3081338" y="1362075"/>
                </a:lnTo>
                <a:lnTo>
                  <a:pt x="3024188" y="1347787"/>
                </a:lnTo>
                <a:lnTo>
                  <a:pt x="3071813" y="1262062"/>
                </a:lnTo>
                <a:lnTo>
                  <a:pt x="3205163" y="1200150"/>
                </a:lnTo>
                <a:lnTo>
                  <a:pt x="3257550" y="1157287"/>
                </a:lnTo>
                <a:lnTo>
                  <a:pt x="3133725" y="1090612"/>
                </a:lnTo>
                <a:lnTo>
                  <a:pt x="3071813" y="1119187"/>
                </a:lnTo>
                <a:lnTo>
                  <a:pt x="3057525" y="1047750"/>
                </a:lnTo>
                <a:lnTo>
                  <a:pt x="3095625" y="985837"/>
                </a:lnTo>
                <a:lnTo>
                  <a:pt x="3005138" y="942975"/>
                </a:lnTo>
                <a:lnTo>
                  <a:pt x="2933700" y="900112"/>
                </a:lnTo>
                <a:lnTo>
                  <a:pt x="2900363" y="881062"/>
                </a:lnTo>
                <a:lnTo>
                  <a:pt x="2881313" y="785812"/>
                </a:lnTo>
                <a:lnTo>
                  <a:pt x="2824163" y="766762"/>
                </a:lnTo>
                <a:lnTo>
                  <a:pt x="2876550" y="733425"/>
                </a:lnTo>
                <a:lnTo>
                  <a:pt x="2914650" y="700087"/>
                </a:lnTo>
                <a:lnTo>
                  <a:pt x="2890838" y="652462"/>
                </a:lnTo>
                <a:lnTo>
                  <a:pt x="2895600" y="609600"/>
                </a:lnTo>
                <a:lnTo>
                  <a:pt x="2867025" y="490537"/>
                </a:lnTo>
                <a:lnTo>
                  <a:pt x="2757488" y="409575"/>
                </a:lnTo>
                <a:lnTo>
                  <a:pt x="2709863" y="395287"/>
                </a:lnTo>
                <a:lnTo>
                  <a:pt x="2667000" y="338137"/>
                </a:lnTo>
                <a:lnTo>
                  <a:pt x="2586038" y="323850"/>
                </a:lnTo>
                <a:lnTo>
                  <a:pt x="2538413" y="338137"/>
                </a:lnTo>
                <a:lnTo>
                  <a:pt x="2476500" y="352425"/>
                </a:lnTo>
                <a:lnTo>
                  <a:pt x="2457450" y="376237"/>
                </a:lnTo>
                <a:lnTo>
                  <a:pt x="2457450" y="428625"/>
                </a:lnTo>
                <a:lnTo>
                  <a:pt x="2409825" y="409575"/>
                </a:lnTo>
                <a:lnTo>
                  <a:pt x="2381250" y="314325"/>
                </a:lnTo>
                <a:lnTo>
                  <a:pt x="2376488" y="242887"/>
                </a:lnTo>
                <a:lnTo>
                  <a:pt x="2295525" y="266700"/>
                </a:lnTo>
                <a:lnTo>
                  <a:pt x="2238375" y="323850"/>
                </a:lnTo>
                <a:lnTo>
                  <a:pt x="2195513" y="395287"/>
                </a:lnTo>
                <a:lnTo>
                  <a:pt x="2128838" y="376237"/>
                </a:lnTo>
                <a:lnTo>
                  <a:pt x="2062163" y="371475"/>
                </a:lnTo>
                <a:lnTo>
                  <a:pt x="2005013" y="376237"/>
                </a:lnTo>
                <a:lnTo>
                  <a:pt x="1938338" y="276225"/>
                </a:lnTo>
                <a:lnTo>
                  <a:pt x="1866900" y="223837"/>
                </a:lnTo>
                <a:lnTo>
                  <a:pt x="1747838" y="209550"/>
                </a:lnTo>
                <a:lnTo>
                  <a:pt x="1652588" y="233362"/>
                </a:lnTo>
                <a:lnTo>
                  <a:pt x="1557338" y="257175"/>
                </a:lnTo>
                <a:lnTo>
                  <a:pt x="1519238" y="180975"/>
                </a:lnTo>
                <a:lnTo>
                  <a:pt x="1462088" y="176212"/>
                </a:lnTo>
                <a:lnTo>
                  <a:pt x="1409700" y="238125"/>
                </a:lnTo>
                <a:lnTo>
                  <a:pt x="1323975" y="257175"/>
                </a:lnTo>
                <a:lnTo>
                  <a:pt x="1271588" y="223837"/>
                </a:lnTo>
                <a:lnTo>
                  <a:pt x="1228725" y="219075"/>
                </a:lnTo>
                <a:lnTo>
                  <a:pt x="1185863" y="257175"/>
                </a:lnTo>
                <a:lnTo>
                  <a:pt x="1143000" y="257175"/>
                </a:lnTo>
                <a:lnTo>
                  <a:pt x="1090613" y="257175"/>
                </a:lnTo>
                <a:lnTo>
                  <a:pt x="1047750" y="257175"/>
                </a:lnTo>
                <a:lnTo>
                  <a:pt x="1009650" y="238125"/>
                </a:lnTo>
                <a:lnTo>
                  <a:pt x="985838" y="300037"/>
                </a:lnTo>
                <a:lnTo>
                  <a:pt x="1009650" y="328612"/>
                </a:lnTo>
                <a:lnTo>
                  <a:pt x="938213" y="333375"/>
                </a:lnTo>
                <a:lnTo>
                  <a:pt x="866775" y="271462"/>
                </a:lnTo>
                <a:lnTo>
                  <a:pt x="742950" y="271462"/>
                </a:lnTo>
                <a:lnTo>
                  <a:pt x="700088" y="271462"/>
                </a:lnTo>
                <a:lnTo>
                  <a:pt x="619125" y="228600"/>
                </a:lnTo>
                <a:lnTo>
                  <a:pt x="576263" y="166687"/>
                </a:lnTo>
                <a:lnTo>
                  <a:pt x="485775" y="195262"/>
                </a:lnTo>
                <a:lnTo>
                  <a:pt x="319088" y="152400"/>
                </a:lnTo>
                <a:lnTo>
                  <a:pt x="233363" y="114300"/>
                </a:lnTo>
                <a:lnTo>
                  <a:pt x="195263" y="52387"/>
                </a:lnTo>
                <a:lnTo>
                  <a:pt x="114300" y="19050"/>
                </a:lnTo>
                <a:lnTo>
                  <a:pt x="9525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8"/>
          <p:cNvSpPr/>
          <p:nvPr/>
        </p:nvSpPr>
        <p:spPr>
          <a:xfrm>
            <a:off x="7386638" y="3705225"/>
            <a:ext cx="1747837" cy="1647825"/>
          </a:xfrm>
          <a:custGeom>
            <a:avLst/>
            <a:gdLst>
              <a:gd name="connsiteX0" fmla="*/ 0 w 1747837"/>
              <a:gd name="connsiteY0" fmla="*/ 180975 h 1647825"/>
              <a:gd name="connsiteX1" fmla="*/ 42862 w 1747837"/>
              <a:gd name="connsiteY1" fmla="*/ 90488 h 1647825"/>
              <a:gd name="connsiteX2" fmla="*/ 133350 w 1747837"/>
              <a:gd name="connsiteY2" fmla="*/ 100013 h 1647825"/>
              <a:gd name="connsiteX3" fmla="*/ 171450 w 1747837"/>
              <a:gd name="connsiteY3" fmla="*/ 23813 h 1647825"/>
              <a:gd name="connsiteX4" fmla="*/ 214312 w 1747837"/>
              <a:gd name="connsiteY4" fmla="*/ 4763 h 1647825"/>
              <a:gd name="connsiteX5" fmla="*/ 252412 w 1747837"/>
              <a:gd name="connsiteY5" fmla="*/ 76200 h 1647825"/>
              <a:gd name="connsiteX6" fmla="*/ 252412 w 1747837"/>
              <a:gd name="connsiteY6" fmla="*/ 76200 h 1647825"/>
              <a:gd name="connsiteX7" fmla="*/ 323850 w 1747837"/>
              <a:gd name="connsiteY7" fmla="*/ 76200 h 1647825"/>
              <a:gd name="connsiteX8" fmla="*/ 366712 w 1747837"/>
              <a:gd name="connsiteY8" fmla="*/ 138113 h 1647825"/>
              <a:gd name="connsiteX9" fmla="*/ 419100 w 1747837"/>
              <a:gd name="connsiteY9" fmla="*/ 157163 h 1647825"/>
              <a:gd name="connsiteX10" fmla="*/ 466725 w 1747837"/>
              <a:gd name="connsiteY10" fmla="*/ 161925 h 1647825"/>
              <a:gd name="connsiteX11" fmla="*/ 519112 w 1747837"/>
              <a:gd name="connsiteY11" fmla="*/ 200025 h 1647825"/>
              <a:gd name="connsiteX12" fmla="*/ 471487 w 1747837"/>
              <a:gd name="connsiteY12" fmla="*/ 271463 h 1647825"/>
              <a:gd name="connsiteX13" fmla="*/ 461962 w 1747837"/>
              <a:gd name="connsiteY13" fmla="*/ 300038 h 1647825"/>
              <a:gd name="connsiteX14" fmla="*/ 461962 w 1747837"/>
              <a:gd name="connsiteY14" fmla="*/ 352425 h 1647825"/>
              <a:gd name="connsiteX15" fmla="*/ 490537 w 1747837"/>
              <a:gd name="connsiteY15" fmla="*/ 404813 h 1647825"/>
              <a:gd name="connsiteX16" fmla="*/ 542925 w 1747837"/>
              <a:gd name="connsiteY16" fmla="*/ 423863 h 1647825"/>
              <a:gd name="connsiteX17" fmla="*/ 585787 w 1747837"/>
              <a:gd name="connsiteY17" fmla="*/ 400050 h 1647825"/>
              <a:gd name="connsiteX18" fmla="*/ 614362 w 1747837"/>
              <a:gd name="connsiteY18" fmla="*/ 347663 h 1647825"/>
              <a:gd name="connsiteX19" fmla="*/ 647700 w 1747837"/>
              <a:gd name="connsiteY19" fmla="*/ 261938 h 1647825"/>
              <a:gd name="connsiteX20" fmla="*/ 600075 w 1747837"/>
              <a:gd name="connsiteY20" fmla="*/ 209550 h 1647825"/>
              <a:gd name="connsiteX21" fmla="*/ 571500 w 1747837"/>
              <a:gd name="connsiteY21" fmla="*/ 114300 h 1647825"/>
              <a:gd name="connsiteX22" fmla="*/ 538162 w 1747837"/>
              <a:gd name="connsiteY22" fmla="*/ 47625 h 1647825"/>
              <a:gd name="connsiteX23" fmla="*/ 571500 w 1747837"/>
              <a:gd name="connsiteY23" fmla="*/ 0 h 1647825"/>
              <a:gd name="connsiteX24" fmla="*/ 609600 w 1747837"/>
              <a:gd name="connsiteY24" fmla="*/ 4763 h 1647825"/>
              <a:gd name="connsiteX25" fmla="*/ 633412 w 1747837"/>
              <a:gd name="connsiteY25" fmla="*/ 42863 h 1647825"/>
              <a:gd name="connsiteX26" fmla="*/ 676275 w 1747837"/>
              <a:gd name="connsiteY26" fmla="*/ 57150 h 1647825"/>
              <a:gd name="connsiteX27" fmla="*/ 676275 w 1747837"/>
              <a:gd name="connsiteY27" fmla="*/ 57150 h 1647825"/>
              <a:gd name="connsiteX28" fmla="*/ 704850 w 1747837"/>
              <a:gd name="connsiteY28" fmla="*/ 138113 h 1647825"/>
              <a:gd name="connsiteX29" fmla="*/ 762000 w 1747837"/>
              <a:gd name="connsiteY29" fmla="*/ 166688 h 1647825"/>
              <a:gd name="connsiteX30" fmla="*/ 804862 w 1747837"/>
              <a:gd name="connsiteY30" fmla="*/ 204788 h 1647825"/>
              <a:gd name="connsiteX31" fmla="*/ 809625 w 1747837"/>
              <a:gd name="connsiteY31" fmla="*/ 266700 h 1647825"/>
              <a:gd name="connsiteX32" fmla="*/ 742950 w 1747837"/>
              <a:gd name="connsiteY32" fmla="*/ 280988 h 1647825"/>
              <a:gd name="connsiteX33" fmla="*/ 690562 w 1747837"/>
              <a:gd name="connsiteY33" fmla="*/ 309563 h 1647825"/>
              <a:gd name="connsiteX34" fmla="*/ 671512 w 1747837"/>
              <a:gd name="connsiteY34" fmla="*/ 361950 h 1647825"/>
              <a:gd name="connsiteX35" fmla="*/ 671512 w 1747837"/>
              <a:gd name="connsiteY35" fmla="*/ 400050 h 1647825"/>
              <a:gd name="connsiteX36" fmla="*/ 733425 w 1747837"/>
              <a:gd name="connsiteY36" fmla="*/ 438150 h 1647825"/>
              <a:gd name="connsiteX37" fmla="*/ 833437 w 1747837"/>
              <a:gd name="connsiteY37" fmla="*/ 466725 h 1647825"/>
              <a:gd name="connsiteX38" fmla="*/ 904875 w 1747837"/>
              <a:gd name="connsiteY38" fmla="*/ 442913 h 1647825"/>
              <a:gd name="connsiteX39" fmla="*/ 957262 w 1747837"/>
              <a:gd name="connsiteY39" fmla="*/ 419100 h 1647825"/>
              <a:gd name="connsiteX40" fmla="*/ 1019175 w 1747837"/>
              <a:gd name="connsiteY40" fmla="*/ 414338 h 1647825"/>
              <a:gd name="connsiteX41" fmla="*/ 1038225 w 1747837"/>
              <a:gd name="connsiteY41" fmla="*/ 476250 h 1647825"/>
              <a:gd name="connsiteX42" fmla="*/ 1042987 w 1747837"/>
              <a:gd name="connsiteY42" fmla="*/ 509588 h 1647825"/>
              <a:gd name="connsiteX43" fmla="*/ 1062037 w 1747837"/>
              <a:gd name="connsiteY43" fmla="*/ 552450 h 1647825"/>
              <a:gd name="connsiteX44" fmla="*/ 1100137 w 1747837"/>
              <a:gd name="connsiteY44" fmla="*/ 566738 h 1647825"/>
              <a:gd name="connsiteX45" fmla="*/ 1209675 w 1747837"/>
              <a:gd name="connsiteY45" fmla="*/ 609600 h 1647825"/>
              <a:gd name="connsiteX46" fmla="*/ 1257300 w 1747837"/>
              <a:gd name="connsiteY46" fmla="*/ 657225 h 1647825"/>
              <a:gd name="connsiteX47" fmla="*/ 1376362 w 1747837"/>
              <a:gd name="connsiteY47" fmla="*/ 709613 h 1647825"/>
              <a:gd name="connsiteX48" fmla="*/ 1471612 w 1747837"/>
              <a:gd name="connsiteY48" fmla="*/ 733425 h 1647825"/>
              <a:gd name="connsiteX49" fmla="*/ 1509712 w 1747837"/>
              <a:gd name="connsiteY49" fmla="*/ 795338 h 1647825"/>
              <a:gd name="connsiteX50" fmla="*/ 1533525 w 1747837"/>
              <a:gd name="connsiteY50" fmla="*/ 842963 h 1647825"/>
              <a:gd name="connsiteX51" fmla="*/ 1619250 w 1747837"/>
              <a:gd name="connsiteY51" fmla="*/ 814388 h 1647825"/>
              <a:gd name="connsiteX52" fmla="*/ 1662112 w 1747837"/>
              <a:gd name="connsiteY52" fmla="*/ 871538 h 1647825"/>
              <a:gd name="connsiteX53" fmla="*/ 1676400 w 1747837"/>
              <a:gd name="connsiteY53" fmla="*/ 947738 h 1647825"/>
              <a:gd name="connsiteX54" fmla="*/ 1704975 w 1747837"/>
              <a:gd name="connsiteY54" fmla="*/ 1014413 h 1647825"/>
              <a:gd name="connsiteX55" fmla="*/ 1747837 w 1747837"/>
              <a:gd name="connsiteY55" fmla="*/ 1052513 h 1647825"/>
              <a:gd name="connsiteX56" fmla="*/ 1747837 w 1747837"/>
              <a:gd name="connsiteY56" fmla="*/ 1547813 h 1647825"/>
              <a:gd name="connsiteX57" fmla="*/ 1652587 w 1747837"/>
              <a:gd name="connsiteY57" fmla="*/ 1552575 h 1647825"/>
              <a:gd name="connsiteX58" fmla="*/ 1595437 w 1747837"/>
              <a:gd name="connsiteY58" fmla="*/ 1590675 h 1647825"/>
              <a:gd name="connsiteX59" fmla="*/ 1576387 w 1747837"/>
              <a:gd name="connsiteY59" fmla="*/ 1647825 h 1647825"/>
              <a:gd name="connsiteX60" fmla="*/ 1500187 w 1747837"/>
              <a:gd name="connsiteY60" fmla="*/ 1624013 h 1647825"/>
              <a:gd name="connsiteX61" fmla="*/ 1414462 w 1747837"/>
              <a:gd name="connsiteY61" fmla="*/ 1604963 h 1647825"/>
              <a:gd name="connsiteX62" fmla="*/ 1357312 w 1747837"/>
              <a:gd name="connsiteY62" fmla="*/ 1509713 h 1647825"/>
              <a:gd name="connsiteX63" fmla="*/ 1423987 w 1747837"/>
              <a:gd name="connsiteY63" fmla="*/ 1447800 h 1647825"/>
              <a:gd name="connsiteX64" fmla="*/ 1423987 w 1747837"/>
              <a:gd name="connsiteY64" fmla="*/ 1381125 h 1647825"/>
              <a:gd name="connsiteX65" fmla="*/ 1371600 w 1747837"/>
              <a:gd name="connsiteY65" fmla="*/ 1352550 h 1647825"/>
              <a:gd name="connsiteX66" fmla="*/ 1328737 w 1747837"/>
              <a:gd name="connsiteY66" fmla="*/ 1371600 h 1647825"/>
              <a:gd name="connsiteX67" fmla="*/ 1314450 w 1747837"/>
              <a:gd name="connsiteY67" fmla="*/ 1419225 h 1647825"/>
              <a:gd name="connsiteX68" fmla="*/ 1309687 w 1747837"/>
              <a:gd name="connsiteY68" fmla="*/ 1500188 h 1647825"/>
              <a:gd name="connsiteX69" fmla="*/ 1233487 w 1747837"/>
              <a:gd name="connsiteY69" fmla="*/ 1495425 h 1647825"/>
              <a:gd name="connsiteX70" fmla="*/ 1204912 w 1747837"/>
              <a:gd name="connsiteY70" fmla="*/ 1404938 h 1647825"/>
              <a:gd name="connsiteX71" fmla="*/ 1223962 w 1747837"/>
              <a:gd name="connsiteY71" fmla="*/ 1333500 h 1647825"/>
              <a:gd name="connsiteX72" fmla="*/ 1247775 w 1747837"/>
              <a:gd name="connsiteY72" fmla="*/ 1271588 h 1647825"/>
              <a:gd name="connsiteX73" fmla="*/ 1204912 w 1747837"/>
              <a:gd name="connsiteY73" fmla="*/ 1176338 h 1647825"/>
              <a:gd name="connsiteX74" fmla="*/ 1157287 w 1747837"/>
              <a:gd name="connsiteY74" fmla="*/ 1166813 h 1647825"/>
              <a:gd name="connsiteX75" fmla="*/ 1100137 w 1747837"/>
              <a:gd name="connsiteY75" fmla="*/ 1204913 h 1647825"/>
              <a:gd name="connsiteX76" fmla="*/ 1038225 w 1747837"/>
              <a:gd name="connsiteY76" fmla="*/ 1185863 h 1647825"/>
              <a:gd name="connsiteX77" fmla="*/ 971550 w 1747837"/>
              <a:gd name="connsiteY77" fmla="*/ 1152525 h 1647825"/>
              <a:gd name="connsiteX78" fmla="*/ 928687 w 1747837"/>
              <a:gd name="connsiteY78" fmla="*/ 1066800 h 1647825"/>
              <a:gd name="connsiteX79" fmla="*/ 909637 w 1747837"/>
              <a:gd name="connsiteY79" fmla="*/ 1019175 h 1647825"/>
              <a:gd name="connsiteX80" fmla="*/ 871537 w 1747837"/>
              <a:gd name="connsiteY80" fmla="*/ 1028700 h 1647825"/>
              <a:gd name="connsiteX81" fmla="*/ 828675 w 1747837"/>
              <a:gd name="connsiteY81" fmla="*/ 1019175 h 1647825"/>
              <a:gd name="connsiteX82" fmla="*/ 809625 w 1747837"/>
              <a:gd name="connsiteY82" fmla="*/ 985838 h 1647825"/>
              <a:gd name="connsiteX83" fmla="*/ 809625 w 1747837"/>
              <a:gd name="connsiteY83" fmla="*/ 928688 h 1647825"/>
              <a:gd name="connsiteX84" fmla="*/ 809625 w 1747837"/>
              <a:gd name="connsiteY84" fmla="*/ 928688 h 1647825"/>
              <a:gd name="connsiteX85" fmla="*/ 762000 w 1747837"/>
              <a:gd name="connsiteY85" fmla="*/ 904875 h 1647825"/>
              <a:gd name="connsiteX86" fmla="*/ 733425 w 1747837"/>
              <a:gd name="connsiteY86" fmla="*/ 952500 h 1647825"/>
              <a:gd name="connsiteX87" fmla="*/ 700087 w 1747837"/>
              <a:gd name="connsiteY87" fmla="*/ 957263 h 1647825"/>
              <a:gd name="connsiteX88" fmla="*/ 647700 w 1747837"/>
              <a:gd name="connsiteY88" fmla="*/ 962025 h 1647825"/>
              <a:gd name="connsiteX89" fmla="*/ 628650 w 1747837"/>
              <a:gd name="connsiteY89" fmla="*/ 919163 h 1647825"/>
              <a:gd name="connsiteX90" fmla="*/ 609600 w 1747837"/>
              <a:gd name="connsiteY90" fmla="*/ 871538 h 1647825"/>
              <a:gd name="connsiteX91" fmla="*/ 561975 w 1747837"/>
              <a:gd name="connsiteY91" fmla="*/ 866775 h 1647825"/>
              <a:gd name="connsiteX92" fmla="*/ 523875 w 1747837"/>
              <a:gd name="connsiteY92" fmla="*/ 852488 h 1647825"/>
              <a:gd name="connsiteX93" fmla="*/ 495300 w 1747837"/>
              <a:gd name="connsiteY93" fmla="*/ 833438 h 1647825"/>
              <a:gd name="connsiteX94" fmla="*/ 523875 w 1747837"/>
              <a:gd name="connsiteY94" fmla="*/ 766763 h 1647825"/>
              <a:gd name="connsiteX95" fmla="*/ 566737 w 1747837"/>
              <a:gd name="connsiteY95" fmla="*/ 762000 h 1647825"/>
              <a:gd name="connsiteX96" fmla="*/ 604837 w 1747837"/>
              <a:gd name="connsiteY96" fmla="*/ 771525 h 1647825"/>
              <a:gd name="connsiteX97" fmla="*/ 604837 w 1747837"/>
              <a:gd name="connsiteY97" fmla="*/ 771525 h 1647825"/>
              <a:gd name="connsiteX98" fmla="*/ 647700 w 1747837"/>
              <a:gd name="connsiteY98" fmla="*/ 738188 h 1647825"/>
              <a:gd name="connsiteX99" fmla="*/ 595312 w 1747837"/>
              <a:gd name="connsiteY99" fmla="*/ 690563 h 1647825"/>
              <a:gd name="connsiteX100" fmla="*/ 552450 w 1747837"/>
              <a:gd name="connsiteY100" fmla="*/ 685800 h 1647825"/>
              <a:gd name="connsiteX101" fmla="*/ 519112 w 1747837"/>
              <a:gd name="connsiteY101" fmla="*/ 657225 h 1647825"/>
              <a:gd name="connsiteX102" fmla="*/ 500062 w 1747837"/>
              <a:gd name="connsiteY102" fmla="*/ 623888 h 1647825"/>
              <a:gd name="connsiteX103" fmla="*/ 481012 w 1747837"/>
              <a:gd name="connsiteY103" fmla="*/ 571500 h 1647825"/>
              <a:gd name="connsiteX104" fmla="*/ 500062 w 1747837"/>
              <a:gd name="connsiteY104" fmla="*/ 500063 h 1647825"/>
              <a:gd name="connsiteX105" fmla="*/ 500062 w 1747837"/>
              <a:gd name="connsiteY105" fmla="*/ 500063 h 1647825"/>
              <a:gd name="connsiteX106" fmla="*/ 428625 w 1747837"/>
              <a:gd name="connsiteY106" fmla="*/ 442913 h 1647825"/>
              <a:gd name="connsiteX107" fmla="*/ 361950 w 1747837"/>
              <a:gd name="connsiteY107" fmla="*/ 419100 h 1647825"/>
              <a:gd name="connsiteX108" fmla="*/ 304800 w 1747837"/>
              <a:gd name="connsiteY108" fmla="*/ 423863 h 1647825"/>
              <a:gd name="connsiteX109" fmla="*/ 276225 w 1747837"/>
              <a:gd name="connsiteY109" fmla="*/ 442913 h 1647825"/>
              <a:gd name="connsiteX110" fmla="*/ 276225 w 1747837"/>
              <a:gd name="connsiteY110" fmla="*/ 442913 h 1647825"/>
              <a:gd name="connsiteX111" fmla="*/ 219075 w 1747837"/>
              <a:gd name="connsiteY111" fmla="*/ 485775 h 1647825"/>
              <a:gd name="connsiteX112" fmla="*/ 200025 w 1747837"/>
              <a:gd name="connsiteY112" fmla="*/ 438150 h 1647825"/>
              <a:gd name="connsiteX113" fmla="*/ 195262 w 1747837"/>
              <a:gd name="connsiteY113" fmla="*/ 404813 h 1647825"/>
              <a:gd name="connsiteX114" fmla="*/ 157162 w 1747837"/>
              <a:gd name="connsiteY114" fmla="*/ 409575 h 1647825"/>
              <a:gd name="connsiteX115" fmla="*/ 128587 w 1747837"/>
              <a:gd name="connsiteY115" fmla="*/ 452438 h 1647825"/>
              <a:gd name="connsiteX116" fmla="*/ 76200 w 1747837"/>
              <a:gd name="connsiteY116" fmla="*/ 438150 h 1647825"/>
              <a:gd name="connsiteX117" fmla="*/ 85725 w 1747837"/>
              <a:gd name="connsiteY117" fmla="*/ 376238 h 1647825"/>
              <a:gd name="connsiteX118" fmla="*/ 90487 w 1747837"/>
              <a:gd name="connsiteY118" fmla="*/ 333375 h 1647825"/>
              <a:gd name="connsiteX119" fmla="*/ 66675 w 1747837"/>
              <a:gd name="connsiteY119" fmla="*/ 314325 h 1647825"/>
              <a:gd name="connsiteX120" fmla="*/ 28575 w 1747837"/>
              <a:gd name="connsiteY120" fmla="*/ 295275 h 1647825"/>
              <a:gd name="connsiteX121" fmla="*/ 0 w 1747837"/>
              <a:gd name="connsiteY121" fmla="*/ 18097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747837" h="1647825">
                <a:moveTo>
                  <a:pt x="0" y="180975"/>
                </a:moveTo>
                <a:lnTo>
                  <a:pt x="42862" y="90488"/>
                </a:lnTo>
                <a:lnTo>
                  <a:pt x="133350" y="100013"/>
                </a:lnTo>
                <a:lnTo>
                  <a:pt x="171450" y="23813"/>
                </a:lnTo>
                <a:lnTo>
                  <a:pt x="214312" y="4763"/>
                </a:lnTo>
                <a:lnTo>
                  <a:pt x="252412" y="76200"/>
                </a:lnTo>
                <a:lnTo>
                  <a:pt x="252412" y="76200"/>
                </a:lnTo>
                <a:lnTo>
                  <a:pt x="323850" y="76200"/>
                </a:lnTo>
                <a:lnTo>
                  <a:pt x="366712" y="138113"/>
                </a:lnTo>
                <a:lnTo>
                  <a:pt x="419100" y="157163"/>
                </a:lnTo>
                <a:lnTo>
                  <a:pt x="466725" y="161925"/>
                </a:lnTo>
                <a:lnTo>
                  <a:pt x="519112" y="200025"/>
                </a:lnTo>
                <a:lnTo>
                  <a:pt x="471487" y="271463"/>
                </a:lnTo>
                <a:lnTo>
                  <a:pt x="461962" y="300038"/>
                </a:lnTo>
                <a:lnTo>
                  <a:pt x="461962" y="352425"/>
                </a:lnTo>
                <a:lnTo>
                  <a:pt x="490537" y="404813"/>
                </a:lnTo>
                <a:lnTo>
                  <a:pt x="542925" y="423863"/>
                </a:lnTo>
                <a:lnTo>
                  <a:pt x="585787" y="400050"/>
                </a:lnTo>
                <a:lnTo>
                  <a:pt x="614362" y="347663"/>
                </a:lnTo>
                <a:lnTo>
                  <a:pt x="647700" y="261938"/>
                </a:lnTo>
                <a:lnTo>
                  <a:pt x="600075" y="209550"/>
                </a:lnTo>
                <a:lnTo>
                  <a:pt x="571500" y="114300"/>
                </a:lnTo>
                <a:lnTo>
                  <a:pt x="538162" y="47625"/>
                </a:lnTo>
                <a:lnTo>
                  <a:pt x="571500" y="0"/>
                </a:lnTo>
                <a:lnTo>
                  <a:pt x="609600" y="4763"/>
                </a:lnTo>
                <a:lnTo>
                  <a:pt x="633412" y="42863"/>
                </a:lnTo>
                <a:lnTo>
                  <a:pt x="676275" y="57150"/>
                </a:lnTo>
                <a:lnTo>
                  <a:pt x="676275" y="57150"/>
                </a:lnTo>
                <a:lnTo>
                  <a:pt x="704850" y="138113"/>
                </a:lnTo>
                <a:lnTo>
                  <a:pt x="762000" y="166688"/>
                </a:lnTo>
                <a:lnTo>
                  <a:pt x="804862" y="204788"/>
                </a:lnTo>
                <a:lnTo>
                  <a:pt x="809625" y="266700"/>
                </a:lnTo>
                <a:lnTo>
                  <a:pt x="742950" y="280988"/>
                </a:lnTo>
                <a:lnTo>
                  <a:pt x="690562" y="309563"/>
                </a:lnTo>
                <a:lnTo>
                  <a:pt x="671512" y="361950"/>
                </a:lnTo>
                <a:lnTo>
                  <a:pt x="671512" y="400050"/>
                </a:lnTo>
                <a:lnTo>
                  <a:pt x="733425" y="438150"/>
                </a:lnTo>
                <a:lnTo>
                  <a:pt x="833437" y="466725"/>
                </a:lnTo>
                <a:lnTo>
                  <a:pt x="904875" y="442913"/>
                </a:lnTo>
                <a:lnTo>
                  <a:pt x="957262" y="419100"/>
                </a:lnTo>
                <a:lnTo>
                  <a:pt x="1019175" y="414338"/>
                </a:lnTo>
                <a:lnTo>
                  <a:pt x="1038225" y="476250"/>
                </a:lnTo>
                <a:lnTo>
                  <a:pt x="1042987" y="509588"/>
                </a:lnTo>
                <a:lnTo>
                  <a:pt x="1062037" y="552450"/>
                </a:lnTo>
                <a:lnTo>
                  <a:pt x="1100137" y="566738"/>
                </a:lnTo>
                <a:lnTo>
                  <a:pt x="1209675" y="609600"/>
                </a:lnTo>
                <a:lnTo>
                  <a:pt x="1257300" y="657225"/>
                </a:lnTo>
                <a:lnTo>
                  <a:pt x="1376362" y="709613"/>
                </a:lnTo>
                <a:lnTo>
                  <a:pt x="1471612" y="733425"/>
                </a:lnTo>
                <a:lnTo>
                  <a:pt x="1509712" y="795338"/>
                </a:lnTo>
                <a:lnTo>
                  <a:pt x="1533525" y="842963"/>
                </a:lnTo>
                <a:lnTo>
                  <a:pt x="1619250" y="814388"/>
                </a:lnTo>
                <a:lnTo>
                  <a:pt x="1662112" y="871538"/>
                </a:lnTo>
                <a:lnTo>
                  <a:pt x="1676400" y="947738"/>
                </a:lnTo>
                <a:lnTo>
                  <a:pt x="1704975" y="1014413"/>
                </a:lnTo>
                <a:lnTo>
                  <a:pt x="1747837" y="1052513"/>
                </a:lnTo>
                <a:lnTo>
                  <a:pt x="1747837" y="1547813"/>
                </a:lnTo>
                <a:lnTo>
                  <a:pt x="1652587" y="1552575"/>
                </a:lnTo>
                <a:lnTo>
                  <a:pt x="1595437" y="1590675"/>
                </a:lnTo>
                <a:lnTo>
                  <a:pt x="1576387" y="1647825"/>
                </a:lnTo>
                <a:lnTo>
                  <a:pt x="1500187" y="1624013"/>
                </a:lnTo>
                <a:lnTo>
                  <a:pt x="1414462" y="1604963"/>
                </a:lnTo>
                <a:lnTo>
                  <a:pt x="1357312" y="1509713"/>
                </a:lnTo>
                <a:lnTo>
                  <a:pt x="1423987" y="1447800"/>
                </a:lnTo>
                <a:lnTo>
                  <a:pt x="1423987" y="1381125"/>
                </a:lnTo>
                <a:lnTo>
                  <a:pt x="1371600" y="1352550"/>
                </a:lnTo>
                <a:lnTo>
                  <a:pt x="1328737" y="1371600"/>
                </a:lnTo>
                <a:lnTo>
                  <a:pt x="1314450" y="1419225"/>
                </a:lnTo>
                <a:lnTo>
                  <a:pt x="1309687" y="1500188"/>
                </a:lnTo>
                <a:lnTo>
                  <a:pt x="1233487" y="1495425"/>
                </a:lnTo>
                <a:lnTo>
                  <a:pt x="1204912" y="1404938"/>
                </a:lnTo>
                <a:lnTo>
                  <a:pt x="1223962" y="1333500"/>
                </a:lnTo>
                <a:lnTo>
                  <a:pt x="1247775" y="1271588"/>
                </a:lnTo>
                <a:lnTo>
                  <a:pt x="1204912" y="1176338"/>
                </a:lnTo>
                <a:lnTo>
                  <a:pt x="1157287" y="1166813"/>
                </a:lnTo>
                <a:lnTo>
                  <a:pt x="1100137" y="1204913"/>
                </a:lnTo>
                <a:lnTo>
                  <a:pt x="1038225" y="1185863"/>
                </a:lnTo>
                <a:lnTo>
                  <a:pt x="971550" y="1152525"/>
                </a:lnTo>
                <a:lnTo>
                  <a:pt x="928687" y="1066800"/>
                </a:lnTo>
                <a:lnTo>
                  <a:pt x="909637" y="1019175"/>
                </a:lnTo>
                <a:lnTo>
                  <a:pt x="871537" y="1028700"/>
                </a:lnTo>
                <a:lnTo>
                  <a:pt x="828675" y="1019175"/>
                </a:lnTo>
                <a:lnTo>
                  <a:pt x="809625" y="985838"/>
                </a:lnTo>
                <a:lnTo>
                  <a:pt x="809625" y="928688"/>
                </a:lnTo>
                <a:lnTo>
                  <a:pt x="809625" y="928688"/>
                </a:lnTo>
                <a:lnTo>
                  <a:pt x="762000" y="904875"/>
                </a:lnTo>
                <a:lnTo>
                  <a:pt x="733425" y="952500"/>
                </a:lnTo>
                <a:lnTo>
                  <a:pt x="700087" y="957263"/>
                </a:lnTo>
                <a:lnTo>
                  <a:pt x="647700" y="962025"/>
                </a:lnTo>
                <a:lnTo>
                  <a:pt x="628650" y="919163"/>
                </a:lnTo>
                <a:lnTo>
                  <a:pt x="609600" y="871538"/>
                </a:lnTo>
                <a:lnTo>
                  <a:pt x="561975" y="866775"/>
                </a:lnTo>
                <a:lnTo>
                  <a:pt x="523875" y="852488"/>
                </a:lnTo>
                <a:lnTo>
                  <a:pt x="495300" y="833438"/>
                </a:lnTo>
                <a:lnTo>
                  <a:pt x="523875" y="766763"/>
                </a:lnTo>
                <a:lnTo>
                  <a:pt x="566737" y="762000"/>
                </a:lnTo>
                <a:lnTo>
                  <a:pt x="604837" y="771525"/>
                </a:lnTo>
                <a:lnTo>
                  <a:pt x="604837" y="771525"/>
                </a:lnTo>
                <a:lnTo>
                  <a:pt x="647700" y="738188"/>
                </a:lnTo>
                <a:lnTo>
                  <a:pt x="595312" y="690563"/>
                </a:lnTo>
                <a:lnTo>
                  <a:pt x="552450" y="685800"/>
                </a:lnTo>
                <a:lnTo>
                  <a:pt x="519112" y="657225"/>
                </a:lnTo>
                <a:lnTo>
                  <a:pt x="500062" y="623888"/>
                </a:lnTo>
                <a:lnTo>
                  <a:pt x="481012" y="571500"/>
                </a:lnTo>
                <a:lnTo>
                  <a:pt x="500062" y="500063"/>
                </a:lnTo>
                <a:lnTo>
                  <a:pt x="500062" y="500063"/>
                </a:lnTo>
                <a:lnTo>
                  <a:pt x="428625" y="442913"/>
                </a:lnTo>
                <a:lnTo>
                  <a:pt x="361950" y="419100"/>
                </a:lnTo>
                <a:lnTo>
                  <a:pt x="304800" y="423863"/>
                </a:lnTo>
                <a:lnTo>
                  <a:pt x="276225" y="442913"/>
                </a:lnTo>
                <a:lnTo>
                  <a:pt x="276225" y="442913"/>
                </a:lnTo>
                <a:lnTo>
                  <a:pt x="219075" y="485775"/>
                </a:lnTo>
                <a:lnTo>
                  <a:pt x="200025" y="438150"/>
                </a:lnTo>
                <a:lnTo>
                  <a:pt x="195262" y="404813"/>
                </a:lnTo>
                <a:lnTo>
                  <a:pt x="157162" y="409575"/>
                </a:lnTo>
                <a:lnTo>
                  <a:pt x="128587" y="452438"/>
                </a:lnTo>
                <a:lnTo>
                  <a:pt x="76200" y="438150"/>
                </a:lnTo>
                <a:lnTo>
                  <a:pt x="85725" y="376238"/>
                </a:lnTo>
                <a:lnTo>
                  <a:pt x="90487" y="333375"/>
                </a:lnTo>
                <a:lnTo>
                  <a:pt x="66675" y="314325"/>
                </a:lnTo>
                <a:lnTo>
                  <a:pt x="28575" y="295275"/>
                </a:lnTo>
                <a:lnTo>
                  <a:pt x="0" y="18097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 9"/>
          <p:cNvSpPr/>
          <p:nvPr/>
        </p:nvSpPr>
        <p:spPr>
          <a:xfrm>
            <a:off x="7400925" y="4591050"/>
            <a:ext cx="1743075" cy="1509713"/>
          </a:xfrm>
          <a:custGeom>
            <a:avLst/>
            <a:gdLst>
              <a:gd name="connsiteX0" fmla="*/ 1733550 w 1743075"/>
              <a:gd name="connsiteY0" fmla="*/ 1252538 h 1509713"/>
              <a:gd name="connsiteX1" fmla="*/ 1733550 w 1743075"/>
              <a:gd name="connsiteY1" fmla="*/ 1252538 h 1509713"/>
              <a:gd name="connsiteX2" fmla="*/ 1609725 w 1743075"/>
              <a:gd name="connsiteY2" fmla="*/ 1233488 h 1509713"/>
              <a:gd name="connsiteX3" fmla="*/ 1443038 w 1743075"/>
              <a:gd name="connsiteY3" fmla="*/ 1123950 h 1509713"/>
              <a:gd name="connsiteX4" fmla="*/ 1376363 w 1743075"/>
              <a:gd name="connsiteY4" fmla="*/ 1062038 h 1509713"/>
              <a:gd name="connsiteX5" fmla="*/ 1152525 w 1743075"/>
              <a:gd name="connsiteY5" fmla="*/ 904875 h 1509713"/>
              <a:gd name="connsiteX6" fmla="*/ 1114425 w 1743075"/>
              <a:gd name="connsiteY6" fmla="*/ 862013 h 1509713"/>
              <a:gd name="connsiteX7" fmla="*/ 995363 w 1743075"/>
              <a:gd name="connsiteY7" fmla="*/ 752475 h 1509713"/>
              <a:gd name="connsiteX8" fmla="*/ 885825 w 1743075"/>
              <a:gd name="connsiteY8" fmla="*/ 676275 h 1509713"/>
              <a:gd name="connsiteX9" fmla="*/ 785813 w 1743075"/>
              <a:gd name="connsiteY9" fmla="*/ 581025 h 1509713"/>
              <a:gd name="connsiteX10" fmla="*/ 704850 w 1743075"/>
              <a:gd name="connsiteY10" fmla="*/ 552450 h 1509713"/>
              <a:gd name="connsiteX11" fmla="*/ 647700 w 1743075"/>
              <a:gd name="connsiteY11" fmla="*/ 466725 h 1509713"/>
              <a:gd name="connsiteX12" fmla="*/ 590550 w 1743075"/>
              <a:gd name="connsiteY12" fmla="*/ 461963 h 1509713"/>
              <a:gd name="connsiteX13" fmla="*/ 557213 w 1743075"/>
              <a:gd name="connsiteY13" fmla="*/ 509588 h 1509713"/>
              <a:gd name="connsiteX14" fmla="*/ 514350 w 1743075"/>
              <a:gd name="connsiteY14" fmla="*/ 500063 h 1509713"/>
              <a:gd name="connsiteX15" fmla="*/ 476250 w 1743075"/>
              <a:gd name="connsiteY15" fmla="*/ 428625 h 1509713"/>
              <a:gd name="connsiteX16" fmla="*/ 409575 w 1743075"/>
              <a:gd name="connsiteY16" fmla="*/ 419100 h 1509713"/>
              <a:gd name="connsiteX17" fmla="*/ 300038 w 1743075"/>
              <a:gd name="connsiteY17" fmla="*/ 419100 h 1509713"/>
              <a:gd name="connsiteX18" fmla="*/ 252413 w 1743075"/>
              <a:gd name="connsiteY18" fmla="*/ 385763 h 1509713"/>
              <a:gd name="connsiteX19" fmla="*/ 228600 w 1743075"/>
              <a:gd name="connsiteY19" fmla="*/ 314325 h 1509713"/>
              <a:gd name="connsiteX20" fmla="*/ 252413 w 1743075"/>
              <a:gd name="connsiteY20" fmla="*/ 271463 h 1509713"/>
              <a:gd name="connsiteX21" fmla="*/ 304800 w 1743075"/>
              <a:gd name="connsiteY21" fmla="*/ 280988 h 1509713"/>
              <a:gd name="connsiteX22" fmla="*/ 371475 w 1743075"/>
              <a:gd name="connsiteY22" fmla="*/ 290513 h 1509713"/>
              <a:gd name="connsiteX23" fmla="*/ 385763 w 1743075"/>
              <a:gd name="connsiteY23" fmla="*/ 252413 h 1509713"/>
              <a:gd name="connsiteX24" fmla="*/ 295275 w 1743075"/>
              <a:gd name="connsiteY24" fmla="*/ 152400 h 1509713"/>
              <a:gd name="connsiteX25" fmla="*/ 219075 w 1743075"/>
              <a:gd name="connsiteY25" fmla="*/ 157163 h 1509713"/>
              <a:gd name="connsiteX26" fmla="*/ 195263 w 1743075"/>
              <a:gd name="connsiteY26" fmla="*/ 190500 h 1509713"/>
              <a:gd name="connsiteX27" fmla="*/ 195263 w 1743075"/>
              <a:gd name="connsiteY27" fmla="*/ 190500 h 1509713"/>
              <a:gd name="connsiteX28" fmla="*/ 200025 w 1743075"/>
              <a:gd name="connsiteY28" fmla="*/ 119063 h 1509713"/>
              <a:gd name="connsiteX29" fmla="*/ 228600 w 1743075"/>
              <a:gd name="connsiteY29" fmla="*/ 52388 h 1509713"/>
              <a:gd name="connsiteX30" fmla="*/ 200025 w 1743075"/>
              <a:gd name="connsiteY30" fmla="*/ 9525 h 1509713"/>
              <a:gd name="connsiteX31" fmla="*/ 166688 w 1743075"/>
              <a:gd name="connsiteY31" fmla="*/ 0 h 1509713"/>
              <a:gd name="connsiteX32" fmla="*/ 76200 w 1743075"/>
              <a:gd name="connsiteY32" fmla="*/ 33338 h 1509713"/>
              <a:gd name="connsiteX33" fmla="*/ 38100 w 1743075"/>
              <a:gd name="connsiteY33" fmla="*/ 76200 h 1509713"/>
              <a:gd name="connsiteX34" fmla="*/ 23813 w 1743075"/>
              <a:gd name="connsiteY34" fmla="*/ 123825 h 1509713"/>
              <a:gd name="connsiteX35" fmla="*/ 33338 w 1743075"/>
              <a:gd name="connsiteY35" fmla="*/ 204788 h 1509713"/>
              <a:gd name="connsiteX36" fmla="*/ 19050 w 1743075"/>
              <a:gd name="connsiteY36" fmla="*/ 247650 h 1509713"/>
              <a:gd name="connsiteX37" fmla="*/ 0 w 1743075"/>
              <a:gd name="connsiteY37" fmla="*/ 271463 h 1509713"/>
              <a:gd name="connsiteX38" fmla="*/ 42863 w 1743075"/>
              <a:gd name="connsiteY38" fmla="*/ 300038 h 1509713"/>
              <a:gd name="connsiteX39" fmla="*/ 71438 w 1743075"/>
              <a:gd name="connsiteY39" fmla="*/ 357188 h 1509713"/>
              <a:gd name="connsiteX40" fmla="*/ 76200 w 1743075"/>
              <a:gd name="connsiteY40" fmla="*/ 423863 h 1509713"/>
              <a:gd name="connsiteX41" fmla="*/ 157163 w 1743075"/>
              <a:gd name="connsiteY41" fmla="*/ 423863 h 1509713"/>
              <a:gd name="connsiteX42" fmla="*/ 204788 w 1743075"/>
              <a:gd name="connsiteY42" fmla="*/ 442913 h 1509713"/>
              <a:gd name="connsiteX43" fmla="*/ 214313 w 1743075"/>
              <a:gd name="connsiteY43" fmla="*/ 485775 h 1509713"/>
              <a:gd name="connsiteX44" fmla="*/ 195263 w 1743075"/>
              <a:gd name="connsiteY44" fmla="*/ 523875 h 1509713"/>
              <a:gd name="connsiteX45" fmla="*/ 219075 w 1743075"/>
              <a:gd name="connsiteY45" fmla="*/ 638175 h 1509713"/>
              <a:gd name="connsiteX46" fmla="*/ 238125 w 1743075"/>
              <a:gd name="connsiteY46" fmla="*/ 690563 h 1509713"/>
              <a:gd name="connsiteX47" fmla="*/ 247650 w 1743075"/>
              <a:gd name="connsiteY47" fmla="*/ 747713 h 1509713"/>
              <a:gd name="connsiteX48" fmla="*/ 319088 w 1743075"/>
              <a:gd name="connsiteY48" fmla="*/ 771525 h 1509713"/>
              <a:gd name="connsiteX49" fmla="*/ 366713 w 1743075"/>
              <a:gd name="connsiteY49" fmla="*/ 762000 h 1509713"/>
              <a:gd name="connsiteX50" fmla="*/ 519113 w 1743075"/>
              <a:gd name="connsiteY50" fmla="*/ 819150 h 1509713"/>
              <a:gd name="connsiteX51" fmla="*/ 600075 w 1743075"/>
              <a:gd name="connsiteY51" fmla="*/ 757238 h 1509713"/>
              <a:gd name="connsiteX52" fmla="*/ 647700 w 1743075"/>
              <a:gd name="connsiteY52" fmla="*/ 719138 h 1509713"/>
              <a:gd name="connsiteX53" fmla="*/ 714375 w 1743075"/>
              <a:gd name="connsiteY53" fmla="*/ 704850 h 1509713"/>
              <a:gd name="connsiteX54" fmla="*/ 795338 w 1743075"/>
              <a:gd name="connsiteY54" fmla="*/ 695325 h 1509713"/>
              <a:gd name="connsiteX55" fmla="*/ 823913 w 1743075"/>
              <a:gd name="connsiteY55" fmla="*/ 728663 h 1509713"/>
              <a:gd name="connsiteX56" fmla="*/ 823913 w 1743075"/>
              <a:gd name="connsiteY56" fmla="*/ 757238 h 1509713"/>
              <a:gd name="connsiteX57" fmla="*/ 819150 w 1743075"/>
              <a:gd name="connsiteY57" fmla="*/ 819150 h 1509713"/>
              <a:gd name="connsiteX58" fmla="*/ 771525 w 1743075"/>
              <a:gd name="connsiteY58" fmla="*/ 847725 h 1509713"/>
              <a:gd name="connsiteX59" fmla="*/ 795338 w 1743075"/>
              <a:gd name="connsiteY59" fmla="*/ 871538 h 1509713"/>
              <a:gd name="connsiteX60" fmla="*/ 857250 w 1743075"/>
              <a:gd name="connsiteY60" fmla="*/ 881063 h 1509713"/>
              <a:gd name="connsiteX61" fmla="*/ 904875 w 1743075"/>
              <a:gd name="connsiteY61" fmla="*/ 885825 h 1509713"/>
              <a:gd name="connsiteX62" fmla="*/ 957263 w 1743075"/>
              <a:gd name="connsiteY62" fmla="*/ 862013 h 1509713"/>
              <a:gd name="connsiteX63" fmla="*/ 990600 w 1743075"/>
              <a:gd name="connsiteY63" fmla="*/ 862013 h 1509713"/>
              <a:gd name="connsiteX64" fmla="*/ 1028700 w 1743075"/>
              <a:gd name="connsiteY64" fmla="*/ 904875 h 1509713"/>
              <a:gd name="connsiteX65" fmla="*/ 1057275 w 1743075"/>
              <a:gd name="connsiteY65" fmla="*/ 952500 h 1509713"/>
              <a:gd name="connsiteX66" fmla="*/ 1085850 w 1743075"/>
              <a:gd name="connsiteY66" fmla="*/ 990600 h 1509713"/>
              <a:gd name="connsiteX67" fmla="*/ 1123950 w 1743075"/>
              <a:gd name="connsiteY67" fmla="*/ 1004888 h 1509713"/>
              <a:gd name="connsiteX68" fmla="*/ 1195388 w 1743075"/>
              <a:gd name="connsiteY68" fmla="*/ 1023938 h 1509713"/>
              <a:gd name="connsiteX69" fmla="*/ 1252538 w 1743075"/>
              <a:gd name="connsiteY69" fmla="*/ 1052513 h 1509713"/>
              <a:gd name="connsiteX70" fmla="*/ 1295400 w 1743075"/>
              <a:gd name="connsiteY70" fmla="*/ 1104900 h 1509713"/>
              <a:gd name="connsiteX71" fmla="*/ 1357313 w 1743075"/>
              <a:gd name="connsiteY71" fmla="*/ 1147763 h 1509713"/>
              <a:gd name="connsiteX72" fmla="*/ 1362075 w 1743075"/>
              <a:gd name="connsiteY72" fmla="*/ 1190625 h 1509713"/>
              <a:gd name="connsiteX73" fmla="*/ 1328738 w 1743075"/>
              <a:gd name="connsiteY73" fmla="*/ 1219200 h 1509713"/>
              <a:gd name="connsiteX74" fmla="*/ 1300163 w 1743075"/>
              <a:gd name="connsiteY74" fmla="*/ 1252538 h 1509713"/>
              <a:gd name="connsiteX75" fmla="*/ 1347788 w 1743075"/>
              <a:gd name="connsiteY75" fmla="*/ 1319213 h 1509713"/>
              <a:gd name="connsiteX76" fmla="*/ 1400175 w 1743075"/>
              <a:gd name="connsiteY76" fmla="*/ 1338263 h 1509713"/>
              <a:gd name="connsiteX77" fmla="*/ 1452563 w 1743075"/>
              <a:gd name="connsiteY77" fmla="*/ 1309688 h 1509713"/>
              <a:gd name="connsiteX78" fmla="*/ 1476375 w 1743075"/>
              <a:gd name="connsiteY78" fmla="*/ 1371600 h 1509713"/>
              <a:gd name="connsiteX79" fmla="*/ 1476375 w 1743075"/>
              <a:gd name="connsiteY79" fmla="*/ 1428750 h 1509713"/>
              <a:gd name="connsiteX80" fmla="*/ 1519238 w 1743075"/>
              <a:gd name="connsiteY80" fmla="*/ 1452563 h 1509713"/>
              <a:gd name="connsiteX81" fmla="*/ 1533525 w 1743075"/>
              <a:gd name="connsiteY81" fmla="*/ 1347788 h 1509713"/>
              <a:gd name="connsiteX82" fmla="*/ 1576388 w 1743075"/>
              <a:gd name="connsiteY82" fmla="*/ 1333500 h 1509713"/>
              <a:gd name="connsiteX83" fmla="*/ 1619250 w 1743075"/>
              <a:gd name="connsiteY83" fmla="*/ 1366838 h 1509713"/>
              <a:gd name="connsiteX84" fmla="*/ 1657350 w 1743075"/>
              <a:gd name="connsiteY84" fmla="*/ 1419225 h 1509713"/>
              <a:gd name="connsiteX85" fmla="*/ 1671638 w 1743075"/>
              <a:gd name="connsiteY85" fmla="*/ 1471613 h 1509713"/>
              <a:gd name="connsiteX86" fmla="*/ 1743075 w 1743075"/>
              <a:gd name="connsiteY86" fmla="*/ 1509713 h 1509713"/>
              <a:gd name="connsiteX87" fmla="*/ 1733550 w 1743075"/>
              <a:gd name="connsiteY87" fmla="*/ 1252538 h 150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743075" h="1509713">
                <a:moveTo>
                  <a:pt x="1733550" y="1252538"/>
                </a:moveTo>
                <a:lnTo>
                  <a:pt x="1733550" y="1252538"/>
                </a:lnTo>
                <a:lnTo>
                  <a:pt x="1609725" y="1233488"/>
                </a:lnTo>
                <a:lnTo>
                  <a:pt x="1443038" y="1123950"/>
                </a:lnTo>
                <a:lnTo>
                  <a:pt x="1376363" y="1062038"/>
                </a:lnTo>
                <a:lnTo>
                  <a:pt x="1152525" y="904875"/>
                </a:lnTo>
                <a:lnTo>
                  <a:pt x="1114425" y="862013"/>
                </a:lnTo>
                <a:lnTo>
                  <a:pt x="995363" y="752475"/>
                </a:lnTo>
                <a:lnTo>
                  <a:pt x="885825" y="676275"/>
                </a:lnTo>
                <a:lnTo>
                  <a:pt x="785813" y="581025"/>
                </a:lnTo>
                <a:lnTo>
                  <a:pt x="704850" y="552450"/>
                </a:lnTo>
                <a:lnTo>
                  <a:pt x="647700" y="466725"/>
                </a:lnTo>
                <a:lnTo>
                  <a:pt x="590550" y="461963"/>
                </a:lnTo>
                <a:lnTo>
                  <a:pt x="557213" y="509588"/>
                </a:lnTo>
                <a:lnTo>
                  <a:pt x="514350" y="500063"/>
                </a:lnTo>
                <a:lnTo>
                  <a:pt x="476250" y="428625"/>
                </a:lnTo>
                <a:lnTo>
                  <a:pt x="409575" y="419100"/>
                </a:lnTo>
                <a:lnTo>
                  <a:pt x="300038" y="419100"/>
                </a:lnTo>
                <a:lnTo>
                  <a:pt x="252413" y="385763"/>
                </a:lnTo>
                <a:lnTo>
                  <a:pt x="228600" y="314325"/>
                </a:lnTo>
                <a:lnTo>
                  <a:pt x="252413" y="271463"/>
                </a:lnTo>
                <a:lnTo>
                  <a:pt x="304800" y="280988"/>
                </a:lnTo>
                <a:lnTo>
                  <a:pt x="371475" y="290513"/>
                </a:lnTo>
                <a:lnTo>
                  <a:pt x="385763" y="252413"/>
                </a:lnTo>
                <a:lnTo>
                  <a:pt x="295275" y="152400"/>
                </a:lnTo>
                <a:lnTo>
                  <a:pt x="219075" y="157163"/>
                </a:lnTo>
                <a:lnTo>
                  <a:pt x="195263" y="190500"/>
                </a:lnTo>
                <a:lnTo>
                  <a:pt x="195263" y="190500"/>
                </a:lnTo>
                <a:lnTo>
                  <a:pt x="200025" y="119063"/>
                </a:lnTo>
                <a:lnTo>
                  <a:pt x="228600" y="52388"/>
                </a:lnTo>
                <a:lnTo>
                  <a:pt x="200025" y="9525"/>
                </a:lnTo>
                <a:lnTo>
                  <a:pt x="166688" y="0"/>
                </a:lnTo>
                <a:lnTo>
                  <a:pt x="76200" y="33338"/>
                </a:lnTo>
                <a:lnTo>
                  <a:pt x="38100" y="76200"/>
                </a:lnTo>
                <a:lnTo>
                  <a:pt x="23813" y="123825"/>
                </a:lnTo>
                <a:lnTo>
                  <a:pt x="33338" y="204788"/>
                </a:lnTo>
                <a:lnTo>
                  <a:pt x="19050" y="247650"/>
                </a:lnTo>
                <a:lnTo>
                  <a:pt x="0" y="271463"/>
                </a:lnTo>
                <a:lnTo>
                  <a:pt x="42863" y="300038"/>
                </a:lnTo>
                <a:lnTo>
                  <a:pt x="71438" y="357188"/>
                </a:lnTo>
                <a:lnTo>
                  <a:pt x="76200" y="423863"/>
                </a:lnTo>
                <a:lnTo>
                  <a:pt x="157163" y="423863"/>
                </a:lnTo>
                <a:lnTo>
                  <a:pt x="204788" y="442913"/>
                </a:lnTo>
                <a:lnTo>
                  <a:pt x="214313" y="485775"/>
                </a:lnTo>
                <a:lnTo>
                  <a:pt x="195263" y="523875"/>
                </a:lnTo>
                <a:lnTo>
                  <a:pt x="219075" y="638175"/>
                </a:lnTo>
                <a:lnTo>
                  <a:pt x="238125" y="690563"/>
                </a:lnTo>
                <a:lnTo>
                  <a:pt x="247650" y="747713"/>
                </a:lnTo>
                <a:lnTo>
                  <a:pt x="319088" y="771525"/>
                </a:lnTo>
                <a:lnTo>
                  <a:pt x="366713" y="762000"/>
                </a:lnTo>
                <a:lnTo>
                  <a:pt x="519113" y="819150"/>
                </a:lnTo>
                <a:lnTo>
                  <a:pt x="600075" y="757238"/>
                </a:lnTo>
                <a:lnTo>
                  <a:pt x="647700" y="719138"/>
                </a:lnTo>
                <a:lnTo>
                  <a:pt x="714375" y="704850"/>
                </a:lnTo>
                <a:lnTo>
                  <a:pt x="795338" y="695325"/>
                </a:lnTo>
                <a:lnTo>
                  <a:pt x="823913" y="728663"/>
                </a:lnTo>
                <a:lnTo>
                  <a:pt x="823913" y="757238"/>
                </a:lnTo>
                <a:lnTo>
                  <a:pt x="819150" y="819150"/>
                </a:lnTo>
                <a:lnTo>
                  <a:pt x="771525" y="847725"/>
                </a:lnTo>
                <a:lnTo>
                  <a:pt x="795338" y="871538"/>
                </a:lnTo>
                <a:lnTo>
                  <a:pt x="857250" y="881063"/>
                </a:lnTo>
                <a:lnTo>
                  <a:pt x="904875" y="885825"/>
                </a:lnTo>
                <a:lnTo>
                  <a:pt x="957263" y="862013"/>
                </a:lnTo>
                <a:lnTo>
                  <a:pt x="990600" y="862013"/>
                </a:lnTo>
                <a:lnTo>
                  <a:pt x="1028700" y="904875"/>
                </a:lnTo>
                <a:lnTo>
                  <a:pt x="1057275" y="952500"/>
                </a:lnTo>
                <a:lnTo>
                  <a:pt x="1085850" y="990600"/>
                </a:lnTo>
                <a:lnTo>
                  <a:pt x="1123950" y="1004888"/>
                </a:lnTo>
                <a:lnTo>
                  <a:pt x="1195388" y="1023938"/>
                </a:lnTo>
                <a:lnTo>
                  <a:pt x="1252538" y="1052513"/>
                </a:lnTo>
                <a:lnTo>
                  <a:pt x="1295400" y="1104900"/>
                </a:lnTo>
                <a:lnTo>
                  <a:pt x="1357313" y="1147763"/>
                </a:lnTo>
                <a:lnTo>
                  <a:pt x="1362075" y="1190625"/>
                </a:lnTo>
                <a:lnTo>
                  <a:pt x="1328738" y="1219200"/>
                </a:lnTo>
                <a:lnTo>
                  <a:pt x="1300163" y="1252538"/>
                </a:lnTo>
                <a:lnTo>
                  <a:pt x="1347788" y="1319213"/>
                </a:lnTo>
                <a:lnTo>
                  <a:pt x="1400175" y="1338263"/>
                </a:lnTo>
                <a:lnTo>
                  <a:pt x="1452563" y="1309688"/>
                </a:lnTo>
                <a:lnTo>
                  <a:pt x="1476375" y="1371600"/>
                </a:lnTo>
                <a:lnTo>
                  <a:pt x="1476375" y="1428750"/>
                </a:lnTo>
                <a:lnTo>
                  <a:pt x="1519238" y="1452563"/>
                </a:lnTo>
                <a:lnTo>
                  <a:pt x="1533525" y="1347788"/>
                </a:lnTo>
                <a:lnTo>
                  <a:pt x="1576388" y="1333500"/>
                </a:lnTo>
                <a:lnTo>
                  <a:pt x="1619250" y="1366838"/>
                </a:lnTo>
                <a:lnTo>
                  <a:pt x="1657350" y="1419225"/>
                </a:lnTo>
                <a:lnTo>
                  <a:pt x="1671638" y="1471613"/>
                </a:lnTo>
                <a:lnTo>
                  <a:pt x="1743075" y="1509713"/>
                </a:lnTo>
                <a:cubicBezTo>
                  <a:pt x="1741488" y="1428750"/>
                  <a:pt x="1739900" y="1347788"/>
                  <a:pt x="1733550" y="1252538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7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A6BA670D-E470-448E-A5B3-7631AE4E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r="22877" b="44658"/>
          <a:stretch/>
        </p:blipFill>
        <p:spPr>
          <a:xfrm>
            <a:off x="-12032" y="790945"/>
            <a:ext cx="9156032" cy="60932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3D4231-3042-4B7C-B269-A5749B5A07AB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-180528" y="692696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NOT Imagery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628800"/>
            <a:ext cx="3995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Intense Heat    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flaming combustion</a:t>
            </a:r>
          </a:p>
          <a:p>
            <a:endParaRPr lang="en-CA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Scattered </a:t>
            </a:r>
            <a:r>
              <a:rPr lang="en-C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</a:t>
            </a:r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smoldering combustion</a:t>
            </a:r>
          </a:p>
          <a:p>
            <a:endParaRPr lang="en-C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solidFill>
                  <a:srgbClr val="B309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Isolated Heat   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small heat clusters </a:t>
            </a:r>
          </a:p>
          <a:p>
            <a:r>
              <a:rPr lang="en-C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C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at least 10m from other 	           clusters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27984" y="3140968"/>
            <a:ext cx="2436588" cy="2232248"/>
          </a:xfrm>
          <a:custGeom>
            <a:avLst/>
            <a:gdLst>
              <a:gd name="connsiteX0" fmla="*/ 1178753 w 1326097"/>
              <a:gd name="connsiteY0" fmla="*/ 86673 h 1191754"/>
              <a:gd name="connsiteX1" fmla="*/ 1170085 w 1326097"/>
              <a:gd name="connsiteY1" fmla="*/ 17335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1170085 w 1326097"/>
              <a:gd name="connsiteY1" fmla="*/ 17335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1131082 w 1326097"/>
              <a:gd name="connsiteY2" fmla="*/ 8668 h 1191754"/>
              <a:gd name="connsiteX3" fmla="*/ 1096413 w 1326097"/>
              <a:gd name="connsiteY3" fmla="*/ 30336 h 1191754"/>
              <a:gd name="connsiteX4" fmla="*/ 1096413 w 1326097"/>
              <a:gd name="connsiteY4" fmla="*/ 30336 h 1191754"/>
              <a:gd name="connsiteX5" fmla="*/ 1040076 w 1326097"/>
              <a:gd name="connsiteY5" fmla="*/ 52004 h 1191754"/>
              <a:gd name="connsiteX6" fmla="*/ 1001073 w 1326097"/>
              <a:gd name="connsiteY6" fmla="*/ 39003 h 1191754"/>
              <a:gd name="connsiteX7" fmla="*/ 957737 w 1326097"/>
              <a:gd name="connsiteY7" fmla="*/ 34670 h 1191754"/>
              <a:gd name="connsiteX8" fmla="*/ 957737 w 1326097"/>
              <a:gd name="connsiteY8" fmla="*/ 34670 h 1191754"/>
              <a:gd name="connsiteX9" fmla="*/ 910066 w 1326097"/>
              <a:gd name="connsiteY9" fmla="*/ 52004 h 1191754"/>
              <a:gd name="connsiteX10" fmla="*/ 827727 w 1326097"/>
              <a:gd name="connsiteY10" fmla="*/ 21669 h 1191754"/>
              <a:gd name="connsiteX11" fmla="*/ 771390 w 1326097"/>
              <a:gd name="connsiteY11" fmla="*/ 17335 h 1191754"/>
              <a:gd name="connsiteX12" fmla="*/ 732387 w 1326097"/>
              <a:gd name="connsiteY12" fmla="*/ 0 h 1191754"/>
              <a:gd name="connsiteX13" fmla="*/ 684717 w 1326097"/>
              <a:gd name="connsiteY13" fmla="*/ 21669 h 1191754"/>
              <a:gd name="connsiteX14" fmla="*/ 693384 w 1326097"/>
              <a:gd name="connsiteY14" fmla="*/ 56338 h 1191754"/>
              <a:gd name="connsiteX15" fmla="*/ 689050 w 1326097"/>
              <a:gd name="connsiteY15" fmla="*/ 104008 h 1191754"/>
              <a:gd name="connsiteX16" fmla="*/ 680383 w 1326097"/>
              <a:gd name="connsiteY16" fmla="*/ 130010 h 1191754"/>
              <a:gd name="connsiteX17" fmla="*/ 580709 w 1326097"/>
              <a:gd name="connsiteY17" fmla="*/ 117009 h 1191754"/>
              <a:gd name="connsiteX18" fmla="*/ 528705 w 1326097"/>
              <a:gd name="connsiteY18" fmla="*/ 104008 h 1191754"/>
              <a:gd name="connsiteX19" fmla="*/ 511371 w 1326097"/>
              <a:gd name="connsiteY19" fmla="*/ 91007 h 1191754"/>
              <a:gd name="connsiteX20" fmla="*/ 481035 w 1326097"/>
              <a:gd name="connsiteY20" fmla="*/ 112675 h 1191754"/>
              <a:gd name="connsiteX21" fmla="*/ 468034 w 1326097"/>
              <a:gd name="connsiteY21" fmla="*/ 130010 h 1191754"/>
              <a:gd name="connsiteX22" fmla="*/ 381361 w 1326097"/>
              <a:gd name="connsiteY22" fmla="*/ 151678 h 1191754"/>
              <a:gd name="connsiteX23" fmla="*/ 338025 w 1326097"/>
              <a:gd name="connsiteY23" fmla="*/ 134344 h 1191754"/>
              <a:gd name="connsiteX24" fmla="*/ 290355 w 1326097"/>
              <a:gd name="connsiteY24" fmla="*/ 156012 h 1191754"/>
              <a:gd name="connsiteX25" fmla="*/ 260019 w 1326097"/>
              <a:gd name="connsiteY25" fmla="*/ 195015 h 1191754"/>
              <a:gd name="connsiteX26" fmla="*/ 260019 w 1326097"/>
              <a:gd name="connsiteY26" fmla="*/ 195015 h 1191754"/>
              <a:gd name="connsiteX27" fmla="*/ 268686 w 1326097"/>
              <a:gd name="connsiteY27" fmla="*/ 238351 h 1191754"/>
              <a:gd name="connsiteX28" fmla="*/ 268686 w 1326097"/>
              <a:gd name="connsiteY28" fmla="*/ 264353 h 1191754"/>
              <a:gd name="connsiteX29" fmla="*/ 247018 w 1326097"/>
              <a:gd name="connsiteY29" fmla="*/ 312023 h 1191754"/>
              <a:gd name="connsiteX30" fmla="*/ 234017 w 1326097"/>
              <a:gd name="connsiteY30" fmla="*/ 342359 h 1191754"/>
              <a:gd name="connsiteX31" fmla="*/ 234017 w 1326097"/>
              <a:gd name="connsiteY31" fmla="*/ 342359 h 1191754"/>
              <a:gd name="connsiteX32" fmla="*/ 229683 w 1326097"/>
              <a:gd name="connsiteY32" fmla="*/ 390029 h 1191754"/>
              <a:gd name="connsiteX33" fmla="*/ 229683 w 1326097"/>
              <a:gd name="connsiteY33" fmla="*/ 390029 h 1191754"/>
              <a:gd name="connsiteX34" fmla="*/ 238351 w 1326097"/>
              <a:gd name="connsiteY34" fmla="*/ 455034 h 1191754"/>
              <a:gd name="connsiteX35" fmla="*/ 268686 w 1326097"/>
              <a:gd name="connsiteY35" fmla="*/ 468035 h 1191754"/>
              <a:gd name="connsiteX36" fmla="*/ 286021 w 1326097"/>
              <a:gd name="connsiteY36" fmla="*/ 481035 h 1191754"/>
              <a:gd name="connsiteX37" fmla="*/ 273020 w 1326097"/>
              <a:gd name="connsiteY37" fmla="*/ 515705 h 1191754"/>
              <a:gd name="connsiteX38" fmla="*/ 264353 w 1326097"/>
              <a:gd name="connsiteY38" fmla="*/ 537373 h 1191754"/>
              <a:gd name="connsiteX39" fmla="*/ 264353 w 1326097"/>
              <a:gd name="connsiteY39" fmla="*/ 537373 h 1191754"/>
              <a:gd name="connsiteX40" fmla="*/ 221016 w 1326097"/>
              <a:gd name="connsiteY40" fmla="*/ 546040 h 1191754"/>
              <a:gd name="connsiteX41" fmla="*/ 221016 w 1326097"/>
              <a:gd name="connsiteY41" fmla="*/ 546040 h 1191754"/>
              <a:gd name="connsiteX42" fmla="*/ 182013 w 1326097"/>
              <a:gd name="connsiteY42" fmla="*/ 580709 h 1191754"/>
              <a:gd name="connsiteX43" fmla="*/ 147344 w 1326097"/>
              <a:gd name="connsiteY43" fmla="*/ 602378 h 1191754"/>
              <a:gd name="connsiteX44" fmla="*/ 147344 w 1326097"/>
              <a:gd name="connsiteY44" fmla="*/ 641380 h 1191754"/>
              <a:gd name="connsiteX45" fmla="*/ 130009 w 1326097"/>
              <a:gd name="connsiteY45" fmla="*/ 663049 h 1191754"/>
              <a:gd name="connsiteX46" fmla="*/ 130009 w 1326097"/>
              <a:gd name="connsiteY46" fmla="*/ 663049 h 1191754"/>
              <a:gd name="connsiteX47" fmla="*/ 86673 w 1326097"/>
              <a:gd name="connsiteY47" fmla="*/ 676050 h 1191754"/>
              <a:gd name="connsiteX48" fmla="*/ 69338 w 1326097"/>
              <a:gd name="connsiteY48" fmla="*/ 693384 h 1191754"/>
              <a:gd name="connsiteX49" fmla="*/ 47670 w 1326097"/>
              <a:gd name="connsiteY49" fmla="*/ 706385 h 1191754"/>
              <a:gd name="connsiteX50" fmla="*/ 17335 w 1326097"/>
              <a:gd name="connsiteY50" fmla="*/ 715053 h 1191754"/>
              <a:gd name="connsiteX51" fmla="*/ 17335 w 1326097"/>
              <a:gd name="connsiteY51" fmla="*/ 715053 h 1191754"/>
              <a:gd name="connsiteX52" fmla="*/ 0 w 1326097"/>
              <a:gd name="connsiteY52" fmla="*/ 762723 h 1191754"/>
              <a:gd name="connsiteX53" fmla="*/ 0 w 1326097"/>
              <a:gd name="connsiteY53" fmla="*/ 780057 h 1191754"/>
              <a:gd name="connsiteX54" fmla="*/ 0 w 1326097"/>
              <a:gd name="connsiteY54" fmla="*/ 780057 h 1191754"/>
              <a:gd name="connsiteX55" fmla="*/ 13001 w 1326097"/>
              <a:gd name="connsiteY55" fmla="*/ 806059 h 1191754"/>
              <a:gd name="connsiteX56" fmla="*/ 21668 w 1326097"/>
              <a:gd name="connsiteY56" fmla="*/ 827727 h 1191754"/>
              <a:gd name="connsiteX57" fmla="*/ 13001 w 1326097"/>
              <a:gd name="connsiteY57" fmla="*/ 845062 h 1191754"/>
              <a:gd name="connsiteX58" fmla="*/ 21668 w 1326097"/>
              <a:gd name="connsiteY58" fmla="*/ 866730 h 1191754"/>
              <a:gd name="connsiteX59" fmla="*/ 34669 w 1326097"/>
              <a:gd name="connsiteY59" fmla="*/ 875398 h 1191754"/>
              <a:gd name="connsiteX60" fmla="*/ 39003 w 1326097"/>
              <a:gd name="connsiteY60" fmla="*/ 897066 h 1191754"/>
              <a:gd name="connsiteX61" fmla="*/ 39003 w 1326097"/>
              <a:gd name="connsiteY61" fmla="*/ 897066 h 1191754"/>
              <a:gd name="connsiteX62" fmla="*/ 78006 w 1326097"/>
              <a:gd name="connsiteY62" fmla="*/ 923068 h 1191754"/>
              <a:gd name="connsiteX63" fmla="*/ 78006 w 1326097"/>
              <a:gd name="connsiteY63" fmla="*/ 923068 h 1191754"/>
              <a:gd name="connsiteX64" fmla="*/ 117009 w 1326097"/>
              <a:gd name="connsiteY64" fmla="*/ 923068 h 1191754"/>
              <a:gd name="connsiteX65" fmla="*/ 117009 w 1326097"/>
              <a:gd name="connsiteY65" fmla="*/ 923068 h 1191754"/>
              <a:gd name="connsiteX66" fmla="*/ 156011 w 1326097"/>
              <a:gd name="connsiteY66" fmla="*/ 944736 h 1191754"/>
              <a:gd name="connsiteX67" fmla="*/ 156011 w 1326097"/>
              <a:gd name="connsiteY67" fmla="*/ 944736 h 1191754"/>
              <a:gd name="connsiteX68" fmla="*/ 169012 w 1326097"/>
              <a:gd name="connsiteY68" fmla="*/ 992406 h 1191754"/>
              <a:gd name="connsiteX69" fmla="*/ 169012 w 1326097"/>
              <a:gd name="connsiteY69" fmla="*/ 992406 h 1191754"/>
              <a:gd name="connsiteX70" fmla="*/ 177680 w 1326097"/>
              <a:gd name="connsiteY70" fmla="*/ 1048744 h 1191754"/>
              <a:gd name="connsiteX71" fmla="*/ 195014 w 1326097"/>
              <a:gd name="connsiteY71" fmla="*/ 1066078 h 1191754"/>
              <a:gd name="connsiteX72" fmla="*/ 195014 w 1326097"/>
              <a:gd name="connsiteY72" fmla="*/ 1066078 h 1191754"/>
              <a:gd name="connsiteX73" fmla="*/ 247018 w 1326097"/>
              <a:gd name="connsiteY73" fmla="*/ 1083413 h 1191754"/>
              <a:gd name="connsiteX74" fmla="*/ 286021 w 1326097"/>
              <a:gd name="connsiteY74" fmla="*/ 1096414 h 1191754"/>
              <a:gd name="connsiteX75" fmla="*/ 333691 w 1326097"/>
              <a:gd name="connsiteY75" fmla="*/ 1096414 h 1191754"/>
              <a:gd name="connsiteX76" fmla="*/ 368360 w 1326097"/>
              <a:gd name="connsiteY76" fmla="*/ 1100747 h 1191754"/>
              <a:gd name="connsiteX77" fmla="*/ 398696 w 1326097"/>
              <a:gd name="connsiteY77" fmla="*/ 1105081 h 1191754"/>
              <a:gd name="connsiteX78" fmla="*/ 437699 w 1326097"/>
              <a:gd name="connsiteY78" fmla="*/ 1109415 h 1191754"/>
              <a:gd name="connsiteX79" fmla="*/ 468034 w 1326097"/>
              <a:gd name="connsiteY79" fmla="*/ 1118082 h 1191754"/>
              <a:gd name="connsiteX80" fmla="*/ 502703 w 1326097"/>
              <a:gd name="connsiteY80" fmla="*/ 1135417 h 1191754"/>
              <a:gd name="connsiteX81" fmla="*/ 502703 w 1326097"/>
              <a:gd name="connsiteY81" fmla="*/ 1135417 h 1191754"/>
              <a:gd name="connsiteX82" fmla="*/ 559041 w 1326097"/>
              <a:gd name="connsiteY82" fmla="*/ 1113748 h 1191754"/>
              <a:gd name="connsiteX83" fmla="*/ 589376 w 1326097"/>
              <a:gd name="connsiteY83" fmla="*/ 1126749 h 1191754"/>
              <a:gd name="connsiteX84" fmla="*/ 602377 w 1326097"/>
              <a:gd name="connsiteY84" fmla="*/ 1152751 h 1191754"/>
              <a:gd name="connsiteX85" fmla="*/ 615378 w 1326097"/>
              <a:gd name="connsiteY85" fmla="*/ 1165752 h 1191754"/>
              <a:gd name="connsiteX86" fmla="*/ 628379 w 1326097"/>
              <a:gd name="connsiteY86" fmla="*/ 1183087 h 1191754"/>
              <a:gd name="connsiteX87" fmla="*/ 663048 w 1326097"/>
              <a:gd name="connsiteY87" fmla="*/ 1191754 h 1191754"/>
              <a:gd name="connsiteX88" fmla="*/ 710719 w 1326097"/>
              <a:gd name="connsiteY88" fmla="*/ 1170086 h 1191754"/>
              <a:gd name="connsiteX89" fmla="*/ 710719 w 1326097"/>
              <a:gd name="connsiteY89" fmla="*/ 1170086 h 1191754"/>
              <a:gd name="connsiteX90" fmla="*/ 749721 w 1326097"/>
              <a:gd name="connsiteY90" fmla="*/ 1148417 h 1191754"/>
              <a:gd name="connsiteX91" fmla="*/ 767056 w 1326097"/>
              <a:gd name="connsiteY91" fmla="*/ 1144084 h 1191754"/>
              <a:gd name="connsiteX92" fmla="*/ 784391 w 1326097"/>
              <a:gd name="connsiteY92" fmla="*/ 1144084 h 1191754"/>
              <a:gd name="connsiteX93" fmla="*/ 819060 w 1326097"/>
              <a:gd name="connsiteY93" fmla="*/ 1126749 h 1191754"/>
              <a:gd name="connsiteX94" fmla="*/ 836394 w 1326097"/>
              <a:gd name="connsiteY94" fmla="*/ 1109415 h 1191754"/>
              <a:gd name="connsiteX95" fmla="*/ 849395 w 1326097"/>
              <a:gd name="connsiteY95" fmla="*/ 1100747 h 1191754"/>
              <a:gd name="connsiteX96" fmla="*/ 866730 w 1326097"/>
              <a:gd name="connsiteY96" fmla="*/ 1087746 h 1191754"/>
              <a:gd name="connsiteX97" fmla="*/ 888398 w 1326097"/>
              <a:gd name="connsiteY97" fmla="*/ 1087746 h 1191754"/>
              <a:gd name="connsiteX98" fmla="*/ 923067 w 1326097"/>
              <a:gd name="connsiteY98" fmla="*/ 1100747 h 1191754"/>
              <a:gd name="connsiteX99" fmla="*/ 953403 w 1326097"/>
              <a:gd name="connsiteY99" fmla="*/ 1109415 h 1191754"/>
              <a:gd name="connsiteX100" fmla="*/ 953403 w 1326097"/>
              <a:gd name="connsiteY100" fmla="*/ 1109415 h 1191754"/>
              <a:gd name="connsiteX101" fmla="*/ 996739 w 1326097"/>
              <a:gd name="connsiteY101" fmla="*/ 1100747 h 1191754"/>
              <a:gd name="connsiteX102" fmla="*/ 1044409 w 1326097"/>
              <a:gd name="connsiteY102" fmla="*/ 1096414 h 1191754"/>
              <a:gd name="connsiteX103" fmla="*/ 1044409 w 1326097"/>
              <a:gd name="connsiteY103" fmla="*/ 1096414 h 1191754"/>
              <a:gd name="connsiteX104" fmla="*/ 1105081 w 1326097"/>
              <a:gd name="connsiteY104" fmla="*/ 1066078 h 1191754"/>
              <a:gd name="connsiteX105" fmla="*/ 1144083 w 1326097"/>
              <a:gd name="connsiteY105" fmla="*/ 1018408 h 1191754"/>
              <a:gd name="connsiteX106" fmla="*/ 1170085 w 1326097"/>
              <a:gd name="connsiteY106" fmla="*/ 992406 h 1191754"/>
              <a:gd name="connsiteX107" fmla="*/ 1187420 w 1326097"/>
              <a:gd name="connsiteY107" fmla="*/ 957737 h 1191754"/>
              <a:gd name="connsiteX108" fmla="*/ 1196087 w 1326097"/>
              <a:gd name="connsiteY108" fmla="*/ 923068 h 1191754"/>
              <a:gd name="connsiteX109" fmla="*/ 1183086 w 1326097"/>
              <a:gd name="connsiteY109" fmla="*/ 897066 h 1191754"/>
              <a:gd name="connsiteX110" fmla="*/ 1204755 w 1326097"/>
              <a:gd name="connsiteY110" fmla="*/ 866730 h 1191754"/>
              <a:gd name="connsiteX111" fmla="*/ 1204755 w 1326097"/>
              <a:gd name="connsiteY111" fmla="*/ 866730 h 1191754"/>
              <a:gd name="connsiteX112" fmla="*/ 1209088 w 1326097"/>
              <a:gd name="connsiteY112" fmla="*/ 814726 h 1191754"/>
              <a:gd name="connsiteX113" fmla="*/ 1209088 w 1326097"/>
              <a:gd name="connsiteY113" fmla="*/ 814726 h 1191754"/>
              <a:gd name="connsiteX114" fmla="*/ 1191754 w 1326097"/>
              <a:gd name="connsiteY114" fmla="*/ 788725 h 1191754"/>
              <a:gd name="connsiteX115" fmla="*/ 1213422 w 1326097"/>
              <a:gd name="connsiteY115" fmla="*/ 758389 h 1191754"/>
              <a:gd name="connsiteX116" fmla="*/ 1230756 w 1326097"/>
              <a:gd name="connsiteY116" fmla="*/ 758389 h 1191754"/>
              <a:gd name="connsiteX117" fmla="*/ 1230756 w 1326097"/>
              <a:gd name="connsiteY117" fmla="*/ 758389 h 1191754"/>
              <a:gd name="connsiteX118" fmla="*/ 1274093 w 1326097"/>
              <a:gd name="connsiteY118" fmla="*/ 749722 h 1191754"/>
              <a:gd name="connsiteX119" fmla="*/ 1308762 w 1326097"/>
              <a:gd name="connsiteY119" fmla="*/ 749722 h 1191754"/>
              <a:gd name="connsiteX120" fmla="*/ 1326097 w 1326097"/>
              <a:gd name="connsiteY120" fmla="*/ 736721 h 1191754"/>
              <a:gd name="connsiteX121" fmla="*/ 1326097 w 1326097"/>
              <a:gd name="connsiteY121" fmla="*/ 736721 h 1191754"/>
              <a:gd name="connsiteX122" fmla="*/ 1291428 w 1326097"/>
              <a:gd name="connsiteY122" fmla="*/ 702052 h 1191754"/>
              <a:gd name="connsiteX123" fmla="*/ 1287094 w 1326097"/>
              <a:gd name="connsiteY123" fmla="*/ 680383 h 1191754"/>
              <a:gd name="connsiteX124" fmla="*/ 1317429 w 1326097"/>
              <a:gd name="connsiteY124" fmla="*/ 645714 h 1191754"/>
              <a:gd name="connsiteX125" fmla="*/ 1317429 w 1326097"/>
              <a:gd name="connsiteY125" fmla="*/ 645714 h 1191754"/>
              <a:gd name="connsiteX126" fmla="*/ 1287094 w 1326097"/>
              <a:gd name="connsiteY126" fmla="*/ 585043 h 1191754"/>
              <a:gd name="connsiteX127" fmla="*/ 1261092 w 1326097"/>
              <a:gd name="connsiteY127" fmla="*/ 593710 h 1191754"/>
              <a:gd name="connsiteX128" fmla="*/ 1235090 w 1326097"/>
              <a:gd name="connsiteY128" fmla="*/ 598044 h 1191754"/>
              <a:gd name="connsiteX129" fmla="*/ 1235090 w 1326097"/>
              <a:gd name="connsiteY129" fmla="*/ 598044 h 1191754"/>
              <a:gd name="connsiteX130" fmla="*/ 1196087 w 1326097"/>
              <a:gd name="connsiteY130" fmla="*/ 628380 h 1191754"/>
              <a:gd name="connsiteX131" fmla="*/ 1152751 w 1326097"/>
              <a:gd name="connsiteY131" fmla="*/ 606711 h 1191754"/>
              <a:gd name="connsiteX132" fmla="*/ 1096413 w 1326097"/>
              <a:gd name="connsiteY132" fmla="*/ 602378 h 1191754"/>
              <a:gd name="connsiteX133" fmla="*/ 1083412 w 1326097"/>
              <a:gd name="connsiteY133" fmla="*/ 628380 h 1191754"/>
              <a:gd name="connsiteX134" fmla="*/ 1079079 w 1326097"/>
              <a:gd name="connsiteY134" fmla="*/ 658715 h 1191754"/>
              <a:gd name="connsiteX135" fmla="*/ 1066078 w 1326097"/>
              <a:gd name="connsiteY135" fmla="*/ 684717 h 1191754"/>
              <a:gd name="connsiteX136" fmla="*/ 1066078 w 1326097"/>
              <a:gd name="connsiteY136" fmla="*/ 684717 h 1191754"/>
              <a:gd name="connsiteX137" fmla="*/ 1005407 w 1326097"/>
              <a:gd name="connsiteY137" fmla="*/ 732387 h 1191754"/>
              <a:gd name="connsiteX138" fmla="*/ 970737 w 1326097"/>
              <a:gd name="connsiteY138" fmla="*/ 754055 h 1191754"/>
              <a:gd name="connsiteX139" fmla="*/ 931735 w 1326097"/>
              <a:gd name="connsiteY139" fmla="*/ 767056 h 1191754"/>
              <a:gd name="connsiteX140" fmla="*/ 892732 w 1326097"/>
              <a:gd name="connsiteY140" fmla="*/ 771390 h 1191754"/>
              <a:gd name="connsiteX141" fmla="*/ 862396 w 1326097"/>
              <a:gd name="connsiteY141" fmla="*/ 832061 h 1191754"/>
              <a:gd name="connsiteX142" fmla="*/ 823393 w 1326097"/>
              <a:gd name="connsiteY142" fmla="*/ 814726 h 1191754"/>
              <a:gd name="connsiteX143" fmla="*/ 775723 w 1326097"/>
              <a:gd name="connsiteY143" fmla="*/ 810393 h 1191754"/>
              <a:gd name="connsiteX144" fmla="*/ 723719 w 1326097"/>
              <a:gd name="connsiteY144" fmla="*/ 836395 h 1191754"/>
              <a:gd name="connsiteX145" fmla="*/ 702051 w 1326097"/>
              <a:gd name="connsiteY145" fmla="*/ 875398 h 1191754"/>
              <a:gd name="connsiteX146" fmla="*/ 680383 w 1326097"/>
              <a:gd name="connsiteY146" fmla="*/ 901399 h 1191754"/>
              <a:gd name="connsiteX147" fmla="*/ 680383 w 1326097"/>
              <a:gd name="connsiteY147" fmla="*/ 901399 h 1191754"/>
              <a:gd name="connsiteX148" fmla="*/ 624046 w 1326097"/>
              <a:gd name="connsiteY148" fmla="*/ 927401 h 1191754"/>
              <a:gd name="connsiteX149" fmla="*/ 576375 w 1326097"/>
              <a:gd name="connsiteY149" fmla="*/ 914400 h 1191754"/>
              <a:gd name="connsiteX150" fmla="*/ 533039 w 1326097"/>
              <a:gd name="connsiteY150" fmla="*/ 897066 h 1191754"/>
              <a:gd name="connsiteX151" fmla="*/ 494036 w 1326097"/>
              <a:gd name="connsiteY151" fmla="*/ 897066 h 1191754"/>
              <a:gd name="connsiteX152" fmla="*/ 455033 w 1326097"/>
              <a:gd name="connsiteY152" fmla="*/ 879731 h 1191754"/>
              <a:gd name="connsiteX153" fmla="*/ 455033 w 1326097"/>
              <a:gd name="connsiteY153" fmla="*/ 879731 h 1191754"/>
              <a:gd name="connsiteX154" fmla="*/ 416030 w 1326097"/>
              <a:gd name="connsiteY154" fmla="*/ 853729 h 1191754"/>
              <a:gd name="connsiteX155" fmla="*/ 416030 w 1326097"/>
              <a:gd name="connsiteY155" fmla="*/ 853729 h 1191754"/>
              <a:gd name="connsiteX156" fmla="*/ 416030 w 1326097"/>
              <a:gd name="connsiteY156" fmla="*/ 801726 h 1191754"/>
              <a:gd name="connsiteX157" fmla="*/ 446366 w 1326097"/>
              <a:gd name="connsiteY157" fmla="*/ 771390 h 1191754"/>
              <a:gd name="connsiteX158" fmla="*/ 450700 w 1326097"/>
              <a:gd name="connsiteY158" fmla="*/ 741054 h 1191754"/>
              <a:gd name="connsiteX159" fmla="*/ 455033 w 1326097"/>
              <a:gd name="connsiteY159" fmla="*/ 702052 h 1191754"/>
              <a:gd name="connsiteX160" fmla="*/ 437699 w 1326097"/>
              <a:gd name="connsiteY160" fmla="*/ 693384 h 1191754"/>
              <a:gd name="connsiteX161" fmla="*/ 437699 w 1326097"/>
              <a:gd name="connsiteY161" fmla="*/ 693384 h 1191754"/>
              <a:gd name="connsiteX162" fmla="*/ 429031 w 1326097"/>
              <a:gd name="connsiteY162" fmla="*/ 641380 h 1191754"/>
              <a:gd name="connsiteX163" fmla="*/ 429031 w 1326097"/>
              <a:gd name="connsiteY163" fmla="*/ 641380 h 1191754"/>
              <a:gd name="connsiteX164" fmla="*/ 507037 w 1326097"/>
              <a:gd name="connsiteY164" fmla="*/ 671716 h 1191754"/>
              <a:gd name="connsiteX165" fmla="*/ 546040 w 1326097"/>
              <a:gd name="connsiteY165" fmla="*/ 654381 h 1191754"/>
              <a:gd name="connsiteX166" fmla="*/ 546040 w 1326097"/>
              <a:gd name="connsiteY166" fmla="*/ 654381 h 1191754"/>
              <a:gd name="connsiteX167" fmla="*/ 498370 w 1326097"/>
              <a:gd name="connsiteY167" fmla="*/ 585043 h 1191754"/>
              <a:gd name="connsiteX168" fmla="*/ 485369 w 1326097"/>
              <a:gd name="connsiteY168" fmla="*/ 567708 h 1191754"/>
              <a:gd name="connsiteX169" fmla="*/ 485369 w 1326097"/>
              <a:gd name="connsiteY169" fmla="*/ 537373 h 1191754"/>
              <a:gd name="connsiteX170" fmla="*/ 485369 w 1326097"/>
              <a:gd name="connsiteY170" fmla="*/ 481035 h 1191754"/>
              <a:gd name="connsiteX171" fmla="*/ 485369 w 1326097"/>
              <a:gd name="connsiteY171" fmla="*/ 459367 h 1191754"/>
              <a:gd name="connsiteX172" fmla="*/ 481035 w 1326097"/>
              <a:gd name="connsiteY172" fmla="*/ 433365 h 1191754"/>
              <a:gd name="connsiteX173" fmla="*/ 494036 w 1326097"/>
              <a:gd name="connsiteY173" fmla="*/ 390029 h 1191754"/>
              <a:gd name="connsiteX174" fmla="*/ 541706 w 1326097"/>
              <a:gd name="connsiteY174" fmla="*/ 381362 h 1191754"/>
              <a:gd name="connsiteX175" fmla="*/ 563374 w 1326097"/>
              <a:gd name="connsiteY175" fmla="*/ 372694 h 1191754"/>
              <a:gd name="connsiteX176" fmla="*/ 546040 w 1326097"/>
              <a:gd name="connsiteY176" fmla="*/ 346692 h 1191754"/>
              <a:gd name="connsiteX177" fmla="*/ 494036 w 1326097"/>
              <a:gd name="connsiteY177" fmla="*/ 342359 h 1191754"/>
              <a:gd name="connsiteX178" fmla="*/ 455033 w 1326097"/>
              <a:gd name="connsiteY178" fmla="*/ 355360 h 1191754"/>
              <a:gd name="connsiteX179" fmla="*/ 468034 w 1326097"/>
              <a:gd name="connsiteY179" fmla="*/ 307689 h 1191754"/>
              <a:gd name="connsiteX180" fmla="*/ 468034 w 1326097"/>
              <a:gd name="connsiteY180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611346 w 1326097"/>
              <a:gd name="connsiteY2" fmla="*/ 195824 h 1191754"/>
              <a:gd name="connsiteX3" fmla="*/ 1131082 w 1326097"/>
              <a:gd name="connsiteY3" fmla="*/ 8668 h 1191754"/>
              <a:gd name="connsiteX4" fmla="*/ 1096413 w 1326097"/>
              <a:gd name="connsiteY4" fmla="*/ 30336 h 1191754"/>
              <a:gd name="connsiteX5" fmla="*/ 1096413 w 1326097"/>
              <a:gd name="connsiteY5" fmla="*/ 30336 h 1191754"/>
              <a:gd name="connsiteX6" fmla="*/ 1040076 w 1326097"/>
              <a:gd name="connsiteY6" fmla="*/ 52004 h 1191754"/>
              <a:gd name="connsiteX7" fmla="*/ 1001073 w 1326097"/>
              <a:gd name="connsiteY7" fmla="*/ 39003 h 1191754"/>
              <a:gd name="connsiteX8" fmla="*/ 957737 w 1326097"/>
              <a:gd name="connsiteY8" fmla="*/ 34670 h 1191754"/>
              <a:gd name="connsiteX9" fmla="*/ 957737 w 1326097"/>
              <a:gd name="connsiteY9" fmla="*/ 34670 h 1191754"/>
              <a:gd name="connsiteX10" fmla="*/ 910066 w 1326097"/>
              <a:gd name="connsiteY10" fmla="*/ 52004 h 1191754"/>
              <a:gd name="connsiteX11" fmla="*/ 827727 w 1326097"/>
              <a:gd name="connsiteY11" fmla="*/ 21669 h 1191754"/>
              <a:gd name="connsiteX12" fmla="*/ 771390 w 1326097"/>
              <a:gd name="connsiteY12" fmla="*/ 17335 h 1191754"/>
              <a:gd name="connsiteX13" fmla="*/ 732387 w 1326097"/>
              <a:gd name="connsiteY13" fmla="*/ 0 h 1191754"/>
              <a:gd name="connsiteX14" fmla="*/ 684717 w 1326097"/>
              <a:gd name="connsiteY14" fmla="*/ 21669 h 1191754"/>
              <a:gd name="connsiteX15" fmla="*/ 693384 w 1326097"/>
              <a:gd name="connsiteY15" fmla="*/ 56338 h 1191754"/>
              <a:gd name="connsiteX16" fmla="*/ 689050 w 1326097"/>
              <a:gd name="connsiteY16" fmla="*/ 104008 h 1191754"/>
              <a:gd name="connsiteX17" fmla="*/ 680383 w 1326097"/>
              <a:gd name="connsiteY17" fmla="*/ 130010 h 1191754"/>
              <a:gd name="connsiteX18" fmla="*/ 580709 w 1326097"/>
              <a:gd name="connsiteY18" fmla="*/ 117009 h 1191754"/>
              <a:gd name="connsiteX19" fmla="*/ 528705 w 1326097"/>
              <a:gd name="connsiteY19" fmla="*/ 104008 h 1191754"/>
              <a:gd name="connsiteX20" fmla="*/ 511371 w 1326097"/>
              <a:gd name="connsiteY20" fmla="*/ 91007 h 1191754"/>
              <a:gd name="connsiteX21" fmla="*/ 481035 w 1326097"/>
              <a:gd name="connsiteY21" fmla="*/ 112675 h 1191754"/>
              <a:gd name="connsiteX22" fmla="*/ 468034 w 1326097"/>
              <a:gd name="connsiteY22" fmla="*/ 130010 h 1191754"/>
              <a:gd name="connsiteX23" fmla="*/ 381361 w 1326097"/>
              <a:gd name="connsiteY23" fmla="*/ 151678 h 1191754"/>
              <a:gd name="connsiteX24" fmla="*/ 338025 w 1326097"/>
              <a:gd name="connsiteY24" fmla="*/ 134344 h 1191754"/>
              <a:gd name="connsiteX25" fmla="*/ 290355 w 1326097"/>
              <a:gd name="connsiteY25" fmla="*/ 156012 h 1191754"/>
              <a:gd name="connsiteX26" fmla="*/ 260019 w 1326097"/>
              <a:gd name="connsiteY26" fmla="*/ 195015 h 1191754"/>
              <a:gd name="connsiteX27" fmla="*/ 260019 w 1326097"/>
              <a:gd name="connsiteY27" fmla="*/ 195015 h 1191754"/>
              <a:gd name="connsiteX28" fmla="*/ 268686 w 1326097"/>
              <a:gd name="connsiteY28" fmla="*/ 238351 h 1191754"/>
              <a:gd name="connsiteX29" fmla="*/ 268686 w 1326097"/>
              <a:gd name="connsiteY29" fmla="*/ 264353 h 1191754"/>
              <a:gd name="connsiteX30" fmla="*/ 247018 w 1326097"/>
              <a:gd name="connsiteY30" fmla="*/ 312023 h 1191754"/>
              <a:gd name="connsiteX31" fmla="*/ 234017 w 1326097"/>
              <a:gd name="connsiteY31" fmla="*/ 342359 h 1191754"/>
              <a:gd name="connsiteX32" fmla="*/ 234017 w 1326097"/>
              <a:gd name="connsiteY32" fmla="*/ 342359 h 1191754"/>
              <a:gd name="connsiteX33" fmla="*/ 229683 w 1326097"/>
              <a:gd name="connsiteY33" fmla="*/ 390029 h 1191754"/>
              <a:gd name="connsiteX34" fmla="*/ 229683 w 1326097"/>
              <a:gd name="connsiteY34" fmla="*/ 390029 h 1191754"/>
              <a:gd name="connsiteX35" fmla="*/ 238351 w 1326097"/>
              <a:gd name="connsiteY35" fmla="*/ 455034 h 1191754"/>
              <a:gd name="connsiteX36" fmla="*/ 268686 w 1326097"/>
              <a:gd name="connsiteY36" fmla="*/ 468035 h 1191754"/>
              <a:gd name="connsiteX37" fmla="*/ 286021 w 1326097"/>
              <a:gd name="connsiteY37" fmla="*/ 481035 h 1191754"/>
              <a:gd name="connsiteX38" fmla="*/ 273020 w 1326097"/>
              <a:gd name="connsiteY38" fmla="*/ 515705 h 1191754"/>
              <a:gd name="connsiteX39" fmla="*/ 264353 w 1326097"/>
              <a:gd name="connsiteY39" fmla="*/ 537373 h 1191754"/>
              <a:gd name="connsiteX40" fmla="*/ 264353 w 1326097"/>
              <a:gd name="connsiteY40" fmla="*/ 537373 h 1191754"/>
              <a:gd name="connsiteX41" fmla="*/ 221016 w 1326097"/>
              <a:gd name="connsiteY41" fmla="*/ 546040 h 1191754"/>
              <a:gd name="connsiteX42" fmla="*/ 221016 w 1326097"/>
              <a:gd name="connsiteY42" fmla="*/ 546040 h 1191754"/>
              <a:gd name="connsiteX43" fmla="*/ 182013 w 1326097"/>
              <a:gd name="connsiteY43" fmla="*/ 580709 h 1191754"/>
              <a:gd name="connsiteX44" fmla="*/ 147344 w 1326097"/>
              <a:gd name="connsiteY44" fmla="*/ 602378 h 1191754"/>
              <a:gd name="connsiteX45" fmla="*/ 147344 w 1326097"/>
              <a:gd name="connsiteY45" fmla="*/ 641380 h 1191754"/>
              <a:gd name="connsiteX46" fmla="*/ 130009 w 1326097"/>
              <a:gd name="connsiteY46" fmla="*/ 663049 h 1191754"/>
              <a:gd name="connsiteX47" fmla="*/ 130009 w 1326097"/>
              <a:gd name="connsiteY47" fmla="*/ 663049 h 1191754"/>
              <a:gd name="connsiteX48" fmla="*/ 86673 w 1326097"/>
              <a:gd name="connsiteY48" fmla="*/ 676050 h 1191754"/>
              <a:gd name="connsiteX49" fmla="*/ 69338 w 1326097"/>
              <a:gd name="connsiteY49" fmla="*/ 693384 h 1191754"/>
              <a:gd name="connsiteX50" fmla="*/ 47670 w 1326097"/>
              <a:gd name="connsiteY50" fmla="*/ 706385 h 1191754"/>
              <a:gd name="connsiteX51" fmla="*/ 17335 w 1326097"/>
              <a:gd name="connsiteY51" fmla="*/ 715053 h 1191754"/>
              <a:gd name="connsiteX52" fmla="*/ 17335 w 1326097"/>
              <a:gd name="connsiteY52" fmla="*/ 715053 h 1191754"/>
              <a:gd name="connsiteX53" fmla="*/ 0 w 1326097"/>
              <a:gd name="connsiteY53" fmla="*/ 762723 h 1191754"/>
              <a:gd name="connsiteX54" fmla="*/ 0 w 1326097"/>
              <a:gd name="connsiteY54" fmla="*/ 780057 h 1191754"/>
              <a:gd name="connsiteX55" fmla="*/ 0 w 1326097"/>
              <a:gd name="connsiteY55" fmla="*/ 780057 h 1191754"/>
              <a:gd name="connsiteX56" fmla="*/ 13001 w 1326097"/>
              <a:gd name="connsiteY56" fmla="*/ 806059 h 1191754"/>
              <a:gd name="connsiteX57" fmla="*/ 21668 w 1326097"/>
              <a:gd name="connsiteY57" fmla="*/ 827727 h 1191754"/>
              <a:gd name="connsiteX58" fmla="*/ 13001 w 1326097"/>
              <a:gd name="connsiteY58" fmla="*/ 845062 h 1191754"/>
              <a:gd name="connsiteX59" fmla="*/ 21668 w 1326097"/>
              <a:gd name="connsiteY59" fmla="*/ 866730 h 1191754"/>
              <a:gd name="connsiteX60" fmla="*/ 34669 w 1326097"/>
              <a:gd name="connsiteY60" fmla="*/ 875398 h 1191754"/>
              <a:gd name="connsiteX61" fmla="*/ 39003 w 1326097"/>
              <a:gd name="connsiteY61" fmla="*/ 897066 h 1191754"/>
              <a:gd name="connsiteX62" fmla="*/ 39003 w 1326097"/>
              <a:gd name="connsiteY62" fmla="*/ 897066 h 1191754"/>
              <a:gd name="connsiteX63" fmla="*/ 78006 w 1326097"/>
              <a:gd name="connsiteY63" fmla="*/ 923068 h 1191754"/>
              <a:gd name="connsiteX64" fmla="*/ 78006 w 1326097"/>
              <a:gd name="connsiteY64" fmla="*/ 923068 h 1191754"/>
              <a:gd name="connsiteX65" fmla="*/ 117009 w 1326097"/>
              <a:gd name="connsiteY65" fmla="*/ 923068 h 1191754"/>
              <a:gd name="connsiteX66" fmla="*/ 117009 w 1326097"/>
              <a:gd name="connsiteY66" fmla="*/ 923068 h 1191754"/>
              <a:gd name="connsiteX67" fmla="*/ 156011 w 1326097"/>
              <a:gd name="connsiteY67" fmla="*/ 944736 h 1191754"/>
              <a:gd name="connsiteX68" fmla="*/ 156011 w 1326097"/>
              <a:gd name="connsiteY68" fmla="*/ 944736 h 1191754"/>
              <a:gd name="connsiteX69" fmla="*/ 169012 w 1326097"/>
              <a:gd name="connsiteY69" fmla="*/ 992406 h 1191754"/>
              <a:gd name="connsiteX70" fmla="*/ 169012 w 1326097"/>
              <a:gd name="connsiteY70" fmla="*/ 992406 h 1191754"/>
              <a:gd name="connsiteX71" fmla="*/ 177680 w 1326097"/>
              <a:gd name="connsiteY71" fmla="*/ 1048744 h 1191754"/>
              <a:gd name="connsiteX72" fmla="*/ 195014 w 1326097"/>
              <a:gd name="connsiteY72" fmla="*/ 1066078 h 1191754"/>
              <a:gd name="connsiteX73" fmla="*/ 195014 w 1326097"/>
              <a:gd name="connsiteY73" fmla="*/ 1066078 h 1191754"/>
              <a:gd name="connsiteX74" fmla="*/ 247018 w 1326097"/>
              <a:gd name="connsiteY74" fmla="*/ 1083413 h 1191754"/>
              <a:gd name="connsiteX75" fmla="*/ 286021 w 1326097"/>
              <a:gd name="connsiteY75" fmla="*/ 1096414 h 1191754"/>
              <a:gd name="connsiteX76" fmla="*/ 333691 w 1326097"/>
              <a:gd name="connsiteY76" fmla="*/ 1096414 h 1191754"/>
              <a:gd name="connsiteX77" fmla="*/ 368360 w 1326097"/>
              <a:gd name="connsiteY77" fmla="*/ 1100747 h 1191754"/>
              <a:gd name="connsiteX78" fmla="*/ 398696 w 1326097"/>
              <a:gd name="connsiteY78" fmla="*/ 1105081 h 1191754"/>
              <a:gd name="connsiteX79" fmla="*/ 437699 w 1326097"/>
              <a:gd name="connsiteY79" fmla="*/ 1109415 h 1191754"/>
              <a:gd name="connsiteX80" fmla="*/ 468034 w 1326097"/>
              <a:gd name="connsiteY80" fmla="*/ 1118082 h 1191754"/>
              <a:gd name="connsiteX81" fmla="*/ 502703 w 1326097"/>
              <a:gd name="connsiteY81" fmla="*/ 1135417 h 1191754"/>
              <a:gd name="connsiteX82" fmla="*/ 502703 w 1326097"/>
              <a:gd name="connsiteY82" fmla="*/ 1135417 h 1191754"/>
              <a:gd name="connsiteX83" fmla="*/ 559041 w 1326097"/>
              <a:gd name="connsiteY83" fmla="*/ 1113748 h 1191754"/>
              <a:gd name="connsiteX84" fmla="*/ 589376 w 1326097"/>
              <a:gd name="connsiteY84" fmla="*/ 1126749 h 1191754"/>
              <a:gd name="connsiteX85" fmla="*/ 602377 w 1326097"/>
              <a:gd name="connsiteY85" fmla="*/ 1152751 h 1191754"/>
              <a:gd name="connsiteX86" fmla="*/ 615378 w 1326097"/>
              <a:gd name="connsiteY86" fmla="*/ 1165752 h 1191754"/>
              <a:gd name="connsiteX87" fmla="*/ 628379 w 1326097"/>
              <a:gd name="connsiteY87" fmla="*/ 1183087 h 1191754"/>
              <a:gd name="connsiteX88" fmla="*/ 663048 w 1326097"/>
              <a:gd name="connsiteY88" fmla="*/ 1191754 h 1191754"/>
              <a:gd name="connsiteX89" fmla="*/ 710719 w 1326097"/>
              <a:gd name="connsiteY89" fmla="*/ 1170086 h 1191754"/>
              <a:gd name="connsiteX90" fmla="*/ 710719 w 1326097"/>
              <a:gd name="connsiteY90" fmla="*/ 1170086 h 1191754"/>
              <a:gd name="connsiteX91" fmla="*/ 749721 w 1326097"/>
              <a:gd name="connsiteY91" fmla="*/ 1148417 h 1191754"/>
              <a:gd name="connsiteX92" fmla="*/ 767056 w 1326097"/>
              <a:gd name="connsiteY92" fmla="*/ 1144084 h 1191754"/>
              <a:gd name="connsiteX93" fmla="*/ 784391 w 1326097"/>
              <a:gd name="connsiteY93" fmla="*/ 1144084 h 1191754"/>
              <a:gd name="connsiteX94" fmla="*/ 819060 w 1326097"/>
              <a:gd name="connsiteY94" fmla="*/ 1126749 h 1191754"/>
              <a:gd name="connsiteX95" fmla="*/ 836394 w 1326097"/>
              <a:gd name="connsiteY95" fmla="*/ 1109415 h 1191754"/>
              <a:gd name="connsiteX96" fmla="*/ 849395 w 1326097"/>
              <a:gd name="connsiteY96" fmla="*/ 1100747 h 1191754"/>
              <a:gd name="connsiteX97" fmla="*/ 866730 w 1326097"/>
              <a:gd name="connsiteY97" fmla="*/ 1087746 h 1191754"/>
              <a:gd name="connsiteX98" fmla="*/ 888398 w 1326097"/>
              <a:gd name="connsiteY98" fmla="*/ 1087746 h 1191754"/>
              <a:gd name="connsiteX99" fmla="*/ 923067 w 1326097"/>
              <a:gd name="connsiteY99" fmla="*/ 1100747 h 1191754"/>
              <a:gd name="connsiteX100" fmla="*/ 953403 w 1326097"/>
              <a:gd name="connsiteY100" fmla="*/ 1109415 h 1191754"/>
              <a:gd name="connsiteX101" fmla="*/ 953403 w 1326097"/>
              <a:gd name="connsiteY101" fmla="*/ 1109415 h 1191754"/>
              <a:gd name="connsiteX102" fmla="*/ 996739 w 1326097"/>
              <a:gd name="connsiteY102" fmla="*/ 1100747 h 1191754"/>
              <a:gd name="connsiteX103" fmla="*/ 1044409 w 1326097"/>
              <a:gd name="connsiteY103" fmla="*/ 1096414 h 1191754"/>
              <a:gd name="connsiteX104" fmla="*/ 1044409 w 1326097"/>
              <a:gd name="connsiteY104" fmla="*/ 1096414 h 1191754"/>
              <a:gd name="connsiteX105" fmla="*/ 1105081 w 1326097"/>
              <a:gd name="connsiteY105" fmla="*/ 1066078 h 1191754"/>
              <a:gd name="connsiteX106" fmla="*/ 1144083 w 1326097"/>
              <a:gd name="connsiteY106" fmla="*/ 1018408 h 1191754"/>
              <a:gd name="connsiteX107" fmla="*/ 1170085 w 1326097"/>
              <a:gd name="connsiteY107" fmla="*/ 992406 h 1191754"/>
              <a:gd name="connsiteX108" fmla="*/ 1187420 w 1326097"/>
              <a:gd name="connsiteY108" fmla="*/ 957737 h 1191754"/>
              <a:gd name="connsiteX109" fmla="*/ 1196087 w 1326097"/>
              <a:gd name="connsiteY109" fmla="*/ 923068 h 1191754"/>
              <a:gd name="connsiteX110" fmla="*/ 1183086 w 1326097"/>
              <a:gd name="connsiteY110" fmla="*/ 897066 h 1191754"/>
              <a:gd name="connsiteX111" fmla="*/ 1204755 w 1326097"/>
              <a:gd name="connsiteY111" fmla="*/ 866730 h 1191754"/>
              <a:gd name="connsiteX112" fmla="*/ 1204755 w 1326097"/>
              <a:gd name="connsiteY112" fmla="*/ 866730 h 1191754"/>
              <a:gd name="connsiteX113" fmla="*/ 1209088 w 1326097"/>
              <a:gd name="connsiteY113" fmla="*/ 814726 h 1191754"/>
              <a:gd name="connsiteX114" fmla="*/ 1209088 w 1326097"/>
              <a:gd name="connsiteY114" fmla="*/ 814726 h 1191754"/>
              <a:gd name="connsiteX115" fmla="*/ 1191754 w 1326097"/>
              <a:gd name="connsiteY115" fmla="*/ 788725 h 1191754"/>
              <a:gd name="connsiteX116" fmla="*/ 1213422 w 1326097"/>
              <a:gd name="connsiteY116" fmla="*/ 758389 h 1191754"/>
              <a:gd name="connsiteX117" fmla="*/ 1230756 w 1326097"/>
              <a:gd name="connsiteY117" fmla="*/ 758389 h 1191754"/>
              <a:gd name="connsiteX118" fmla="*/ 1230756 w 1326097"/>
              <a:gd name="connsiteY118" fmla="*/ 758389 h 1191754"/>
              <a:gd name="connsiteX119" fmla="*/ 1274093 w 1326097"/>
              <a:gd name="connsiteY119" fmla="*/ 749722 h 1191754"/>
              <a:gd name="connsiteX120" fmla="*/ 1308762 w 1326097"/>
              <a:gd name="connsiteY120" fmla="*/ 749722 h 1191754"/>
              <a:gd name="connsiteX121" fmla="*/ 1326097 w 1326097"/>
              <a:gd name="connsiteY121" fmla="*/ 736721 h 1191754"/>
              <a:gd name="connsiteX122" fmla="*/ 1326097 w 1326097"/>
              <a:gd name="connsiteY122" fmla="*/ 736721 h 1191754"/>
              <a:gd name="connsiteX123" fmla="*/ 1291428 w 1326097"/>
              <a:gd name="connsiteY123" fmla="*/ 702052 h 1191754"/>
              <a:gd name="connsiteX124" fmla="*/ 1287094 w 1326097"/>
              <a:gd name="connsiteY124" fmla="*/ 680383 h 1191754"/>
              <a:gd name="connsiteX125" fmla="*/ 1317429 w 1326097"/>
              <a:gd name="connsiteY125" fmla="*/ 645714 h 1191754"/>
              <a:gd name="connsiteX126" fmla="*/ 1317429 w 1326097"/>
              <a:gd name="connsiteY126" fmla="*/ 645714 h 1191754"/>
              <a:gd name="connsiteX127" fmla="*/ 1287094 w 1326097"/>
              <a:gd name="connsiteY127" fmla="*/ 585043 h 1191754"/>
              <a:gd name="connsiteX128" fmla="*/ 1261092 w 1326097"/>
              <a:gd name="connsiteY128" fmla="*/ 593710 h 1191754"/>
              <a:gd name="connsiteX129" fmla="*/ 1235090 w 1326097"/>
              <a:gd name="connsiteY129" fmla="*/ 598044 h 1191754"/>
              <a:gd name="connsiteX130" fmla="*/ 1235090 w 1326097"/>
              <a:gd name="connsiteY130" fmla="*/ 598044 h 1191754"/>
              <a:gd name="connsiteX131" fmla="*/ 1196087 w 1326097"/>
              <a:gd name="connsiteY131" fmla="*/ 628380 h 1191754"/>
              <a:gd name="connsiteX132" fmla="*/ 1152751 w 1326097"/>
              <a:gd name="connsiteY132" fmla="*/ 606711 h 1191754"/>
              <a:gd name="connsiteX133" fmla="*/ 1096413 w 1326097"/>
              <a:gd name="connsiteY133" fmla="*/ 602378 h 1191754"/>
              <a:gd name="connsiteX134" fmla="*/ 1083412 w 1326097"/>
              <a:gd name="connsiteY134" fmla="*/ 628380 h 1191754"/>
              <a:gd name="connsiteX135" fmla="*/ 1079079 w 1326097"/>
              <a:gd name="connsiteY135" fmla="*/ 658715 h 1191754"/>
              <a:gd name="connsiteX136" fmla="*/ 1066078 w 1326097"/>
              <a:gd name="connsiteY136" fmla="*/ 684717 h 1191754"/>
              <a:gd name="connsiteX137" fmla="*/ 1066078 w 1326097"/>
              <a:gd name="connsiteY137" fmla="*/ 684717 h 1191754"/>
              <a:gd name="connsiteX138" fmla="*/ 1005407 w 1326097"/>
              <a:gd name="connsiteY138" fmla="*/ 732387 h 1191754"/>
              <a:gd name="connsiteX139" fmla="*/ 970737 w 1326097"/>
              <a:gd name="connsiteY139" fmla="*/ 754055 h 1191754"/>
              <a:gd name="connsiteX140" fmla="*/ 931735 w 1326097"/>
              <a:gd name="connsiteY140" fmla="*/ 767056 h 1191754"/>
              <a:gd name="connsiteX141" fmla="*/ 892732 w 1326097"/>
              <a:gd name="connsiteY141" fmla="*/ 771390 h 1191754"/>
              <a:gd name="connsiteX142" fmla="*/ 862396 w 1326097"/>
              <a:gd name="connsiteY142" fmla="*/ 832061 h 1191754"/>
              <a:gd name="connsiteX143" fmla="*/ 823393 w 1326097"/>
              <a:gd name="connsiteY143" fmla="*/ 814726 h 1191754"/>
              <a:gd name="connsiteX144" fmla="*/ 775723 w 1326097"/>
              <a:gd name="connsiteY144" fmla="*/ 810393 h 1191754"/>
              <a:gd name="connsiteX145" fmla="*/ 723719 w 1326097"/>
              <a:gd name="connsiteY145" fmla="*/ 836395 h 1191754"/>
              <a:gd name="connsiteX146" fmla="*/ 702051 w 1326097"/>
              <a:gd name="connsiteY146" fmla="*/ 875398 h 1191754"/>
              <a:gd name="connsiteX147" fmla="*/ 680383 w 1326097"/>
              <a:gd name="connsiteY147" fmla="*/ 901399 h 1191754"/>
              <a:gd name="connsiteX148" fmla="*/ 680383 w 1326097"/>
              <a:gd name="connsiteY148" fmla="*/ 901399 h 1191754"/>
              <a:gd name="connsiteX149" fmla="*/ 624046 w 1326097"/>
              <a:gd name="connsiteY149" fmla="*/ 927401 h 1191754"/>
              <a:gd name="connsiteX150" fmla="*/ 576375 w 1326097"/>
              <a:gd name="connsiteY150" fmla="*/ 914400 h 1191754"/>
              <a:gd name="connsiteX151" fmla="*/ 533039 w 1326097"/>
              <a:gd name="connsiteY151" fmla="*/ 897066 h 1191754"/>
              <a:gd name="connsiteX152" fmla="*/ 494036 w 1326097"/>
              <a:gd name="connsiteY152" fmla="*/ 897066 h 1191754"/>
              <a:gd name="connsiteX153" fmla="*/ 455033 w 1326097"/>
              <a:gd name="connsiteY153" fmla="*/ 879731 h 1191754"/>
              <a:gd name="connsiteX154" fmla="*/ 455033 w 1326097"/>
              <a:gd name="connsiteY154" fmla="*/ 879731 h 1191754"/>
              <a:gd name="connsiteX155" fmla="*/ 416030 w 1326097"/>
              <a:gd name="connsiteY155" fmla="*/ 853729 h 1191754"/>
              <a:gd name="connsiteX156" fmla="*/ 416030 w 1326097"/>
              <a:gd name="connsiteY156" fmla="*/ 853729 h 1191754"/>
              <a:gd name="connsiteX157" fmla="*/ 416030 w 1326097"/>
              <a:gd name="connsiteY157" fmla="*/ 801726 h 1191754"/>
              <a:gd name="connsiteX158" fmla="*/ 446366 w 1326097"/>
              <a:gd name="connsiteY158" fmla="*/ 771390 h 1191754"/>
              <a:gd name="connsiteX159" fmla="*/ 450700 w 1326097"/>
              <a:gd name="connsiteY159" fmla="*/ 741054 h 1191754"/>
              <a:gd name="connsiteX160" fmla="*/ 455033 w 1326097"/>
              <a:gd name="connsiteY160" fmla="*/ 702052 h 1191754"/>
              <a:gd name="connsiteX161" fmla="*/ 437699 w 1326097"/>
              <a:gd name="connsiteY161" fmla="*/ 693384 h 1191754"/>
              <a:gd name="connsiteX162" fmla="*/ 437699 w 1326097"/>
              <a:gd name="connsiteY162" fmla="*/ 693384 h 1191754"/>
              <a:gd name="connsiteX163" fmla="*/ 429031 w 1326097"/>
              <a:gd name="connsiteY163" fmla="*/ 641380 h 1191754"/>
              <a:gd name="connsiteX164" fmla="*/ 429031 w 1326097"/>
              <a:gd name="connsiteY164" fmla="*/ 641380 h 1191754"/>
              <a:gd name="connsiteX165" fmla="*/ 507037 w 1326097"/>
              <a:gd name="connsiteY165" fmla="*/ 671716 h 1191754"/>
              <a:gd name="connsiteX166" fmla="*/ 546040 w 1326097"/>
              <a:gd name="connsiteY166" fmla="*/ 654381 h 1191754"/>
              <a:gd name="connsiteX167" fmla="*/ 546040 w 1326097"/>
              <a:gd name="connsiteY167" fmla="*/ 654381 h 1191754"/>
              <a:gd name="connsiteX168" fmla="*/ 498370 w 1326097"/>
              <a:gd name="connsiteY168" fmla="*/ 585043 h 1191754"/>
              <a:gd name="connsiteX169" fmla="*/ 485369 w 1326097"/>
              <a:gd name="connsiteY169" fmla="*/ 567708 h 1191754"/>
              <a:gd name="connsiteX170" fmla="*/ 485369 w 1326097"/>
              <a:gd name="connsiteY170" fmla="*/ 537373 h 1191754"/>
              <a:gd name="connsiteX171" fmla="*/ 485369 w 1326097"/>
              <a:gd name="connsiteY171" fmla="*/ 481035 h 1191754"/>
              <a:gd name="connsiteX172" fmla="*/ 485369 w 1326097"/>
              <a:gd name="connsiteY172" fmla="*/ 459367 h 1191754"/>
              <a:gd name="connsiteX173" fmla="*/ 481035 w 1326097"/>
              <a:gd name="connsiteY173" fmla="*/ 433365 h 1191754"/>
              <a:gd name="connsiteX174" fmla="*/ 494036 w 1326097"/>
              <a:gd name="connsiteY174" fmla="*/ 390029 h 1191754"/>
              <a:gd name="connsiteX175" fmla="*/ 541706 w 1326097"/>
              <a:gd name="connsiteY175" fmla="*/ 381362 h 1191754"/>
              <a:gd name="connsiteX176" fmla="*/ 563374 w 1326097"/>
              <a:gd name="connsiteY176" fmla="*/ 372694 h 1191754"/>
              <a:gd name="connsiteX177" fmla="*/ 546040 w 1326097"/>
              <a:gd name="connsiteY177" fmla="*/ 346692 h 1191754"/>
              <a:gd name="connsiteX178" fmla="*/ 494036 w 1326097"/>
              <a:gd name="connsiteY178" fmla="*/ 342359 h 1191754"/>
              <a:gd name="connsiteX179" fmla="*/ 455033 w 1326097"/>
              <a:gd name="connsiteY179" fmla="*/ 355360 h 1191754"/>
              <a:gd name="connsiteX180" fmla="*/ 468034 w 1326097"/>
              <a:gd name="connsiteY180" fmla="*/ 307689 h 1191754"/>
              <a:gd name="connsiteX181" fmla="*/ 468034 w 1326097"/>
              <a:gd name="connsiteY181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1131082 w 1326097"/>
              <a:gd name="connsiteY3" fmla="*/ 8668 h 1191754"/>
              <a:gd name="connsiteX4" fmla="*/ 1096413 w 1326097"/>
              <a:gd name="connsiteY4" fmla="*/ 30336 h 1191754"/>
              <a:gd name="connsiteX5" fmla="*/ 1096413 w 1326097"/>
              <a:gd name="connsiteY5" fmla="*/ 30336 h 1191754"/>
              <a:gd name="connsiteX6" fmla="*/ 1040076 w 1326097"/>
              <a:gd name="connsiteY6" fmla="*/ 52004 h 1191754"/>
              <a:gd name="connsiteX7" fmla="*/ 1001073 w 1326097"/>
              <a:gd name="connsiteY7" fmla="*/ 39003 h 1191754"/>
              <a:gd name="connsiteX8" fmla="*/ 957737 w 1326097"/>
              <a:gd name="connsiteY8" fmla="*/ 34670 h 1191754"/>
              <a:gd name="connsiteX9" fmla="*/ 957737 w 1326097"/>
              <a:gd name="connsiteY9" fmla="*/ 34670 h 1191754"/>
              <a:gd name="connsiteX10" fmla="*/ 910066 w 1326097"/>
              <a:gd name="connsiteY10" fmla="*/ 52004 h 1191754"/>
              <a:gd name="connsiteX11" fmla="*/ 827727 w 1326097"/>
              <a:gd name="connsiteY11" fmla="*/ 21669 h 1191754"/>
              <a:gd name="connsiteX12" fmla="*/ 771390 w 1326097"/>
              <a:gd name="connsiteY12" fmla="*/ 17335 h 1191754"/>
              <a:gd name="connsiteX13" fmla="*/ 732387 w 1326097"/>
              <a:gd name="connsiteY13" fmla="*/ 0 h 1191754"/>
              <a:gd name="connsiteX14" fmla="*/ 684717 w 1326097"/>
              <a:gd name="connsiteY14" fmla="*/ 21669 h 1191754"/>
              <a:gd name="connsiteX15" fmla="*/ 693384 w 1326097"/>
              <a:gd name="connsiteY15" fmla="*/ 56338 h 1191754"/>
              <a:gd name="connsiteX16" fmla="*/ 689050 w 1326097"/>
              <a:gd name="connsiteY16" fmla="*/ 104008 h 1191754"/>
              <a:gd name="connsiteX17" fmla="*/ 680383 w 1326097"/>
              <a:gd name="connsiteY17" fmla="*/ 130010 h 1191754"/>
              <a:gd name="connsiteX18" fmla="*/ 580709 w 1326097"/>
              <a:gd name="connsiteY18" fmla="*/ 117009 h 1191754"/>
              <a:gd name="connsiteX19" fmla="*/ 528705 w 1326097"/>
              <a:gd name="connsiteY19" fmla="*/ 104008 h 1191754"/>
              <a:gd name="connsiteX20" fmla="*/ 511371 w 1326097"/>
              <a:gd name="connsiteY20" fmla="*/ 91007 h 1191754"/>
              <a:gd name="connsiteX21" fmla="*/ 481035 w 1326097"/>
              <a:gd name="connsiteY21" fmla="*/ 112675 h 1191754"/>
              <a:gd name="connsiteX22" fmla="*/ 468034 w 1326097"/>
              <a:gd name="connsiteY22" fmla="*/ 130010 h 1191754"/>
              <a:gd name="connsiteX23" fmla="*/ 381361 w 1326097"/>
              <a:gd name="connsiteY23" fmla="*/ 151678 h 1191754"/>
              <a:gd name="connsiteX24" fmla="*/ 338025 w 1326097"/>
              <a:gd name="connsiteY24" fmla="*/ 134344 h 1191754"/>
              <a:gd name="connsiteX25" fmla="*/ 290355 w 1326097"/>
              <a:gd name="connsiteY25" fmla="*/ 156012 h 1191754"/>
              <a:gd name="connsiteX26" fmla="*/ 260019 w 1326097"/>
              <a:gd name="connsiteY26" fmla="*/ 195015 h 1191754"/>
              <a:gd name="connsiteX27" fmla="*/ 260019 w 1326097"/>
              <a:gd name="connsiteY27" fmla="*/ 195015 h 1191754"/>
              <a:gd name="connsiteX28" fmla="*/ 268686 w 1326097"/>
              <a:gd name="connsiteY28" fmla="*/ 238351 h 1191754"/>
              <a:gd name="connsiteX29" fmla="*/ 268686 w 1326097"/>
              <a:gd name="connsiteY29" fmla="*/ 264353 h 1191754"/>
              <a:gd name="connsiteX30" fmla="*/ 247018 w 1326097"/>
              <a:gd name="connsiteY30" fmla="*/ 312023 h 1191754"/>
              <a:gd name="connsiteX31" fmla="*/ 234017 w 1326097"/>
              <a:gd name="connsiteY31" fmla="*/ 342359 h 1191754"/>
              <a:gd name="connsiteX32" fmla="*/ 234017 w 1326097"/>
              <a:gd name="connsiteY32" fmla="*/ 342359 h 1191754"/>
              <a:gd name="connsiteX33" fmla="*/ 229683 w 1326097"/>
              <a:gd name="connsiteY33" fmla="*/ 390029 h 1191754"/>
              <a:gd name="connsiteX34" fmla="*/ 229683 w 1326097"/>
              <a:gd name="connsiteY34" fmla="*/ 390029 h 1191754"/>
              <a:gd name="connsiteX35" fmla="*/ 238351 w 1326097"/>
              <a:gd name="connsiteY35" fmla="*/ 455034 h 1191754"/>
              <a:gd name="connsiteX36" fmla="*/ 268686 w 1326097"/>
              <a:gd name="connsiteY36" fmla="*/ 468035 h 1191754"/>
              <a:gd name="connsiteX37" fmla="*/ 286021 w 1326097"/>
              <a:gd name="connsiteY37" fmla="*/ 481035 h 1191754"/>
              <a:gd name="connsiteX38" fmla="*/ 273020 w 1326097"/>
              <a:gd name="connsiteY38" fmla="*/ 515705 h 1191754"/>
              <a:gd name="connsiteX39" fmla="*/ 264353 w 1326097"/>
              <a:gd name="connsiteY39" fmla="*/ 537373 h 1191754"/>
              <a:gd name="connsiteX40" fmla="*/ 264353 w 1326097"/>
              <a:gd name="connsiteY40" fmla="*/ 537373 h 1191754"/>
              <a:gd name="connsiteX41" fmla="*/ 221016 w 1326097"/>
              <a:gd name="connsiteY41" fmla="*/ 546040 h 1191754"/>
              <a:gd name="connsiteX42" fmla="*/ 221016 w 1326097"/>
              <a:gd name="connsiteY42" fmla="*/ 546040 h 1191754"/>
              <a:gd name="connsiteX43" fmla="*/ 182013 w 1326097"/>
              <a:gd name="connsiteY43" fmla="*/ 580709 h 1191754"/>
              <a:gd name="connsiteX44" fmla="*/ 147344 w 1326097"/>
              <a:gd name="connsiteY44" fmla="*/ 602378 h 1191754"/>
              <a:gd name="connsiteX45" fmla="*/ 147344 w 1326097"/>
              <a:gd name="connsiteY45" fmla="*/ 641380 h 1191754"/>
              <a:gd name="connsiteX46" fmla="*/ 130009 w 1326097"/>
              <a:gd name="connsiteY46" fmla="*/ 663049 h 1191754"/>
              <a:gd name="connsiteX47" fmla="*/ 130009 w 1326097"/>
              <a:gd name="connsiteY47" fmla="*/ 663049 h 1191754"/>
              <a:gd name="connsiteX48" fmla="*/ 86673 w 1326097"/>
              <a:gd name="connsiteY48" fmla="*/ 676050 h 1191754"/>
              <a:gd name="connsiteX49" fmla="*/ 69338 w 1326097"/>
              <a:gd name="connsiteY49" fmla="*/ 693384 h 1191754"/>
              <a:gd name="connsiteX50" fmla="*/ 47670 w 1326097"/>
              <a:gd name="connsiteY50" fmla="*/ 706385 h 1191754"/>
              <a:gd name="connsiteX51" fmla="*/ 17335 w 1326097"/>
              <a:gd name="connsiteY51" fmla="*/ 715053 h 1191754"/>
              <a:gd name="connsiteX52" fmla="*/ 17335 w 1326097"/>
              <a:gd name="connsiteY52" fmla="*/ 715053 h 1191754"/>
              <a:gd name="connsiteX53" fmla="*/ 0 w 1326097"/>
              <a:gd name="connsiteY53" fmla="*/ 762723 h 1191754"/>
              <a:gd name="connsiteX54" fmla="*/ 0 w 1326097"/>
              <a:gd name="connsiteY54" fmla="*/ 780057 h 1191754"/>
              <a:gd name="connsiteX55" fmla="*/ 0 w 1326097"/>
              <a:gd name="connsiteY55" fmla="*/ 780057 h 1191754"/>
              <a:gd name="connsiteX56" fmla="*/ 13001 w 1326097"/>
              <a:gd name="connsiteY56" fmla="*/ 806059 h 1191754"/>
              <a:gd name="connsiteX57" fmla="*/ 21668 w 1326097"/>
              <a:gd name="connsiteY57" fmla="*/ 827727 h 1191754"/>
              <a:gd name="connsiteX58" fmla="*/ 13001 w 1326097"/>
              <a:gd name="connsiteY58" fmla="*/ 845062 h 1191754"/>
              <a:gd name="connsiteX59" fmla="*/ 21668 w 1326097"/>
              <a:gd name="connsiteY59" fmla="*/ 866730 h 1191754"/>
              <a:gd name="connsiteX60" fmla="*/ 34669 w 1326097"/>
              <a:gd name="connsiteY60" fmla="*/ 875398 h 1191754"/>
              <a:gd name="connsiteX61" fmla="*/ 39003 w 1326097"/>
              <a:gd name="connsiteY61" fmla="*/ 897066 h 1191754"/>
              <a:gd name="connsiteX62" fmla="*/ 39003 w 1326097"/>
              <a:gd name="connsiteY62" fmla="*/ 897066 h 1191754"/>
              <a:gd name="connsiteX63" fmla="*/ 78006 w 1326097"/>
              <a:gd name="connsiteY63" fmla="*/ 923068 h 1191754"/>
              <a:gd name="connsiteX64" fmla="*/ 78006 w 1326097"/>
              <a:gd name="connsiteY64" fmla="*/ 923068 h 1191754"/>
              <a:gd name="connsiteX65" fmla="*/ 117009 w 1326097"/>
              <a:gd name="connsiteY65" fmla="*/ 923068 h 1191754"/>
              <a:gd name="connsiteX66" fmla="*/ 117009 w 1326097"/>
              <a:gd name="connsiteY66" fmla="*/ 923068 h 1191754"/>
              <a:gd name="connsiteX67" fmla="*/ 156011 w 1326097"/>
              <a:gd name="connsiteY67" fmla="*/ 944736 h 1191754"/>
              <a:gd name="connsiteX68" fmla="*/ 156011 w 1326097"/>
              <a:gd name="connsiteY68" fmla="*/ 944736 h 1191754"/>
              <a:gd name="connsiteX69" fmla="*/ 169012 w 1326097"/>
              <a:gd name="connsiteY69" fmla="*/ 992406 h 1191754"/>
              <a:gd name="connsiteX70" fmla="*/ 169012 w 1326097"/>
              <a:gd name="connsiteY70" fmla="*/ 992406 h 1191754"/>
              <a:gd name="connsiteX71" fmla="*/ 177680 w 1326097"/>
              <a:gd name="connsiteY71" fmla="*/ 1048744 h 1191754"/>
              <a:gd name="connsiteX72" fmla="*/ 195014 w 1326097"/>
              <a:gd name="connsiteY72" fmla="*/ 1066078 h 1191754"/>
              <a:gd name="connsiteX73" fmla="*/ 195014 w 1326097"/>
              <a:gd name="connsiteY73" fmla="*/ 1066078 h 1191754"/>
              <a:gd name="connsiteX74" fmla="*/ 247018 w 1326097"/>
              <a:gd name="connsiteY74" fmla="*/ 1083413 h 1191754"/>
              <a:gd name="connsiteX75" fmla="*/ 286021 w 1326097"/>
              <a:gd name="connsiteY75" fmla="*/ 1096414 h 1191754"/>
              <a:gd name="connsiteX76" fmla="*/ 333691 w 1326097"/>
              <a:gd name="connsiteY76" fmla="*/ 1096414 h 1191754"/>
              <a:gd name="connsiteX77" fmla="*/ 368360 w 1326097"/>
              <a:gd name="connsiteY77" fmla="*/ 1100747 h 1191754"/>
              <a:gd name="connsiteX78" fmla="*/ 398696 w 1326097"/>
              <a:gd name="connsiteY78" fmla="*/ 1105081 h 1191754"/>
              <a:gd name="connsiteX79" fmla="*/ 437699 w 1326097"/>
              <a:gd name="connsiteY79" fmla="*/ 1109415 h 1191754"/>
              <a:gd name="connsiteX80" fmla="*/ 468034 w 1326097"/>
              <a:gd name="connsiteY80" fmla="*/ 1118082 h 1191754"/>
              <a:gd name="connsiteX81" fmla="*/ 502703 w 1326097"/>
              <a:gd name="connsiteY81" fmla="*/ 1135417 h 1191754"/>
              <a:gd name="connsiteX82" fmla="*/ 502703 w 1326097"/>
              <a:gd name="connsiteY82" fmla="*/ 1135417 h 1191754"/>
              <a:gd name="connsiteX83" fmla="*/ 559041 w 1326097"/>
              <a:gd name="connsiteY83" fmla="*/ 1113748 h 1191754"/>
              <a:gd name="connsiteX84" fmla="*/ 589376 w 1326097"/>
              <a:gd name="connsiteY84" fmla="*/ 1126749 h 1191754"/>
              <a:gd name="connsiteX85" fmla="*/ 602377 w 1326097"/>
              <a:gd name="connsiteY85" fmla="*/ 1152751 h 1191754"/>
              <a:gd name="connsiteX86" fmla="*/ 615378 w 1326097"/>
              <a:gd name="connsiteY86" fmla="*/ 1165752 h 1191754"/>
              <a:gd name="connsiteX87" fmla="*/ 628379 w 1326097"/>
              <a:gd name="connsiteY87" fmla="*/ 1183087 h 1191754"/>
              <a:gd name="connsiteX88" fmla="*/ 663048 w 1326097"/>
              <a:gd name="connsiteY88" fmla="*/ 1191754 h 1191754"/>
              <a:gd name="connsiteX89" fmla="*/ 710719 w 1326097"/>
              <a:gd name="connsiteY89" fmla="*/ 1170086 h 1191754"/>
              <a:gd name="connsiteX90" fmla="*/ 710719 w 1326097"/>
              <a:gd name="connsiteY90" fmla="*/ 1170086 h 1191754"/>
              <a:gd name="connsiteX91" fmla="*/ 749721 w 1326097"/>
              <a:gd name="connsiteY91" fmla="*/ 1148417 h 1191754"/>
              <a:gd name="connsiteX92" fmla="*/ 767056 w 1326097"/>
              <a:gd name="connsiteY92" fmla="*/ 1144084 h 1191754"/>
              <a:gd name="connsiteX93" fmla="*/ 784391 w 1326097"/>
              <a:gd name="connsiteY93" fmla="*/ 1144084 h 1191754"/>
              <a:gd name="connsiteX94" fmla="*/ 819060 w 1326097"/>
              <a:gd name="connsiteY94" fmla="*/ 1126749 h 1191754"/>
              <a:gd name="connsiteX95" fmla="*/ 836394 w 1326097"/>
              <a:gd name="connsiteY95" fmla="*/ 1109415 h 1191754"/>
              <a:gd name="connsiteX96" fmla="*/ 849395 w 1326097"/>
              <a:gd name="connsiteY96" fmla="*/ 1100747 h 1191754"/>
              <a:gd name="connsiteX97" fmla="*/ 866730 w 1326097"/>
              <a:gd name="connsiteY97" fmla="*/ 1087746 h 1191754"/>
              <a:gd name="connsiteX98" fmla="*/ 888398 w 1326097"/>
              <a:gd name="connsiteY98" fmla="*/ 1087746 h 1191754"/>
              <a:gd name="connsiteX99" fmla="*/ 923067 w 1326097"/>
              <a:gd name="connsiteY99" fmla="*/ 1100747 h 1191754"/>
              <a:gd name="connsiteX100" fmla="*/ 953403 w 1326097"/>
              <a:gd name="connsiteY100" fmla="*/ 1109415 h 1191754"/>
              <a:gd name="connsiteX101" fmla="*/ 953403 w 1326097"/>
              <a:gd name="connsiteY101" fmla="*/ 1109415 h 1191754"/>
              <a:gd name="connsiteX102" fmla="*/ 996739 w 1326097"/>
              <a:gd name="connsiteY102" fmla="*/ 1100747 h 1191754"/>
              <a:gd name="connsiteX103" fmla="*/ 1044409 w 1326097"/>
              <a:gd name="connsiteY103" fmla="*/ 1096414 h 1191754"/>
              <a:gd name="connsiteX104" fmla="*/ 1044409 w 1326097"/>
              <a:gd name="connsiteY104" fmla="*/ 1096414 h 1191754"/>
              <a:gd name="connsiteX105" fmla="*/ 1105081 w 1326097"/>
              <a:gd name="connsiteY105" fmla="*/ 1066078 h 1191754"/>
              <a:gd name="connsiteX106" fmla="*/ 1144083 w 1326097"/>
              <a:gd name="connsiteY106" fmla="*/ 1018408 h 1191754"/>
              <a:gd name="connsiteX107" fmla="*/ 1170085 w 1326097"/>
              <a:gd name="connsiteY107" fmla="*/ 992406 h 1191754"/>
              <a:gd name="connsiteX108" fmla="*/ 1187420 w 1326097"/>
              <a:gd name="connsiteY108" fmla="*/ 957737 h 1191754"/>
              <a:gd name="connsiteX109" fmla="*/ 1196087 w 1326097"/>
              <a:gd name="connsiteY109" fmla="*/ 923068 h 1191754"/>
              <a:gd name="connsiteX110" fmla="*/ 1183086 w 1326097"/>
              <a:gd name="connsiteY110" fmla="*/ 897066 h 1191754"/>
              <a:gd name="connsiteX111" fmla="*/ 1204755 w 1326097"/>
              <a:gd name="connsiteY111" fmla="*/ 866730 h 1191754"/>
              <a:gd name="connsiteX112" fmla="*/ 1204755 w 1326097"/>
              <a:gd name="connsiteY112" fmla="*/ 866730 h 1191754"/>
              <a:gd name="connsiteX113" fmla="*/ 1209088 w 1326097"/>
              <a:gd name="connsiteY113" fmla="*/ 814726 h 1191754"/>
              <a:gd name="connsiteX114" fmla="*/ 1209088 w 1326097"/>
              <a:gd name="connsiteY114" fmla="*/ 814726 h 1191754"/>
              <a:gd name="connsiteX115" fmla="*/ 1191754 w 1326097"/>
              <a:gd name="connsiteY115" fmla="*/ 788725 h 1191754"/>
              <a:gd name="connsiteX116" fmla="*/ 1213422 w 1326097"/>
              <a:gd name="connsiteY116" fmla="*/ 758389 h 1191754"/>
              <a:gd name="connsiteX117" fmla="*/ 1230756 w 1326097"/>
              <a:gd name="connsiteY117" fmla="*/ 758389 h 1191754"/>
              <a:gd name="connsiteX118" fmla="*/ 1230756 w 1326097"/>
              <a:gd name="connsiteY118" fmla="*/ 758389 h 1191754"/>
              <a:gd name="connsiteX119" fmla="*/ 1274093 w 1326097"/>
              <a:gd name="connsiteY119" fmla="*/ 749722 h 1191754"/>
              <a:gd name="connsiteX120" fmla="*/ 1308762 w 1326097"/>
              <a:gd name="connsiteY120" fmla="*/ 749722 h 1191754"/>
              <a:gd name="connsiteX121" fmla="*/ 1326097 w 1326097"/>
              <a:gd name="connsiteY121" fmla="*/ 736721 h 1191754"/>
              <a:gd name="connsiteX122" fmla="*/ 1326097 w 1326097"/>
              <a:gd name="connsiteY122" fmla="*/ 736721 h 1191754"/>
              <a:gd name="connsiteX123" fmla="*/ 1291428 w 1326097"/>
              <a:gd name="connsiteY123" fmla="*/ 702052 h 1191754"/>
              <a:gd name="connsiteX124" fmla="*/ 1287094 w 1326097"/>
              <a:gd name="connsiteY124" fmla="*/ 680383 h 1191754"/>
              <a:gd name="connsiteX125" fmla="*/ 1317429 w 1326097"/>
              <a:gd name="connsiteY125" fmla="*/ 645714 h 1191754"/>
              <a:gd name="connsiteX126" fmla="*/ 1317429 w 1326097"/>
              <a:gd name="connsiteY126" fmla="*/ 645714 h 1191754"/>
              <a:gd name="connsiteX127" fmla="*/ 1287094 w 1326097"/>
              <a:gd name="connsiteY127" fmla="*/ 585043 h 1191754"/>
              <a:gd name="connsiteX128" fmla="*/ 1261092 w 1326097"/>
              <a:gd name="connsiteY128" fmla="*/ 593710 h 1191754"/>
              <a:gd name="connsiteX129" fmla="*/ 1235090 w 1326097"/>
              <a:gd name="connsiteY129" fmla="*/ 598044 h 1191754"/>
              <a:gd name="connsiteX130" fmla="*/ 1235090 w 1326097"/>
              <a:gd name="connsiteY130" fmla="*/ 598044 h 1191754"/>
              <a:gd name="connsiteX131" fmla="*/ 1196087 w 1326097"/>
              <a:gd name="connsiteY131" fmla="*/ 628380 h 1191754"/>
              <a:gd name="connsiteX132" fmla="*/ 1152751 w 1326097"/>
              <a:gd name="connsiteY132" fmla="*/ 606711 h 1191754"/>
              <a:gd name="connsiteX133" fmla="*/ 1096413 w 1326097"/>
              <a:gd name="connsiteY133" fmla="*/ 602378 h 1191754"/>
              <a:gd name="connsiteX134" fmla="*/ 1083412 w 1326097"/>
              <a:gd name="connsiteY134" fmla="*/ 628380 h 1191754"/>
              <a:gd name="connsiteX135" fmla="*/ 1079079 w 1326097"/>
              <a:gd name="connsiteY135" fmla="*/ 658715 h 1191754"/>
              <a:gd name="connsiteX136" fmla="*/ 1066078 w 1326097"/>
              <a:gd name="connsiteY136" fmla="*/ 684717 h 1191754"/>
              <a:gd name="connsiteX137" fmla="*/ 1066078 w 1326097"/>
              <a:gd name="connsiteY137" fmla="*/ 684717 h 1191754"/>
              <a:gd name="connsiteX138" fmla="*/ 1005407 w 1326097"/>
              <a:gd name="connsiteY138" fmla="*/ 732387 h 1191754"/>
              <a:gd name="connsiteX139" fmla="*/ 970737 w 1326097"/>
              <a:gd name="connsiteY139" fmla="*/ 754055 h 1191754"/>
              <a:gd name="connsiteX140" fmla="*/ 931735 w 1326097"/>
              <a:gd name="connsiteY140" fmla="*/ 767056 h 1191754"/>
              <a:gd name="connsiteX141" fmla="*/ 892732 w 1326097"/>
              <a:gd name="connsiteY141" fmla="*/ 771390 h 1191754"/>
              <a:gd name="connsiteX142" fmla="*/ 862396 w 1326097"/>
              <a:gd name="connsiteY142" fmla="*/ 832061 h 1191754"/>
              <a:gd name="connsiteX143" fmla="*/ 823393 w 1326097"/>
              <a:gd name="connsiteY143" fmla="*/ 814726 h 1191754"/>
              <a:gd name="connsiteX144" fmla="*/ 775723 w 1326097"/>
              <a:gd name="connsiteY144" fmla="*/ 810393 h 1191754"/>
              <a:gd name="connsiteX145" fmla="*/ 723719 w 1326097"/>
              <a:gd name="connsiteY145" fmla="*/ 836395 h 1191754"/>
              <a:gd name="connsiteX146" fmla="*/ 702051 w 1326097"/>
              <a:gd name="connsiteY146" fmla="*/ 875398 h 1191754"/>
              <a:gd name="connsiteX147" fmla="*/ 680383 w 1326097"/>
              <a:gd name="connsiteY147" fmla="*/ 901399 h 1191754"/>
              <a:gd name="connsiteX148" fmla="*/ 680383 w 1326097"/>
              <a:gd name="connsiteY148" fmla="*/ 901399 h 1191754"/>
              <a:gd name="connsiteX149" fmla="*/ 624046 w 1326097"/>
              <a:gd name="connsiteY149" fmla="*/ 927401 h 1191754"/>
              <a:gd name="connsiteX150" fmla="*/ 576375 w 1326097"/>
              <a:gd name="connsiteY150" fmla="*/ 914400 h 1191754"/>
              <a:gd name="connsiteX151" fmla="*/ 533039 w 1326097"/>
              <a:gd name="connsiteY151" fmla="*/ 897066 h 1191754"/>
              <a:gd name="connsiteX152" fmla="*/ 494036 w 1326097"/>
              <a:gd name="connsiteY152" fmla="*/ 897066 h 1191754"/>
              <a:gd name="connsiteX153" fmla="*/ 455033 w 1326097"/>
              <a:gd name="connsiteY153" fmla="*/ 879731 h 1191754"/>
              <a:gd name="connsiteX154" fmla="*/ 455033 w 1326097"/>
              <a:gd name="connsiteY154" fmla="*/ 879731 h 1191754"/>
              <a:gd name="connsiteX155" fmla="*/ 416030 w 1326097"/>
              <a:gd name="connsiteY155" fmla="*/ 853729 h 1191754"/>
              <a:gd name="connsiteX156" fmla="*/ 416030 w 1326097"/>
              <a:gd name="connsiteY156" fmla="*/ 853729 h 1191754"/>
              <a:gd name="connsiteX157" fmla="*/ 416030 w 1326097"/>
              <a:gd name="connsiteY157" fmla="*/ 801726 h 1191754"/>
              <a:gd name="connsiteX158" fmla="*/ 446366 w 1326097"/>
              <a:gd name="connsiteY158" fmla="*/ 771390 h 1191754"/>
              <a:gd name="connsiteX159" fmla="*/ 450700 w 1326097"/>
              <a:gd name="connsiteY159" fmla="*/ 741054 h 1191754"/>
              <a:gd name="connsiteX160" fmla="*/ 455033 w 1326097"/>
              <a:gd name="connsiteY160" fmla="*/ 702052 h 1191754"/>
              <a:gd name="connsiteX161" fmla="*/ 437699 w 1326097"/>
              <a:gd name="connsiteY161" fmla="*/ 693384 h 1191754"/>
              <a:gd name="connsiteX162" fmla="*/ 437699 w 1326097"/>
              <a:gd name="connsiteY162" fmla="*/ 693384 h 1191754"/>
              <a:gd name="connsiteX163" fmla="*/ 429031 w 1326097"/>
              <a:gd name="connsiteY163" fmla="*/ 641380 h 1191754"/>
              <a:gd name="connsiteX164" fmla="*/ 429031 w 1326097"/>
              <a:gd name="connsiteY164" fmla="*/ 641380 h 1191754"/>
              <a:gd name="connsiteX165" fmla="*/ 507037 w 1326097"/>
              <a:gd name="connsiteY165" fmla="*/ 671716 h 1191754"/>
              <a:gd name="connsiteX166" fmla="*/ 546040 w 1326097"/>
              <a:gd name="connsiteY166" fmla="*/ 654381 h 1191754"/>
              <a:gd name="connsiteX167" fmla="*/ 546040 w 1326097"/>
              <a:gd name="connsiteY167" fmla="*/ 654381 h 1191754"/>
              <a:gd name="connsiteX168" fmla="*/ 498370 w 1326097"/>
              <a:gd name="connsiteY168" fmla="*/ 585043 h 1191754"/>
              <a:gd name="connsiteX169" fmla="*/ 485369 w 1326097"/>
              <a:gd name="connsiteY169" fmla="*/ 567708 h 1191754"/>
              <a:gd name="connsiteX170" fmla="*/ 485369 w 1326097"/>
              <a:gd name="connsiteY170" fmla="*/ 537373 h 1191754"/>
              <a:gd name="connsiteX171" fmla="*/ 485369 w 1326097"/>
              <a:gd name="connsiteY171" fmla="*/ 481035 h 1191754"/>
              <a:gd name="connsiteX172" fmla="*/ 485369 w 1326097"/>
              <a:gd name="connsiteY172" fmla="*/ 459367 h 1191754"/>
              <a:gd name="connsiteX173" fmla="*/ 481035 w 1326097"/>
              <a:gd name="connsiteY173" fmla="*/ 433365 h 1191754"/>
              <a:gd name="connsiteX174" fmla="*/ 494036 w 1326097"/>
              <a:gd name="connsiteY174" fmla="*/ 390029 h 1191754"/>
              <a:gd name="connsiteX175" fmla="*/ 541706 w 1326097"/>
              <a:gd name="connsiteY175" fmla="*/ 381362 h 1191754"/>
              <a:gd name="connsiteX176" fmla="*/ 563374 w 1326097"/>
              <a:gd name="connsiteY176" fmla="*/ 372694 h 1191754"/>
              <a:gd name="connsiteX177" fmla="*/ 546040 w 1326097"/>
              <a:gd name="connsiteY177" fmla="*/ 346692 h 1191754"/>
              <a:gd name="connsiteX178" fmla="*/ 494036 w 1326097"/>
              <a:gd name="connsiteY178" fmla="*/ 342359 h 1191754"/>
              <a:gd name="connsiteX179" fmla="*/ 455033 w 1326097"/>
              <a:gd name="connsiteY179" fmla="*/ 355360 h 1191754"/>
              <a:gd name="connsiteX180" fmla="*/ 468034 w 1326097"/>
              <a:gd name="connsiteY180" fmla="*/ 307689 h 1191754"/>
              <a:gd name="connsiteX181" fmla="*/ 468034 w 1326097"/>
              <a:gd name="connsiteY181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34496 w 1326097"/>
              <a:gd name="connsiteY3" fmla="*/ 187143 h 1191754"/>
              <a:gd name="connsiteX4" fmla="*/ 1131082 w 1326097"/>
              <a:gd name="connsiteY4" fmla="*/ 8668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1131082 w 1326097"/>
              <a:gd name="connsiteY4" fmla="*/ 8668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1096413 w 1326097"/>
              <a:gd name="connsiteY5" fmla="*/ 30336 h 1191754"/>
              <a:gd name="connsiteX6" fmla="*/ 1096413 w 1326097"/>
              <a:gd name="connsiteY6" fmla="*/ 30336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1096413 w 1326097"/>
              <a:gd name="connsiteY5" fmla="*/ 30336 h 1191754"/>
              <a:gd name="connsiteX6" fmla="*/ 708661 w 1326097"/>
              <a:gd name="connsiteY6" fmla="*/ 189488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1040076 w 1326097"/>
              <a:gd name="connsiteY7" fmla="*/ 52004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1001073 w 1326097"/>
              <a:gd name="connsiteY8" fmla="*/ 39003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957737 w 1326097"/>
              <a:gd name="connsiteY9" fmla="*/ 34670 h 1191754"/>
              <a:gd name="connsiteX10" fmla="*/ 957737 w 1326097"/>
              <a:gd name="connsiteY10" fmla="*/ 34670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957737 w 1326097"/>
              <a:gd name="connsiteY9" fmla="*/ 34670 h 1191754"/>
              <a:gd name="connsiteX10" fmla="*/ 891183 w 1326097"/>
              <a:gd name="connsiteY10" fmla="*/ 95437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  <a:gd name="connsiteX0" fmla="*/ 466910 w 1326097"/>
              <a:gd name="connsiteY0" fmla="*/ 309486 h 1191754"/>
              <a:gd name="connsiteX1" fmla="*/ 521902 w 1326097"/>
              <a:gd name="connsiteY1" fmla="*/ 234360 h 1191754"/>
              <a:gd name="connsiteX2" fmla="*/ 562153 w 1326097"/>
              <a:gd name="connsiteY2" fmla="*/ 207398 h 1191754"/>
              <a:gd name="connsiteX3" fmla="*/ 622921 w 1326097"/>
              <a:gd name="connsiteY3" fmla="*/ 207398 h 1191754"/>
              <a:gd name="connsiteX4" fmla="*/ 676775 w 1326097"/>
              <a:gd name="connsiteY4" fmla="*/ 219906 h 1191754"/>
              <a:gd name="connsiteX5" fmla="*/ 726023 w 1326097"/>
              <a:gd name="connsiteY5" fmla="*/ 151870 h 1191754"/>
              <a:gd name="connsiteX6" fmla="*/ 708661 w 1326097"/>
              <a:gd name="connsiteY6" fmla="*/ 189488 h 1191754"/>
              <a:gd name="connsiteX7" fmla="*/ 727559 w 1326097"/>
              <a:gd name="connsiteY7" fmla="*/ 80941 h 1191754"/>
              <a:gd name="connsiteX8" fmla="*/ 766685 w 1326097"/>
              <a:gd name="connsiteY8" fmla="*/ 62152 h 1191754"/>
              <a:gd name="connsiteX9" fmla="*/ 836203 w 1326097"/>
              <a:gd name="connsiteY9" fmla="*/ 83863 h 1191754"/>
              <a:gd name="connsiteX10" fmla="*/ 891183 w 1326097"/>
              <a:gd name="connsiteY10" fmla="*/ 95437 h 1191754"/>
              <a:gd name="connsiteX11" fmla="*/ 910066 w 1326097"/>
              <a:gd name="connsiteY11" fmla="*/ 52004 h 1191754"/>
              <a:gd name="connsiteX12" fmla="*/ 827727 w 1326097"/>
              <a:gd name="connsiteY12" fmla="*/ 21669 h 1191754"/>
              <a:gd name="connsiteX13" fmla="*/ 771390 w 1326097"/>
              <a:gd name="connsiteY13" fmla="*/ 17335 h 1191754"/>
              <a:gd name="connsiteX14" fmla="*/ 732387 w 1326097"/>
              <a:gd name="connsiteY14" fmla="*/ 0 h 1191754"/>
              <a:gd name="connsiteX15" fmla="*/ 684717 w 1326097"/>
              <a:gd name="connsiteY15" fmla="*/ 21669 h 1191754"/>
              <a:gd name="connsiteX16" fmla="*/ 693384 w 1326097"/>
              <a:gd name="connsiteY16" fmla="*/ 56338 h 1191754"/>
              <a:gd name="connsiteX17" fmla="*/ 689050 w 1326097"/>
              <a:gd name="connsiteY17" fmla="*/ 104008 h 1191754"/>
              <a:gd name="connsiteX18" fmla="*/ 680383 w 1326097"/>
              <a:gd name="connsiteY18" fmla="*/ 130010 h 1191754"/>
              <a:gd name="connsiteX19" fmla="*/ 580709 w 1326097"/>
              <a:gd name="connsiteY19" fmla="*/ 117009 h 1191754"/>
              <a:gd name="connsiteX20" fmla="*/ 528705 w 1326097"/>
              <a:gd name="connsiteY20" fmla="*/ 104008 h 1191754"/>
              <a:gd name="connsiteX21" fmla="*/ 511371 w 1326097"/>
              <a:gd name="connsiteY21" fmla="*/ 91007 h 1191754"/>
              <a:gd name="connsiteX22" fmla="*/ 481035 w 1326097"/>
              <a:gd name="connsiteY22" fmla="*/ 112675 h 1191754"/>
              <a:gd name="connsiteX23" fmla="*/ 468034 w 1326097"/>
              <a:gd name="connsiteY23" fmla="*/ 130010 h 1191754"/>
              <a:gd name="connsiteX24" fmla="*/ 381361 w 1326097"/>
              <a:gd name="connsiteY24" fmla="*/ 151678 h 1191754"/>
              <a:gd name="connsiteX25" fmla="*/ 338025 w 1326097"/>
              <a:gd name="connsiteY25" fmla="*/ 134344 h 1191754"/>
              <a:gd name="connsiteX26" fmla="*/ 290355 w 1326097"/>
              <a:gd name="connsiteY26" fmla="*/ 156012 h 1191754"/>
              <a:gd name="connsiteX27" fmla="*/ 260019 w 1326097"/>
              <a:gd name="connsiteY27" fmla="*/ 195015 h 1191754"/>
              <a:gd name="connsiteX28" fmla="*/ 260019 w 1326097"/>
              <a:gd name="connsiteY28" fmla="*/ 195015 h 1191754"/>
              <a:gd name="connsiteX29" fmla="*/ 268686 w 1326097"/>
              <a:gd name="connsiteY29" fmla="*/ 238351 h 1191754"/>
              <a:gd name="connsiteX30" fmla="*/ 268686 w 1326097"/>
              <a:gd name="connsiteY30" fmla="*/ 264353 h 1191754"/>
              <a:gd name="connsiteX31" fmla="*/ 247018 w 1326097"/>
              <a:gd name="connsiteY31" fmla="*/ 312023 h 1191754"/>
              <a:gd name="connsiteX32" fmla="*/ 234017 w 1326097"/>
              <a:gd name="connsiteY32" fmla="*/ 342359 h 1191754"/>
              <a:gd name="connsiteX33" fmla="*/ 234017 w 1326097"/>
              <a:gd name="connsiteY33" fmla="*/ 342359 h 1191754"/>
              <a:gd name="connsiteX34" fmla="*/ 229683 w 1326097"/>
              <a:gd name="connsiteY34" fmla="*/ 390029 h 1191754"/>
              <a:gd name="connsiteX35" fmla="*/ 229683 w 1326097"/>
              <a:gd name="connsiteY35" fmla="*/ 390029 h 1191754"/>
              <a:gd name="connsiteX36" fmla="*/ 238351 w 1326097"/>
              <a:gd name="connsiteY36" fmla="*/ 455034 h 1191754"/>
              <a:gd name="connsiteX37" fmla="*/ 268686 w 1326097"/>
              <a:gd name="connsiteY37" fmla="*/ 468035 h 1191754"/>
              <a:gd name="connsiteX38" fmla="*/ 286021 w 1326097"/>
              <a:gd name="connsiteY38" fmla="*/ 481035 h 1191754"/>
              <a:gd name="connsiteX39" fmla="*/ 273020 w 1326097"/>
              <a:gd name="connsiteY39" fmla="*/ 515705 h 1191754"/>
              <a:gd name="connsiteX40" fmla="*/ 264353 w 1326097"/>
              <a:gd name="connsiteY40" fmla="*/ 537373 h 1191754"/>
              <a:gd name="connsiteX41" fmla="*/ 264353 w 1326097"/>
              <a:gd name="connsiteY41" fmla="*/ 537373 h 1191754"/>
              <a:gd name="connsiteX42" fmla="*/ 221016 w 1326097"/>
              <a:gd name="connsiteY42" fmla="*/ 546040 h 1191754"/>
              <a:gd name="connsiteX43" fmla="*/ 221016 w 1326097"/>
              <a:gd name="connsiteY43" fmla="*/ 546040 h 1191754"/>
              <a:gd name="connsiteX44" fmla="*/ 182013 w 1326097"/>
              <a:gd name="connsiteY44" fmla="*/ 580709 h 1191754"/>
              <a:gd name="connsiteX45" fmla="*/ 147344 w 1326097"/>
              <a:gd name="connsiteY45" fmla="*/ 602378 h 1191754"/>
              <a:gd name="connsiteX46" fmla="*/ 147344 w 1326097"/>
              <a:gd name="connsiteY46" fmla="*/ 641380 h 1191754"/>
              <a:gd name="connsiteX47" fmla="*/ 130009 w 1326097"/>
              <a:gd name="connsiteY47" fmla="*/ 663049 h 1191754"/>
              <a:gd name="connsiteX48" fmla="*/ 130009 w 1326097"/>
              <a:gd name="connsiteY48" fmla="*/ 663049 h 1191754"/>
              <a:gd name="connsiteX49" fmla="*/ 86673 w 1326097"/>
              <a:gd name="connsiteY49" fmla="*/ 676050 h 1191754"/>
              <a:gd name="connsiteX50" fmla="*/ 69338 w 1326097"/>
              <a:gd name="connsiteY50" fmla="*/ 693384 h 1191754"/>
              <a:gd name="connsiteX51" fmla="*/ 47670 w 1326097"/>
              <a:gd name="connsiteY51" fmla="*/ 706385 h 1191754"/>
              <a:gd name="connsiteX52" fmla="*/ 17335 w 1326097"/>
              <a:gd name="connsiteY52" fmla="*/ 715053 h 1191754"/>
              <a:gd name="connsiteX53" fmla="*/ 17335 w 1326097"/>
              <a:gd name="connsiteY53" fmla="*/ 715053 h 1191754"/>
              <a:gd name="connsiteX54" fmla="*/ 0 w 1326097"/>
              <a:gd name="connsiteY54" fmla="*/ 762723 h 1191754"/>
              <a:gd name="connsiteX55" fmla="*/ 0 w 1326097"/>
              <a:gd name="connsiteY55" fmla="*/ 780057 h 1191754"/>
              <a:gd name="connsiteX56" fmla="*/ 0 w 1326097"/>
              <a:gd name="connsiteY56" fmla="*/ 780057 h 1191754"/>
              <a:gd name="connsiteX57" fmla="*/ 13001 w 1326097"/>
              <a:gd name="connsiteY57" fmla="*/ 806059 h 1191754"/>
              <a:gd name="connsiteX58" fmla="*/ 21668 w 1326097"/>
              <a:gd name="connsiteY58" fmla="*/ 827727 h 1191754"/>
              <a:gd name="connsiteX59" fmla="*/ 13001 w 1326097"/>
              <a:gd name="connsiteY59" fmla="*/ 845062 h 1191754"/>
              <a:gd name="connsiteX60" fmla="*/ 21668 w 1326097"/>
              <a:gd name="connsiteY60" fmla="*/ 866730 h 1191754"/>
              <a:gd name="connsiteX61" fmla="*/ 34669 w 1326097"/>
              <a:gd name="connsiteY61" fmla="*/ 875398 h 1191754"/>
              <a:gd name="connsiteX62" fmla="*/ 39003 w 1326097"/>
              <a:gd name="connsiteY62" fmla="*/ 897066 h 1191754"/>
              <a:gd name="connsiteX63" fmla="*/ 39003 w 1326097"/>
              <a:gd name="connsiteY63" fmla="*/ 897066 h 1191754"/>
              <a:gd name="connsiteX64" fmla="*/ 78006 w 1326097"/>
              <a:gd name="connsiteY64" fmla="*/ 923068 h 1191754"/>
              <a:gd name="connsiteX65" fmla="*/ 78006 w 1326097"/>
              <a:gd name="connsiteY65" fmla="*/ 923068 h 1191754"/>
              <a:gd name="connsiteX66" fmla="*/ 117009 w 1326097"/>
              <a:gd name="connsiteY66" fmla="*/ 923068 h 1191754"/>
              <a:gd name="connsiteX67" fmla="*/ 117009 w 1326097"/>
              <a:gd name="connsiteY67" fmla="*/ 923068 h 1191754"/>
              <a:gd name="connsiteX68" fmla="*/ 156011 w 1326097"/>
              <a:gd name="connsiteY68" fmla="*/ 944736 h 1191754"/>
              <a:gd name="connsiteX69" fmla="*/ 156011 w 1326097"/>
              <a:gd name="connsiteY69" fmla="*/ 944736 h 1191754"/>
              <a:gd name="connsiteX70" fmla="*/ 169012 w 1326097"/>
              <a:gd name="connsiteY70" fmla="*/ 992406 h 1191754"/>
              <a:gd name="connsiteX71" fmla="*/ 169012 w 1326097"/>
              <a:gd name="connsiteY71" fmla="*/ 992406 h 1191754"/>
              <a:gd name="connsiteX72" fmla="*/ 177680 w 1326097"/>
              <a:gd name="connsiteY72" fmla="*/ 1048744 h 1191754"/>
              <a:gd name="connsiteX73" fmla="*/ 195014 w 1326097"/>
              <a:gd name="connsiteY73" fmla="*/ 1066078 h 1191754"/>
              <a:gd name="connsiteX74" fmla="*/ 195014 w 1326097"/>
              <a:gd name="connsiteY74" fmla="*/ 1066078 h 1191754"/>
              <a:gd name="connsiteX75" fmla="*/ 247018 w 1326097"/>
              <a:gd name="connsiteY75" fmla="*/ 1083413 h 1191754"/>
              <a:gd name="connsiteX76" fmla="*/ 286021 w 1326097"/>
              <a:gd name="connsiteY76" fmla="*/ 1096414 h 1191754"/>
              <a:gd name="connsiteX77" fmla="*/ 333691 w 1326097"/>
              <a:gd name="connsiteY77" fmla="*/ 1096414 h 1191754"/>
              <a:gd name="connsiteX78" fmla="*/ 368360 w 1326097"/>
              <a:gd name="connsiteY78" fmla="*/ 1100747 h 1191754"/>
              <a:gd name="connsiteX79" fmla="*/ 398696 w 1326097"/>
              <a:gd name="connsiteY79" fmla="*/ 1105081 h 1191754"/>
              <a:gd name="connsiteX80" fmla="*/ 437699 w 1326097"/>
              <a:gd name="connsiteY80" fmla="*/ 1109415 h 1191754"/>
              <a:gd name="connsiteX81" fmla="*/ 468034 w 1326097"/>
              <a:gd name="connsiteY81" fmla="*/ 1118082 h 1191754"/>
              <a:gd name="connsiteX82" fmla="*/ 502703 w 1326097"/>
              <a:gd name="connsiteY82" fmla="*/ 1135417 h 1191754"/>
              <a:gd name="connsiteX83" fmla="*/ 502703 w 1326097"/>
              <a:gd name="connsiteY83" fmla="*/ 1135417 h 1191754"/>
              <a:gd name="connsiteX84" fmla="*/ 559041 w 1326097"/>
              <a:gd name="connsiteY84" fmla="*/ 1113748 h 1191754"/>
              <a:gd name="connsiteX85" fmla="*/ 589376 w 1326097"/>
              <a:gd name="connsiteY85" fmla="*/ 1126749 h 1191754"/>
              <a:gd name="connsiteX86" fmla="*/ 602377 w 1326097"/>
              <a:gd name="connsiteY86" fmla="*/ 1152751 h 1191754"/>
              <a:gd name="connsiteX87" fmla="*/ 615378 w 1326097"/>
              <a:gd name="connsiteY87" fmla="*/ 1165752 h 1191754"/>
              <a:gd name="connsiteX88" fmla="*/ 628379 w 1326097"/>
              <a:gd name="connsiteY88" fmla="*/ 1183087 h 1191754"/>
              <a:gd name="connsiteX89" fmla="*/ 663048 w 1326097"/>
              <a:gd name="connsiteY89" fmla="*/ 1191754 h 1191754"/>
              <a:gd name="connsiteX90" fmla="*/ 710719 w 1326097"/>
              <a:gd name="connsiteY90" fmla="*/ 1170086 h 1191754"/>
              <a:gd name="connsiteX91" fmla="*/ 710719 w 1326097"/>
              <a:gd name="connsiteY91" fmla="*/ 1170086 h 1191754"/>
              <a:gd name="connsiteX92" fmla="*/ 749721 w 1326097"/>
              <a:gd name="connsiteY92" fmla="*/ 1148417 h 1191754"/>
              <a:gd name="connsiteX93" fmla="*/ 767056 w 1326097"/>
              <a:gd name="connsiteY93" fmla="*/ 1144084 h 1191754"/>
              <a:gd name="connsiteX94" fmla="*/ 784391 w 1326097"/>
              <a:gd name="connsiteY94" fmla="*/ 1144084 h 1191754"/>
              <a:gd name="connsiteX95" fmla="*/ 819060 w 1326097"/>
              <a:gd name="connsiteY95" fmla="*/ 1126749 h 1191754"/>
              <a:gd name="connsiteX96" fmla="*/ 836394 w 1326097"/>
              <a:gd name="connsiteY96" fmla="*/ 1109415 h 1191754"/>
              <a:gd name="connsiteX97" fmla="*/ 849395 w 1326097"/>
              <a:gd name="connsiteY97" fmla="*/ 1100747 h 1191754"/>
              <a:gd name="connsiteX98" fmla="*/ 866730 w 1326097"/>
              <a:gd name="connsiteY98" fmla="*/ 1087746 h 1191754"/>
              <a:gd name="connsiteX99" fmla="*/ 888398 w 1326097"/>
              <a:gd name="connsiteY99" fmla="*/ 1087746 h 1191754"/>
              <a:gd name="connsiteX100" fmla="*/ 923067 w 1326097"/>
              <a:gd name="connsiteY100" fmla="*/ 1100747 h 1191754"/>
              <a:gd name="connsiteX101" fmla="*/ 953403 w 1326097"/>
              <a:gd name="connsiteY101" fmla="*/ 1109415 h 1191754"/>
              <a:gd name="connsiteX102" fmla="*/ 953403 w 1326097"/>
              <a:gd name="connsiteY102" fmla="*/ 1109415 h 1191754"/>
              <a:gd name="connsiteX103" fmla="*/ 996739 w 1326097"/>
              <a:gd name="connsiteY103" fmla="*/ 1100747 h 1191754"/>
              <a:gd name="connsiteX104" fmla="*/ 1044409 w 1326097"/>
              <a:gd name="connsiteY104" fmla="*/ 1096414 h 1191754"/>
              <a:gd name="connsiteX105" fmla="*/ 1044409 w 1326097"/>
              <a:gd name="connsiteY105" fmla="*/ 1096414 h 1191754"/>
              <a:gd name="connsiteX106" fmla="*/ 1105081 w 1326097"/>
              <a:gd name="connsiteY106" fmla="*/ 1066078 h 1191754"/>
              <a:gd name="connsiteX107" fmla="*/ 1144083 w 1326097"/>
              <a:gd name="connsiteY107" fmla="*/ 1018408 h 1191754"/>
              <a:gd name="connsiteX108" fmla="*/ 1170085 w 1326097"/>
              <a:gd name="connsiteY108" fmla="*/ 992406 h 1191754"/>
              <a:gd name="connsiteX109" fmla="*/ 1187420 w 1326097"/>
              <a:gd name="connsiteY109" fmla="*/ 957737 h 1191754"/>
              <a:gd name="connsiteX110" fmla="*/ 1196087 w 1326097"/>
              <a:gd name="connsiteY110" fmla="*/ 923068 h 1191754"/>
              <a:gd name="connsiteX111" fmla="*/ 1183086 w 1326097"/>
              <a:gd name="connsiteY111" fmla="*/ 897066 h 1191754"/>
              <a:gd name="connsiteX112" fmla="*/ 1204755 w 1326097"/>
              <a:gd name="connsiteY112" fmla="*/ 866730 h 1191754"/>
              <a:gd name="connsiteX113" fmla="*/ 1204755 w 1326097"/>
              <a:gd name="connsiteY113" fmla="*/ 866730 h 1191754"/>
              <a:gd name="connsiteX114" fmla="*/ 1209088 w 1326097"/>
              <a:gd name="connsiteY114" fmla="*/ 814726 h 1191754"/>
              <a:gd name="connsiteX115" fmla="*/ 1209088 w 1326097"/>
              <a:gd name="connsiteY115" fmla="*/ 814726 h 1191754"/>
              <a:gd name="connsiteX116" fmla="*/ 1191754 w 1326097"/>
              <a:gd name="connsiteY116" fmla="*/ 788725 h 1191754"/>
              <a:gd name="connsiteX117" fmla="*/ 1213422 w 1326097"/>
              <a:gd name="connsiteY117" fmla="*/ 758389 h 1191754"/>
              <a:gd name="connsiteX118" fmla="*/ 1230756 w 1326097"/>
              <a:gd name="connsiteY118" fmla="*/ 758389 h 1191754"/>
              <a:gd name="connsiteX119" fmla="*/ 1230756 w 1326097"/>
              <a:gd name="connsiteY119" fmla="*/ 758389 h 1191754"/>
              <a:gd name="connsiteX120" fmla="*/ 1274093 w 1326097"/>
              <a:gd name="connsiteY120" fmla="*/ 749722 h 1191754"/>
              <a:gd name="connsiteX121" fmla="*/ 1308762 w 1326097"/>
              <a:gd name="connsiteY121" fmla="*/ 749722 h 1191754"/>
              <a:gd name="connsiteX122" fmla="*/ 1326097 w 1326097"/>
              <a:gd name="connsiteY122" fmla="*/ 736721 h 1191754"/>
              <a:gd name="connsiteX123" fmla="*/ 1326097 w 1326097"/>
              <a:gd name="connsiteY123" fmla="*/ 736721 h 1191754"/>
              <a:gd name="connsiteX124" fmla="*/ 1291428 w 1326097"/>
              <a:gd name="connsiteY124" fmla="*/ 702052 h 1191754"/>
              <a:gd name="connsiteX125" fmla="*/ 1287094 w 1326097"/>
              <a:gd name="connsiteY125" fmla="*/ 680383 h 1191754"/>
              <a:gd name="connsiteX126" fmla="*/ 1317429 w 1326097"/>
              <a:gd name="connsiteY126" fmla="*/ 645714 h 1191754"/>
              <a:gd name="connsiteX127" fmla="*/ 1317429 w 1326097"/>
              <a:gd name="connsiteY127" fmla="*/ 645714 h 1191754"/>
              <a:gd name="connsiteX128" fmla="*/ 1287094 w 1326097"/>
              <a:gd name="connsiteY128" fmla="*/ 585043 h 1191754"/>
              <a:gd name="connsiteX129" fmla="*/ 1261092 w 1326097"/>
              <a:gd name="connsiteY129" fmla="*/ 593710 h 1191754"/>
              <a:gd name="connsiteX130" fmla="*/ 1235090 w 1326097"/>
              <a:gd name="connsiteY130" fmla="*/ 598044 h 1191754"/>
              <a:gd name="connsiteX131" fmla="*/ 1235090 w 1326097"/>
              <a:gd name="connsiteY131" fmla="*/ 598044 h 1191754"/>
              <a:gd name="connsiteX132" fmla="*/ 1196087 w 1326097"/>
              <a:gd name="connsiteY132" fmla="*/ 628380 h 1191754"/>
              <a:gd name="connsiteX133" fmla="*/ 1152751 w 1326097"/>
              <a:gd name="connsiteY133" fmla="*/ 606711 h 1191754"/>
              <a:gd name="connsiteX134" fmla="*/ 1096413 w 1326097"/>
              <a:gd name="connsiteY134" fmla="*/ 602378 h 1191754"/>
              <a:gd name="connsiteX135" fmla="*/ 1083412 w 1326097"/>
              <a:gd name="connsiteY135" fmla="*/ 628380 h 1191754"/>
              <a:gd name="connsiteX136" fmla="*/ 1079079 w 1326097"/>
              <a:gd name="connsiteY136" fmla="*/ 658715 h 1191754"/>
              <a:gd name="connsiteX137" fmla="*/ 1066078 w 1326097"/>
              <a:gd name="connsiteY137" fmla="*/ 684717 h 1191754"/>
              <a:gd name="connsiteX138" fmla="*/ 1066078 w 1326097"/>
              <a:gd name="connsiteY138" fmla="*/ 684717 h 1191754"/>
              <a:gd name="connsiteX139" fmla="*/ 1005407 w 1326097"/>
              <a:gd name="connsiteY139" fmla="*/ 732387 h 1191754"/>
              <a:gd name="connsiteX140" fmla="*/ 970737 w 1326097"/>
              <a:gd name="connsiteY140" fmla="*/ 754055 h 1191754"/>
              <a:gd name="connsiteX141" fmla="*/ 931735 w 1326097"/>
              <a:gd name="connsiteY141" fmla="*/ 767056 h 1191754"/>
              <a:gd name="connsiteX142" fmla="*/ 892732 w 1326097"/>
              <a:gd name="connsiteY142" fmla="*/ 771390 h 1191754"/>
              <a:gd name="connsiteX143" fmla="*/ 862396 w 1326097"/>
              <a:gd name="connsiteY143" fmla="*/ 832061 h 1191754"/>
              <a:gd name="connsiteX144" fmla="*/ 823393 w 1326097"/>
              <a:gd name="connsiteY144" fmla="*/ 814726 h 1191754"/>
              <a:gd name="connsiteX145" fmla="*/ 775723 w 1326097"/>
              <a:gd name="connsiteY145" fmla="*/ 810393 h 1191754"/>
              <a:gd name="connsiteX146" fmla="*/ 723719 w 1326097"/>
              <a:gd name="connsiteY146" fmla="*/ 836395 h 1191754"/>
              <a:gd name="connsiteX147" fmla="*/ 702051 w 1326097"/>
              <a:gd name="connsiteY147" fmla="*/ 875398 h 1191754"/>
              <a:gd name="connsiteX148" fmla="*/ 680383 w 1326097"/>
              <a:gd name="connsiteY148" fmla="*/ 901399 h 1191754"/>
              <a:gd name="connsiteX149" fmla="*/ 680383 w 1326097"/>
              <a:gd name="connsiteY149" fmla="*/ 901399 h 1191754"/>
              <a:gd name="connsiteX150" fmla="*/ 624046 w 1326097"/>
              <a:gd name="connsiteY150" fmla="*/ 927401 h 1191754"/>
              <a:gd name="connsiteX151" fmla="*/ 576375 w 1326097"/>
              <a:gd name="connsiteY151" fmla="*/ 914400 h 1191754"/>
              <a:gd name="connsiteX152" fmla="*/ 533039 w 1326097"/>
              <a:gd name="connsiteY152" fmla="*/ 897066 h 1191754"/>
              <a:gd name="connsiteX153" fmla="*/ 494036 w 1326097"/>
              <a:gd name="connsiteY153" fmla="*/ 897066 h 1191754"/>
              <a:gd name="connsiteX154" fmla="*/ 455033 w 1326097"/>
              <a:gd name="connsiteY154" fmla="*/ 879731 h 1191754"/>
              <a:gd name="connsiteX155" fmla="*/ 455033 w 1326097"/>
              <a:gd name="connsiteY155" fmla="*/ 879731 h 1191754"/>
              <a:gd name="connsiteX156" fmla="*/ 416030 w 1326097"/>
              <a:gd name="connsiteY156" fmla="*/ 853729 h 1191754"/>
              <a:gd name="connsiteX157" fmla="*/ 416030 w 1326097"/>
              <a:gd name="connsiteY157" fmla="*/ 853729 h 1191754"/>
              <a:gd name="connsiteX158" fmla="*/ 416030 w 1326097"/>
              <a:gd name="connsiteY158" fmla="*/ 801726 h 1191754"/>
              <a:gd name="connsiteX159" fmla="*/ 446366 w 1326097"/>
              <a:gd name="connsiteY159" fmla="*/ 771390 h 1191754"/>
              <a:gd name="connsiteX160" fmla="*/ 450700 w 1326097"/>
              <a:gd name="connsiteY160" fmla="*/ 741054 h 1191754"/>
              <a:gd name="connsiteX161" fmla="*/ 455033 w 1326097"/>
              <a:gd name="connsiteY161" fmla="*/ 702052 h 1191754"/>
              <a:gd name="connsiteX162" fmla="*/ 437699 w 1326097"/>
              <a:gd name="connsiteY162" fmla="*/ 693384 h 1191754"/>
              <a:gd name="connsiteX163" fmla="*/ 437699 w 1326097"/>
              <a:gd name="connsiteY163" fmla="*/ 693384 h 1191754"/>
              <a:gd name="connsiteX164" fmla="*/ 429031 w 1326097"/>
              <a:gd name="connsiteY164" fmla="*/ 641380 h 1191754"/>
              <a:gd name="connsiteX165" fmla="*/ 429031 w 1326097"/>
              <a:gd name="connsiteY165" fmla="*/ 641380 h 1191754"/>
              <a:gd name="connsiteX166" fmla="*/ 507037 w 1326097"/>
              <a:gd name="connsiteY166" fmla="*/ 671716 h 1191754"/>
              <a:gd name="connsiteX167" fmla="*/ 546040 w 1326097"/>
              <a:gd name="connsiteY167" fmla="*/ 654381 h 1191754"/>
              <a:gd name="connsiteX168" fmla="*/ 546040 w 1326097"/>
              <a:gd name="connsiteY168" fmla="*/ 654381 h 1191754"/>
              <a:gd name="connsiteX169" fmla="*/ 498370 w 1326097"/>
              <a:gd name="connsiteY169" fmla="*/ 585043 h 1191754"/>
              <a:gd name="connsiteX170" fmla="*/ 485369 w 1326097"/>
              <a:gd name="connsiteY170" fmla="*/ 567708 h 1191754"/>
              <a:gd name="connsiteX171" fmla="*/ 485369 w 1326097"/>
              <a:gd name="connsiteY171" fmla="*/ 537373 h 1191754"/>
              <a:gd name="connsiteX172" fmla="*/ 485369 w 1326097"/>
              <a:gd name="connsiteY172" fmla="*/ 481035 h 1191754"/>
              <a:gd name="connsiteX173" fmla="*/ 485369 w 1326097"/>
              <a:gd name="connsiteY173" fmla="*/ 459367 h 1191754"/>
              <a:gd name="connsiteX174" fmla="*/ 481035 w 1326097"/>
              <a:gd name="connsiteY174" fmla="*/ 433365 h 1191754"/>
              <a:gd name="connsiteX175" fmla="*/ 494036 w 1326097"/>
              <a:gd name="connsiteY175" fmla="*/ 390029 h 1191754"/>
              <a:gd name="connsiteX176" fmla="*/ 541706 w 1326097"/>
              <a:gd name="connsiteY176" fmla="*/ 381362 h 1191754"/>
              <a:gd name="connsiteX177" fmla="*/ 563374 w 1326097"/>
              <a:gd name="connsiteY177" fmla="*/ 372694 h 1191754"/>
              <a:gd name="connsiteX178" fmla="*/ 546040 w 1326097"/>
              <a:gd name="connsiteY178" fmla="*/ 346692 h 1191754"/>
              <a:gd name="connsiteX179" fmla="*/ 494036 w 1326097"/>
              <a:gd name="connsiteY179" fmla="*/ 342359 h 1191754"/>
              <a:gd name="connsiteX180" fmla="*/ 455033 w 1326097"/>
              <a:gd name="connsiteY180" fmla="*/ 355360 h 1191754"/>
              <a:gd name="connsiteX181" fmla="*/ 468034 w 1326097"/>
              <a:gd name="connsiteY181" fmla="*/ 307689 h 1191754"/>
              <a:gd name="connsiteX182" fmla="*/ 468034 w 1326097"/>
              <a:gd name="connsiteY182" fmla="*/ 307689 h 11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1326097" h="1191754">
                <a:moveTo>
                  <a:pt x="466910" y="309486"/>
                </a:moveTo>
                <a:lnTo>
                  <a:pt x="521902" y="234360"/>
                </a:lnTo>
                <a:lnTo>
                  <a:pt x="562153" y="207398"/>
                </a:lnTo>
                <a:lnTo>
                  <a:pt x="622921" y="207398"/>
                </a:lnTo>
                <a:lnTo>
                  <a:pt x="676775" y="219906"/>
                </a:lnTo>
                <a:lnTo>
                  <a:pt x="726023" y="151870"/>
                </a:lnTo>
                <a:cubicBezTo>
                  <a:pt x="731337" y="146800"/>
                  <a:pt x="708405" y="201309"/>
                  <a:pt x="708661" y="189488"/>
                </a:cubicBezTo>
                <a:cubicBezTo>
                  <a:pt x="708917" y="177667"/>
                  <a:pt x="617087" y="126769"/>
                  <a:pt x="727559" y="80941"/>
                </a:cubicBezTo>
                <a:lnTo>
                  <a:pt x="766685" y="62152"/>
                </a:lnTo>
                <a:cubicBezTo>
                  <a:pt x="830369" y="52991"/>
                  <a:pt x="815453" y="78316"/>
                  <a:pt x="836203" y="83863"/>
                </a:cubicBezTo>
                <a:cubicBezTo>
                  <a:pt x="856953" y="89410"/>
                  <a:pt x="878873" y="100747"/>
                  <a:pt x="891183" y="95437"/>
                </a:cubicBezTo>
                <a:cubicBezTo>
                  <a:pt x="903494" y="90127"/>
                  <a:pt x="903772" y="66482"/>
                  <a:pt x="910066" y="52004"/>
                </a:cubicBezTo>
                <a:lnTo>
                  <a:pt x="827727" y="21669"/>
                </a:lnTo>
                <a:lnTo>
                  <a:pt x="771390" y="17335"/>
                </a:lnTo>
                <a:lnTo>
                  <a:pt x="732387" y="0"/>
                </a:lnTo>
                <a:lnTo>
                  <a:pt x="684717" y="21669"/>
                </a:lnTo>
                <a:lnTo>
                  <a:pt x="693384" y="56338"/>
                </a:lnTo>
                <a:lnTo>
                  <a:pt x="689050" y="104008"/>
                </a:lnTo>
                <a:lnTo>
                  <a:pt x="680383" y="130010"/>
                </a:lnTo>
                <a:lnTo>
                  <a:pt x="580709" y="117009"/>
                </a:lnTo>
                <a:lnTo>
                  <a:pt x="528705" y="104008"/>
                </a:lnTo>
                <a:lnTo>
                  <a:pt x="511371" y="91007"/>
                </a:lnTo>
                <a:lnTo>
                  <a:pt x="481035" y="112675"/>
                </a:lnTo>
                <a:lnTo>
                  <a:pt x="468034" y="130010"/>
                </a:lnTo>
                <a:lnTo>
                  <a:pt x="381361" y="151678"/>
                </a:lnTo>
                <a:lnTo>
                  <a:pt x="338025" y="134344"/>
                </a:lnTo>
                <a:lnTo>
                  <a:pt x="290355" y="156012"/>
                </a:lnTo>
                <a:lnTo>
                  <a:pt x="260019" y="195015"/>
                </a:lnTo>
                <a:lnTo>
                  <a:pt x="260019" y="195015"/>
                </a:lnTo>
                <a:lnTo>
                  <a:pt x="268686" y="238351"/>
                </a:lnTo>
                <a:lnTo>
                  <a:pt x="268686" y="264353"/>
                </a:lnTo>
                <a:lnTo>
                  <a:pt x="247018" y="312023"/>
                </a:lnTo>
                <a:lnTo>
                  <a:pt x="234017" y="342359"/>
                </a:lnTo>
                <a:lnTo>
                  <a:pt x="234017" y="342359"/>
                </a:lnTo>
                <a:lnTo>
                  <a:pt x="229683" y="390029"/>
                </a:lnTo>
                <a:lnTo>
                  <a:pt x="229683" y="390029"/>
                </a:lnTo>
                <a:lnTo>
                  <a:pt x="238351" y="455034"/>
                </a:lnTo>
                <a:lnTo>
                  <a:pt x="268686" y="468035"/>
                </a:lnTo>
                <a:lnTo>
                  <a:pt x="286021" y="481035"/>
                </a:lnTo>
                <a:lnTo>
                  <a:pt x="273020" y="515705"/>
                </a:lnTo>
                <a:lnTo>
                  <a:pt x="264353" y="537373"/>
                </a:lnTo>
                <a:lnTo>
                  <a:pt x="264353" y="537373"/>
                </a:lnTo>
                <a:lnTo>
                  <a:pt x="221016" y="546040"/>
                </a:lnTo>
                <a:lnTo>
                  <a:pt x="221016" y="546040"/>
                </a:lnTo>
                <a:lnTo>
                  <a:pt x="182013" y="580709"/>
                </a:lnTo>
                <a:lnTo>
                  <a:pt x="147344" y="602378"/>
                </a:lnTo>
                <a:lnTo>
                  <a:pt x="147344" y="641380"/>
                </a:lnTo>
                <a:lnTo>
                  <a:pt x="130009" y="663049"/>
                </a:lnTo>
                <a:lnTo>
                  <a:pt x="130009" y="663049"/>
                </a:lnTo>
                <a:lnTo>
                  <a:pt x="86673" y="676050"/>
                </a:lnTo>
                <a:lnTo>
                  <a:pt x="69338" y="693384"/>
                </a:lnTo>
                <a:lnTo>
                  <a:pt x="47670" y="706385"/>
                </a:lnTo>
                <a:lnTo>
                  <a:pt x="17335" y="715053"/>
                </a:lnTo>
                <a:lnTo>
                  <a:pt x="17335" y="715053"/>
                </a:lnTo>
                <a:lnTo>
                  <a:pt x="0" y="762723"/>
                </a:lnTo>
                <a:lnTo>
                  <a:pt x="0" y="780057"/>
                </a:lnTo>
                <a:lnTo>
                  <a:pt x="0" y="780057"/>
                </a:lnTo>
                <a:lnTo>
                  <a:pt x="13001" y="806059"/>
                </a:lnTo>
                <a:lnTo>
                  <a:pt x="21668" y="827727"/>
                </a:lnTo>
                <a:lnTo>
                  <a:pt x="13001" y="845062"/>
                </a:lnTo>
                <a:lnTo>
                  <a:pt x="21668" y="866730"/>
                </a:lnTo>
                <a:lnTo>
                  <a:pt x="34669" y="875398"/>
                </a:lnTo>
                <a:lnTo>
                  <a:pt x="39003" y="897066"/>
                </a:lnTo>
                <a:lnTo>
                  <a:pt x="39003" y="897066"/>
                </a:lnTo>
                <a:lnTo>
                  <a:pt x="78006" y="923068"/>
                </a:lnTo>
                <a:lnTo>
                  <a:pt x="78006" y="923068"/>
                </a:lnTo>
                <a:lnTo>
                  <a:pt x="117009" y="923068"/>
                </a:lnTo>
                <a:lnTo>
                  <a:pt x="117009" y="923068"/>
                </a:lnTo>
                <a:lnTo>
                  <a:pt x="156011" y="944736"/>
                </a:lnTo>
                <a:lnTo>
                  <a:pt x="156011" y="944736"/>
                </a:lnTo>
                <a:lnTo>
                  <a:pt x="169012" y="992406"/>
                </a:lnTo>
                <a:lnTo>
                  <a:pt x="169012" y="992406"/>
                </a:lnTo>
                <a:lnTo>
                  <a:pt x="177680" y="1048744"/>
                </a:lnTo>
                <a:lnTo>
                  <a:pt x="195014" y="1066078"/>
                </a:lnTo>
                <a:lnTo>
                  <a:pt x="195014" y="1066078"/>
                </a:lnTo>
                <a:lnTo>
                  <a:pt x="247018" y="1083413"/>
                </a:lnTo>
                <a:lnTo>
                  <a:pt x="286021" y="1096414"/>
                </a:lnTo>
                <a:lnTo>
                  <a:pt x="333691" y="1096414"/>
                </a:lnTo>
                <a:lnTo>
                  <a:pt x="368360" y="1100747"/>
                </a:lnTo>
                <a:lnTo>
                  <a:pt x="398696" y="1105081"/>
                </a:lnTo>
                <a:lnTo>
                  <a:pt x="437699" y="1109415"/>
                </a:lnTo>
                <a:lnTo>
                  <a:pt x="468034" y="1118082"/>
                </a:lnTo>
                <a:lnTo>
                  <a:pt x="502703" y="1135417"/>
                </a:lnTo>
                <a:lnTo>
                  <a:pt x="502703" y="1135417"/>
                </a:lnTo>
                <a:lnTo>
                  <a:pt x="559041" y="1113748"/>
                </a:lnTo>
                <a:lnTo>
                  <a:pt x="589376" y="1126749"/>
                </a:lnTo>
                <a:lnTo>
                  <a:pt x="602377" y="1152751"/>
                </a:lnTo>
                <a:lnTo>
                  <a:pt x="615378" y="1165752"/>
                </a:lnTo>
                <a:lnTo>
                  <a:pt x="628379" y="1183087"/>
                </a:lnTo>
                <a:lnTo>
                  <a:pt x="663048" y="1191754"/>
                </a:lnTo>
                <a:lnTo>
                  <a:pt x="710719" y="1170086"/>
                </a:lnTo>
                <a:lnTo>
                  <a:pt x="710719" y="1170086"/>
                </a:lnTo>
                <a:lnTo>
                  <a:pt x="749721" y="1148417"/>
                </a:lnTo>
                <a:lnTo>
                  <a:pt x="767056" y="1144084"/>
                </a:lnTo>
                <a:lnTo>
                  <a:pt x="784391" y="1144084"/>
                </a:lnTo>
                <a:lnTo>
                  <a:pt x="819060" y="1126749"/>
                </a:lnTo>
                <a:lnTo>
                  <a:pt x="836394" y="1109415"/>
                </a:lnTo>
                <a:lnTo>
                  <a:pt x="849395" y="1100747"/>
                </a:lnTo>
                <a:lnTo>
                  <a:pt x="866730" y="1087746"/>
                </a:lnTo>
                <a:lnTo>
                  <a:pt x="888398" y="1087746"/>
                </a:lnTo>
                <a:lnTo>
                  <a:pt x="923067" y="1100747"/>
                </a:lnTo>
                <a:lnTo>
                  <a:pt x="953403" y="1109415"/>
                </a:lnTo>
                <a:lnTo>
                  <a:pt x="953403" y="1109415"/>
                </a:lnTo>
                <a:lnTo>
                  <a:pt x="996739" y="1100747"/>
                </a:lnTo>
                <a:lnTo>
                  <a:pt x="1044409" y="1096414"/>
                </a:lnTo>
                <a:lnTo>
                  <a:pt x="1044409" y="1096414"/>
                </a:lnTo>
                <a:lnTo>
                  <a:pt x="1105081" y="1066078"/>
                </a:lnTo>
                <a:lnTo>
                  <a:pt x="1144083" y="1018408"/>
                </a:lnTo>
                <a:lnTo>
                  <a:pt x="1170085" y="992406"/>
                </a:lnTo>
                <a:lnTo>
                  <a:pt x="1187420" y="957737"/>
                </a:lnTo>
                <a:lnTo>
                  <a:pt x="1196087" y="923068"/>
                </a:lnTo>
                <a:lnTo>
                  <a:pt x="1183086" y="897066"/>
                </a:lnTo>
                <a:lnTo>
                  <a:pt x="1204755" y="866730"/>
                </a:lnTo>
                <a:lnTo>
                  <a:pt x="1204755" y="866730"/>
                </a:lnTo>
                <a:lnTo>
                  <a:pt x="1209088" y="814726"/>
                </a:lnTo>
                <a:lnTo>
                  <a:pt x="1209088" y="814726"/>
                </a:lnTo>
                <a:lnTo>
                  <a:pt x="1191754" y="788725"/>
                </a:lnTo>
                <a:lnTo>
                  <a:pt x="1213422" y="758389"/>
                </a:lnTo>
                <a:lnTo>
                  <a:pt x="1230756" y="758389"/>
                </a:lnTo>
                <a:lnTo>
                  <a:pt x="1230756" y="758389"/>
                </a:lnTo>
                <a:lnTo>
                  <a:pt x="1274093" y="749722"/>
                </a:lnTo>
                <a:lnTo>
                  <a:pt x="1308762" y="749722"/>
                </a:lnTo>
                <a:lnTo>
                  <a:pt x="1326097" y="736721"/>
                </a:lnTo>
                <a:lnTo>
                  <a:pt x="1326097" y="736721"/>
                </a:lnTo>
                <a:lnTo>
                  <a:pt x="1291428" y="702052"/>
                </a:lnTo>
                <a:lnTo>
                  <a:pt x="1287094" y="680383"/>
                </a:lnTo>
                <a:lnTo>
                  <a:pt x="1317429" y="645714"/>
                </a:lnTo>
                <a:lnTo>
                  <a:pt x="1317429" y="645714"/>
                </a:lnTo>
                <a:lnTo>
                  <a:pt x="1287094" y="585043"/>
                </a:lnTo>
                <a:lnTo>
                  <a:pt x="1261092" y="593710"/>
                </a:lnTo>
                <a:lnTo>
                  <a:pt x="1235090" y="598044"/>
                </a:lnTo>
                <a:lnTo>
                  <a:pt x="1235090" y="598044"/>
                </a:lnTo>
                <a:lnTo>
                  <a:pt x="1196087" y="628380"/>
                </a:lnTo>
                <a:lnTo>
                  <a:pt x="1152751" y="606711"/>
                </a:lnTo>
                <a:lnTo>
                  <a:pt x="1096413" y="602378"/>
                </a:lnTo>
                <a:lnTo>
                  <a:pt x="1083412" y="628380"/>
                </a:lnTo>
                <a:lnTo>
                  <a:pt x="1079079" y="658715"/>
                </a:lnTo>
                <a:lnTo>
                  <a:pt x="1066078" y="684717"/>
                </a:lnTo>
                <a:lnTo>
                  <a:pt x="1066078" y="684717"/>
                </a:lnTo>
                <a:lnTo>
                  <a:pt x="1005407" y="732387"/>
                </a:lnTo>
                <a:lnTo>
                  <a:pt x="970737" y="754055"/>
                </a:lnTo>
                <a:lnTo>
                  <a:pt x="931735" y="767056"/>
                </a:lnTo>
                <a:lnTo>
                  <a:pt x="892732" y="771390"/>
                </a:lnTo>
                <a:lnTo>
                  <a:pt x="862396" y="832061"/>
                </a:lnTo>
                <a:lnTo>
                  <a:pt x="823393" y="814726"/>
                </a:lnTo>
                <a:lnTo>
                  <a:pt x="775723" y="810393"/>
                </a:lnTo>
                <a:lnTo>
                  <a:pt x="723719" y="836395"/>
                </a:lnTo>
                <a:lnTo>
                  <a:pt x="702051" y="875398"/>
                </a:lnTo>
                <a:lnTo>
                  <a:pt x="680383" y="901399"/>
                </a:lnTo>
                <a:lnTo>
                  <a:pt x="680383" y="901399"/>
                </a:lnTo>
                <a:lnTo>
                  <a:pt x="624046" y="927401"/>
                </a:lnTo>
                <a:lnTo>
                  <a:pt x="576375" y="914400"/>
                </a:lnTo>
                <a:lnTo>
                  <a:pt x="533039" y="897066"/>
                </a:lnTo>
                <a:lnTo>
                  <a:pt x="494036" y="897066"/>
                </a:lnTo>
                <a:lnTo>
                  <a:pt x="455033" y="879731"/>
                </a:lnTo>
                <a:lnTo>
                  <a:pt x="455033" y="879731"/>
                </a:lnTo>
                <a:lnTo>
                  <a:pt x="416030" y="853729"/>
                </a:lnTo>
                <a:lnTo>
                  <a:pt x="416030" y="853729"/>
                </a:lnTo>
                <a:lnTo>
                  <a:pt x="416030" y="801726"/>
                </a:lnTo>
                <a:lnTo>
                  <a:pt x="446366" y="771390"/>
                </a:lnTo>
                <a:lnTo>
                  <a:pt x="450700" y="741054"/>
                </a:lnTo>
                <a:lnTo>
                  <a:pt x="455033" y="702052"/>
                </a:lnTo>
                <a:lnTo>
                  <a:pt x="437699" y="693384"/>
                </a:lnTo>
                <a:lnTo>
                  <a:pt x="437699" y="693384"/>
                </a:lnTo>
                <a:lnTo>
                  <a:pt x="429031" y="641380"/>
                </a:lnTo>
                <a:lnTo>
                  <a:pt x="429031" y="641380"/>
                </a:lnTo>
                <a:lnTo>
                  <a:pt x="507037" y="671716"/>
                </a:lnTo>
                <a:lnTo>
                  <a:pt x="546040" y="654381"/>
                </a:lnTo>
                <a:lnTo>
                  <a:pt x="546040" y="654381"/>
                </a:lnTo>
                <a:lnTo>
                  <a:pt x="498370" y="585043"/>
                </a:lnTo>
                <a:lnTo>
                  <a:pt x="485369" y="567708"/>
                </a:lnTo>
                <a:lnTo>
                  <a:pt x="485369" y="537373"/>
                </a:lnTo>
                <a:lnTo>
                  <a:pt x="485369" y="481035"/>
                </a:lnTo>
                <a:lnTo>
                  <a:pt x="485369" y="459367"/>
                </a:lnTo>
                <a:lnTo>
                  <a:pt x="481035" y="433365"/>
                </a:lnTo>
                <a:lnTo>
                  <a:pt x="494036" y="390029"/>
                </a:lnTo>
                <a:lnTo>
                  <a:pt x="541706" y="381362"/>
                </a:lnTo>
                <a:lnTo>
                  <a:pt x="563374" y="372694"/>
                </a:lnTo>
                <a:lnTo>
                  <a:pt x="546040" y="346692"/>
                </a:lnTo>
                <a:lnTo>
                  <a:pt x="494036" y="342359"/>
                </a:lnTo>
                <a:lnTo>
                  <a:pt x="455033" y="355360"/>
                </a:lnTo>
                <a:lnTo>
                  <a:pt x="468034" y="307689"/>
                </a:lnTo>
                <a:lnTo>
                  <a:pt x="468034" y="307689"/>
                </a:lnTo>
              </a:path>
            </a:pathLst>
          </a:cu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 7"/>
          <p:cNvSpPr/>
          <p:nvPr/>
        </p:nvSpPr>
        <p:spPr>
          <a:xfrm>
            <a:off x="4248150" y="2462213"/>
            <a:ext cx="3257550" cy="2390775"/>
          </a:xfrm>
          <a:custGeom>
            <a:avLst/>
            <a:gdLst>
              <a:gd name="connsiteX0" fmla="*/ 9525 w 3257550"/>
              <a:gd name="connsiteY0" fmla="*/ 0 h 2390775"/>
              <a:gd name="connsiteX1" fmla="*/ 0 w 3257550"/>
              <a:gd name="connsiteY1" fmla="*/ 85725 h 2390775"/>
              <a:gd name="connsiteX2" fmla="*/ 14288 w 3257550"/>
              <a:gd name="connsiteY2" fmla="*/ 133350 h 2390775"/>
              <a:gd name="connsiteX3" fmla="*/ 100013 w 3257550"/>
              <a:gd name="connsiteY3" fmla="*/ 147637 h 2390775"/>
              <a:gd name="connsiteX4" fmla="*/ 238125 w 3257550"/>
              <a:gd name="connsiteY4" fmla="*/ 204787 h 2390775"/>
              <a:gd name="connsiteX5" fmla="*/ 361950 w 3257550"/>
              <a:gd name="connsiteY5" fmla="*/ 242887 h 2390775"/>
              <a:gd name="connsiteX6" fmla="*/ 409575 w 3257550"/>
              <a:gd name="connsiteY6" fmla="*/ 257175 h 2390775"/>
              <a:gd name="connsiteX7" fmla="*/ 485775 w 3257550"/>
              <a:gd name="connsiteY7" fmla="*/ 247650 h 2390775"/>
              <a:gd name="connsiteX8" fmla="*/ 561975 w 3257550"/>
              <a:gd name="connsiteY8" fmla="*/ 290512 h 2390775"/>
              <a:gd name="connsiteX9" fmla="*/ 657225 w 3257550"/>
              <a:gd name="connsiteY9" fmla="*/ 328612 h 2390775"/>
              <a:gd name="connsiteX10" fmla="*/ 757238 w 3257550"/>
              <a:gd name="connsiteY10" fmla="*/ 433387 h 2390775"/>
              <a:gd name="connsiteX11" fmla="*/ 823913 w 3257550"/>
              <a:gd name="connsiteY11" fmla="*/ 500062 h 2390775"/>
              <a:gd name="connsiteX12" fmla="*/ 885825 w 3257550"/>
              <a:gd name="connsiteY12" fmla="*/ 509587 h 2390775"/>
              <a:gd name="connsiteX13" fmla="*/ 976313 w 3257550"/>
              <a:gd name="connsiteY13" fmla="*/ 485775 h 2390775"/>
              <a:gd name="connsiteX14" fmla="*/ 1038225 w 3257550"/>
              <a:gd name="connsiteY14" fmla="*/ 471487 h 2390775"/>
              <a:gd name="connsiteX15" fmla="*/ 1081088 w 3257550"/>
              <a:gd name="connsiteY15" fmla="*/ 423862 h 2390775"/>
              <a:gd name="connsiteX16" fmla="*/ 1119188 w 3257550"/>
              <a:gd name="connsiteY16" fmla="*/ 419100 h 2390775"/>
              <a:gd name="connsiteX17" fmla="*/ 1138238 w 3257550"/>
              <a:gd name="connsiteY17" fmla="*/ 457200 h 2390775"/>
              <a:gd name="connsiteX18" fmla="*/ 1138238 w 3257550"/>
              <a:gd name="connsiteY18" fmla="*/ 495300 h 2390775"/>
              <a:gd name="connsiteX19" fmla="*/ 1171575 w 3257550"/>
              <a:gd name="connsiteY19" fmla="*/ 547687 h 2390775"/>
              <a:gd name="connsiteX20" fmla="*/ 1171575 w 3257550"/>
              <a:gd name="connsiteY20" fmla="*/ 547687 h 2390775"/>
              <a:gd name="connsiteX21" fmla="*/ 1252538 w 3257550"/>
              <a:gd name="connsiteY21" fmla="*/ 571500 h 2390775"/>
              <a:gd name="connsiteX22" fmla="*/ 1338263 w 3257550"/>
              <a:gd name="connsiteY22" fmla="*/ 561975 h 2390775"/>
              <a:gd name="connsiteX23" fmla="*/ 1419225 w 3257550"/>
              <a:gd name="connsiteY23" fmla="*/ 552450 h 2390775"/>
              <a:gd name="connsiteX24" fmla="*/ 1452563 w 3257550"/>
              <a:gd name="connsiteY24" fmla="*/ 538162 h 2390775"/>
              <a:gd name="connsiteX25" fmla="*/ 1504950 w 3257550"/>
              <a:gd name="connsiteY25" fmla="*/ 485775 h 2390775"/>
              <a:gd name="connsiteX26" fmla="*/ 1538288 w 3257550"/>
              <a:gd name="connsiteY26" fmla="*/ 466725 h 2390775"/>
              <a:gd name="connsiteX27" fmla="*/ 1595438 w 3257550"/>
              <a:gd name="connsiteY27" fmla="*/ 442912 h 2390775"/>
              <a:gd name="connsiteX28" fmla="*/ 1676400 w 3257550"/>
              <a:gd name="connsiteY28" fmla="*/ 409575 h 2390775"/>
              <a:gd name="connsiteX29" fmla="*/ 1685925 w 3257550"/>
              <a:gd name="connsiteY29" fmla="*/ 471487 h 2390775"/>
              <a:gd name="connsiteX30" fmla="*/ 1624013 w 3257550"/>
              <a:gd name="connsiteY30" fmla="*/ 509587 h 2390775"/>
              <a:gd name="connsiteX31" fmla="*/ 1576388 w 3257550"/>
              <a:gd name="connsiteY31" fmla="*/ 547687 h 2390775"/>
              <a:gd name="connsiteX32" fmla="*/ 1571625 w 3257550"/>
              <a:gd name="connsiteY32" fmla="*/ 600075 h 2390775"/>
              <a:gd name="connsiteX33" fmla="*/ 1633538 w 3257550"/>
              <a:gd name="connsiteY33" fmla="*/ 552450 h 2390775"/>
              <a:gd name="connsiteX34" fmla="*/ 1695450 w 3257550"/>
              <a:gd name="connsiteY34" fmla="*/ 538162 h 2390775"/>
              <a:gd name="connsiteX35" fmla="*/ 1771650 w 3257550"/>
              <a:gd name="connsiteY35" fmla="*/ 561975 h 2390775"/>
              <a:gd name="connsiteX36" fmla="*/ 1824038 w 3257550"/>
              <a:gd name="connsiteY36" fmla="*/ 590550 h 2390775"/>
              <a:gd name="connsiteX37" fmla="*/ 1824038 w 3257550"/>
              <a:gd name="connsiteY37" fmla="*/ 638175 h 2390775"/>
              <a:gd name="connsiteX38" fmla="*/ 1824038 w 3257550"/>
              <a:gd name="connsiteY38" fmla="*/ 638175 h 2390775"/>
              <a:gd name="connsiteX39" fmla="*/ 1871663 w 3257550"/>
              <a:gd name="connsiteY39" fmla="*/ 690562 h 2390775"/>
              <a:gd name="connsiteX40" fmla="*/ 1895475 w 3257550"/>
              <a:gd name="connsiteY40" fmla="*/ 633412 h 2390775"/>
              <a:gd name="connsiteX41" fmla="*/ 1885950 w 3257550"/>
              <a:gd name="connsiteY41" fmla="*/ 600075 h 2390775"/>
              <a:gd name="connsiteX42" fmla="*/ 1919288 w 3257550"/>
              <a:gd name="connsiteY42" fmla="*/ 566737 h 2390775"/>
              <a:gd name="connsiteX43" fmla="*/ 1962150 w 3257550"/>
              <a:gd name="connsiteY43" fmla="*/ 561975 h 2390775"/>
              <a:gd name="connsiteX44" fmla="*/ 1990725 w 3257550"/>
              <a:gd name="connsiteY44" fmla="*/ 581025 h 2390775"/>
              <a:gd name="connsiteX45" fmla="*/ 1995488 w 3257550"/>
              <a:gd name="connsiteY45" fmla="*/ 623887 h 2390775"/>
              <a:gd name="connsiteX46" fmla="*/ 2014538 w 3257550"/>
              <a:gd name="connsiteY46" fmla="*/ 661987 h 2390775"/>
              <a:gd name="connsiteX47" fmla="*/ 2085975 w 3257550"/>
              <a:gd name="connsiteY47" fmla="*/ 676275 h 2390775"/>
              <a:gd name="connsiteX48" fmla="*/ 2128838 w 3257550"/>
              <a:gd name="connsiteY48" fmla="*/ 714375 h 2390775"/>
              <a:gd name="connsiteX49" fmla="*/ 2176463 w 3257550"/>
              <a:gd name="connsiteY49" fmla="*/ 723900 h 2390775"/>
              <a:gd name="connsiteX50" fmla="*/ 2166938 w 3257550"/>
              <a:gd name="connsiteY50" fmla="*/ 676275 h 2390775"/>
              <a:gd name="connsiteX51" fmla="*/ 2085975 w 3257550"/>
              <a:gd name="connsiteY51" fmla="*/ 628650 h 2390775"/>
              <a:gd name="connsiteX52" fmla="*/ 2085975 w 3257550"/>
              <a:gd name="connsiteY52" fmla="*/ 628650 h 2390775"/>
              <a:gd name="connsiteX53" fmla="*/ 2095500 w 3257550"/>
              <a:gd name="connsiteY53" fmla="*/ 585787 h 2390775"/>
              <a:gd name="connsiteX54" fmla="*/ 2152650 w 3257550"/>
              <a:gd name="connsiteY54" fmla="*/ 609600 h 2390775"/>
              <a:gd name="connsiteX55" fmla="*/ 2195513 w 3257550"/>
              <a:gd name="connsiteY55" fmla="*/ 633412 h 2390775"/>
              <a:gd name="connsiteX56" fmla="*/ 2252663 w 3257550"/>
              <a:gd name="connsiteY56" fmla="*/ 638175 h 2390775"/>
              <a:gd name="connsiteX57" fmla="*/ 2314575 w 3257550"/>
              <a:gd name="connsiteY57" fmla="*/ 652462 h 2390775"/>
              <a:gd name="connsiteX58" fmla="*/ 2314575 w 3257550"/>
              <a:gd name="connsiteY58" fmla="*/ 652462 h 2390775"/>
              <a:gd name="connsiteX59" fmla="*/ 2376488 w 3257550"/>
              <a:gd name="connsiteY59" fmla="*/ 619125 h 2390775"/>
              <a:gd name="connsiteX60" fmla="*/ 2424113 w 3257550"/>
              <a:gd name="connsiteY60" fmla="*/ 628650 h 2390775"/>
              <a:gd name="connsiteX61" fmla="*/ 2481263 w 3257550"/>
              <a:gd name="connsiteY61" fmla="*/ 652462 h 2390775"/>
              <a:gd name="connsiteX62" fmla="*/ 2547938 w 3257550"/>
              <a:gd name="connsiteY62" fmla="*/ 676275 h 2390775"/>
              <a:gd name="connsiteX63" fmla="*/ 2600325 w 3257550"/>
              <a:gd name="connsiteY63" fmla="*/ 700087 h 2390775"/>
              <a:gd name="connsiteX64" fmla="*/ 2638425 w 3257550"/>
              <a:gd name="connsiteY64" fmla="*/ 700087 h 2390775"/>
              <a:gd name="connsiteX65" fmla="*/ 2633663 w 3257550"/>
              <a:gd name="connsiteY65" fmla="*/ 757237 h 2390775"/>
              <a:gd name="connsiteX66" fmla="*/ 2652713 w 3257550"/>
              <a:gd name="connsiteY66" fmla="*/ 776287 h 2390775"/>
              <a:gd name="connsiteX67" fmla="*/ 2738438 w 3257550"/>
              <a:gd name="connsiteY67" fmla="*/ 795337 h 2390775"/>
              <a:gd name="connsiteX68" fmla="*/ 2771775 w 3257550"/>
              <a:gd name="connsiteY68" fmla="*/ 842962 h 2390775"/>
              <a:gd name="connsiteX69" fmla="*/ 2781300 w 3257550"/>
              <a:gd name="connsiteY69" fmla="*/ 914400 h 2390775"/>
              <a:gd name="connsiteX70" fmla="*/ 2786063 w 3257550"/>
              <a:gd name="connsiteY70" fmla="*/ 966787 h 2390775"/>
              <a:gd name="connsiteX71" fmla="*/ 2724150 w 3257550"/>
              <a:gd name="connsiteY71" fmla="*/ 966787 h 2390775"/>
              <a:gd name="connsiteX72" fmla="*/ 2681288 w 3257550"/>
              <a:gd name="connsiteY72" fmla="*/ 895350 h 2390775"/>
              <a:gd name="connsiteX73" fmla="*/ 2681288 w 3257550"/>
              <a:gd name="connsiteY73" fmla="*/ 895350 h 2390775"/>
              <a:gd name="connsiteX74" fmla="*/ 2638425 w 3257550"/>
              <a:gd name="connsiteY74" fmla="*/ 919162 h 2390775"/>
              <a:gd name="connsiteX75" fmla="*/ 2638425 w 3257550"/>
              <a:gd name="connsiteY75" fmla="*/ 962025 h 2390775"/>
              <a:gd name="connsiteX76" fmla="*/ 2628900 w 3257550"/>
              <a:gd name="connsiteY76" fmla="*/ 971550 h 2390775"/>
              <a:gd name="connsiteX77" fmla="*/ 2557463 w 3257550"/>
              <a:gd name="connsiteY77" fmla="*/ 971550 h 2390775"/>
              <a:gd name="connsiteX78" fmla="*/ 2528888 w 3257550"/>
              <a:gd name="connsiteY78" fmla="*/ 985837 h 2390775"/>
              <a:gd name="connsiteX79" fmla="*/ 2528888 w 3257550"/>
              <a:gd name="connsiteY79" fmla="*/ 985837 h 2390775"/>
              <a:gd name="connsiteX80" fmla="*/ 2471738 w 3257550"/>
              <a:gd name="connsiteY80" fmla="*/ 1028700 h 2390775"/>
              <a:gd name="connsiteX81" fmla="*/ 2452688 w 3257550"/>
              <a:gd name="connsiteY81" fmla="*/ 985837 h 2390775"/>
              <a:gd name="connsiteX82" fmla="*/ 2452688 w 3257550"/>
              <a:gd name="connsiteY82" fmla="*/ 985837 h 2390775"/>
              <a:gd name="connsiteX83" fmla="*/ 2486025 w 3257550"/>
              <a:gd name="connsiteY83" fmla="*/ 914400 h 2390775"/>
              <a:gd name="connsiteX84" fmla="*/ 2466975 w 3257550"/>
              <a:gd name="connsiteY84" fmla="*/ 890587 h 2390775"/>
              <a:gd name="connsiteX85" fmla="*/ 2457450 w 3257550"/>
              <a:gd name="connsiteY85" fmla="*/ 823912 h 2390775"/>
              <a:gd name="connsiteX86" fmla="*/ 2414588 w 3257550"/>
              <a:gd name="connsiteY86" fmla="*/ 833437 h 2390775"/>
              <a:gd name="connsiteX87" fmla="*/ 2386013 w 3257550"/>
              <a:gd name="connsiteY87" fmla="*/ 866775 h 2390775"/>
              <a:gd name="connsiteX88" fmla="*/ 2357438 w 3257550"/>
              <a:gd name="connsiteY88" fmla="*/ 871537 h 2390775"/>
              <a:gd name="connsiteX89" fmla="*/ 2324100 w 3257550"/>
              <a:gd name="connsiteY89" fmla="*/ 857250 h 2390775"/>
              <a:gd name="connsiteX90" fmla="*/ 2343150 w 3257550"/>
              <a:gd name="connsiteY90" fmla="*/ 790575 h 2390775"/>
              <a:gd name="connsiteX91" fmla="*/ 2324100 w 3257550"/>
              <a:gd name="connsiteY91" fmla="*/ 752475 h 2390775"/>
              <a:gd name="connsiteX92" fmla="*/ 2295525 w 3257550"/>
              <a:gd name="connsiteY92" fmla="*/ 709612 h 2390775"/>
              <a:gd name="connsiteX93" fmla="*/ 2247900 w 3257550"/>
              <a:gd name="connsiteY93" fmla="*/ 723900 h 2390775"/>
              <a:gd name="connsiteX94" fmla="*/ 2233613 w 3257550"/>
              <a:gd name="connsiteY94" fmla="*/ 747712 h 2390775"/>
              <a:gd name="connsiteX95" fmla="*/ 2214563 w 3257550"/>
              <a:gd name="connsiteY95" fmla="*/ 776287 h 2390775"/>
              <a:gd name="connsiteX96" fmla="*/ 2209800 w 3257550"/>
              <a:gd name="connsiteY96" fmla="*/ 809625 h 2390775"/>
              <a:gd name="connsiteX97" fmla="*/ 2200275 w 3257550"/>
              <a:gd name="connsiteY97" fmla="*/ 838200 h 2390775"/>
              <a:gd name="connsiteX98" fmla="*/ 2124075 w 3257550"/>
              <a:gd name="connsiteY98" fmla="*/ 847725 h 2390775"/>
              <a:gd name="connsiteX99" fmla="*/ 2085975 w 3257550"/>
              <a:gd name="connsiteY99" fmla="*/ 828675 h 2390775"/>
              <a:gd name="connsiteX100" fmla="*/ 2085975 w 3257550"/>
              <a:gd name="connsiteY100" fmla="*/ 785812 h 2390775"/>
              <a:gd name="connsiteX101" fmla="*/ 2000250 w 3257550"/>
              <a:gd name="connsiteY101" fmla="*/ 776287 h 2390775"/>
              <a:gd name="connsiteX102" fmla="*/ 1938338 w 3257550"/>
              <a:gd name="connsiteY102" fmla="*/ 762000 h 2390775"/>
              <a:gd name="connsiteX103" fmla="*/ 1890713 w 3257550"/>
              <a:gd name="connsiteY103" fmla="*/ 766762 h 2390775"/>
              <a:gd name="connsiteX104" fmla="*/ 1890713 w 3257550"/>
              <a:gd name="connsiteY104" fmla="*/ 842962 h 2390775"/>
              <a:gd name="connsiteX105" fmla="*/ 1857375 w 3257550"/>
              <a:gd name="connsiteY105" fmla="*/ 862012 h 2390775"/>
              <a:gd name="connsiteX106" fmla="*/ 1800225 w 3257550"/>
              <a:gd name="connsiteY106" fmla="*/ 885825 h 2390775"/>
              <a:gd name="connsiteX107" fmla="*/ 1685925 w 3257550"/>
              <a:gd name="connsiteY107" fmla="*/ 842962 h 2390775"/>
              <a:gd name="connsiteX108" fmla="*/ 1638300 w 3257550"/>
              <a:gd name="connsiteY108" fmla="*/ 809625 h 2390775"/>
              <a:gd name="connsiteX109" fmla="*/ 1495425 w 3257550"/>
              <a:gd name="connsiteY109" fmla="*/ 862012 h 2390775"/>
              <a:gd name="connsiteX110" fmla="*/ 1471613 w 3257550"/>
              <a:gd name="connsiteY110" fmla="*/ 909637 h 2390775"/>
              <a:gd name="connsiteX111" fmla="*/ 1466850 w 3257550"/>
              <a:gd name="connsiteY111" fmla="*/ 952500 h 2390775"/>
              <a:gd name="connsiteX112" fmla="*/ 1466850 w 3257550"/>
              <a:gd name="connsiteY112" fmla="*/ 971550 h 2390775"/>
              <a:gd name="connsiteX113" fmla="*/ 1528763 w 3257550"/>
              <a:gd name="connsiteY113" fmla="*/ 942975 h 2390775"/>
              <a:gd name="connsiteX114" fmla="*/ 1543050 w 3257550"/>
              <a:gd name="connsiteY114" fmla="*/ 1004887 h 2390775"/>
              <a:gd name="connsiteX115" fmla="*/ 1504950 w 3257550"/>
              <a:gd name="connsiteY115" fmla="*/ 1042987 h 2390775"/>
              <a:gd name="connsiteX116" fmla="*/ 1433513 w 3257550"/>
              <a:gd name="connsiteY116" fmla="*/ 1100137 h 2390775"/>
              <a:gd name="connsiteX117" fmla="*/ 1276350 w 3257550"/>
              <a:gd name="connsiteY117" fmla="*/ 1095375 h 2390775"/>
              <a:gd name="connsiteX118" fmla="*/ 1200150 w 3257550"/>
              <a:gd name="connsiteY118" fmla="*/ 1109662 h 2390775"/>
              <a:gd name="connsiteX119" fmla="*/ 1114425 w 3257550"/>
              <a:gd name="connsiteY119" fmla="*/ 1200150 h 2390775"/>
              <a:gd name="connsiteX120" fmla="*/ 1071563 w 3257550"/>
              <a:gd name="connsiteY120" fmla="*/ 1257300 h 2390775"/>
              <a:gd name="connsiteX121" fmla="*/ 1052513 w 3257550"/>
              <a:gd name="connsiteY121" fmla="*/ 1314450 h 2390775"/>
              <a:gd name="connsiteX122" fmla="*/ 1181100 w 3257550"/>
              <a:gd name="connsiteY122" fmla="*/ 1309687 h 2390775"/>
              <a:gd name="connsiteX123" fmla="*/ 1223963 w 3257550"/>
              <a:gd name="connsiteY123" fmla="*/ 1371600 h 2390775"/>
              <a:gd name="connsiteX124" fmla="*/ 1181100 w 3257550"/>
              <a:gd name="connsiteY124" fmla="*/ 1414462 h 2390775"/>
              <a:gd name="connsiteX125" fmla="*/ 1104900 w 3257550"/>
              <a:gd name="connsiteY125" fmla="*/ 1428750 h 2390775"/>
              <a:gd name="connsiteX126" fmla="*/ 1085850 w 3257550"/>
              <a:gd name="connsiteY126" fmla="*/ 1481137 h 2390775"/>
              <a:gd name="connsiteX127" fmla="*/ 1095375 w 3257550"/>
              <a:gd name="connsiteY127" fmla="*/ 1600200 h 2390775"/>
              <a:gd name="connsiteX128" fmla="*/ 1090613 w 3257550"/>
              <a:gd name="connsiteY128" fmla="*/ 1695450 h 2390775"/>
              <a:gd name="connsiteX129" fmla="*/ 1109663 w 3257550"/>
              <a:gd name="connsiteY129" fmla="*/ 1771650 h 2390775"/>
              <a:gd name="connsiteX130" fmla="*/ 1171575 w 3257550"/>
              <a:gd name="connsiteY130" fmla="*/ 1857375 h 2390775"/>
              <a:gd name="connsiteX131" fmla="*/ 1185863 w 3257550"/>
              <a:gd name="connsiteY131" fmla="*/ 1914525 h 2390775"/>
              <a:gd name="connsiteX132" fmla="*/ 1143000 w 3257550"/>
              <a:gd name="connsiteY132" fmla="*/ 1947862 h 2390775"/>
              <a:gd name="connsiteX133" fmla="*/ 1090613 w 3257550"/>
              <a:gd name="connsiteY133" fmla="*/ 1938337 h 2390775"/>
              <a:gd name="connsiteX134" fmla="*/ 1009650 w 3257550"/>
              <a:gd name="connsiteY134" fmla="*/ 1909762 h 2390775"/>
              <a:gd name="connsiteX135" fmla="*/ 1000125 w 3257550"/>
              <a:gd name="connsiteY135" fmla="*/ 1943100 h 2390775"/>
              <a:gd name="connsiteX136" fmla="*/ 1019175 w 3257550"/>
              <a:gd name="connsiteY136" fmla="*/ 1990725 h 2390775"/>
              <a:gd name="connsiteX137" fmla="*/ 1038225 w 3257550"/>
              <a:gd name="connsiteY137" fmla="*/ 2066925 h 2390775"/>
              <a:gd name="connsiteX138" fmla="*/ 1004888 w 3257550"/>
              <a:gd name="connsiteY138" fmla="*/ 2157412 h 2390775"/>
              <a:gd name="connsiteX139" fmla="*/ 971550 w 3257550"/>
              <a:gd name="connsiteY139" fmla="*/ 2200275 h 2390775"/>
              <a:gd name="connsiteX140" fmla="*/ 966788 w 3257550"/>
              <a:gd name="connsiteY140" fmla="*/ 2238375 h 2390775"/>
              <a:gd name="connsiteX141" fmla="*/ 985838 w 3257550"/>
              <a:gd name="connsiteY141" fmla="*/ 2271712 h 2390775"/>
              <a:gd name="connsiteX142" fmla="*/ 1052513 w 3257550"/>
              <a:gd name="connsiteY142" fmla="*/ 2333625 h 2390775"/>
              <a:gd name="connsiteX143" fmla="*/ 1128713 w 3257550"/>
              <a:gd name="connsiteY143" fmla="*/ 2343150 h 2390775"/>
              <a:gd name="connsiteX144" fmla="*/ 1171575 w 3257550"/>
              <a:gd name="connsiteY144" fmla="*/ 2343150 h 2390775"/>
              <a:gd name="connsiteX145" fmla="*/ 1323975 w 3257550"/>
              <a:gd name="connsiteY145" fmla="*/ 2390775 h 2390775"/>
              <a:gd name="connsiteX146" fmla="*/ 1423988 w 3257550"/>
              <a:gd name="connsiteY146" fmla="*/ 2343150 h 2390775"/>
              <a:gd name="connsiteX147" fmla="*/ 1500188 w 3257550"/>
              <a:gd name="connsiteY147" fmla="*/ 2224087 h 2390775"/>
              <a:gd name="connsiteX148" fmla="*/ 1614488 w 3257550"/>
              <a:gd name="connsiteY148" fmla="*/ 2171700 h 2390775"/>
              <a:gd name="connsiteX149" fmla="*/ 1762125 w 3257550"/>
              <a:gd name="connsiteY149" fmla="*/ 2209800 h 2390775"/>
              <a:gd name="connsiteX150" fmla="*/ 1804988 w 3257550"/>
              <a:gd name="connsiteY150" fmla="*/ 2109787 h 2390775"/>
              <a:gd name="connsiteX151" fmla="*/ 1947863 w 3257550"/>
              <a:gd name="connsiteY151" fmla="*/ 2081212 h 2390775"/>
              <a:gd name="connsiteX152" fmla="*/ 2114550 w 3257550"/>
              <a:gd name="connsiteY152" fmla="*/ 1952625 h 2390775"/>
              <a:gd name="connsiteX153" fmla="*/ 2171700 w 3257550"/>
              <a:gd name="connsiteY153" fmla="*/ 1804987 h 2390775"/>
              <a:gd name="connsiteX154" fmla="*/ 2290763 w 3257550"/>
              <a:gd name="connsiteY154" fmla="*/ 1795462 h 2390775"/>
              <a:gd name="connsiteX155" fmla="*/ 2371725 w 3257550"/>
              <a:gd name="connsiteY155" fmla="*/ 1828800 h 2390775"/>
              <a:gd name="connsiteX156" fmla="*/ 2428875 w 3257550"/>
              <a:gd name="connsiteY156" fmla="*/ 1785937 h 2390775"/>
              <a:gd name="connsiteX157" fmla="*/ 2505075 w 3257550"/>
              <a:gd name="connsiteY157" fmla="*/ 1757362 h 2390775"/>
              <a:gd name="connsiteX158" fmla="*/ 2476500 w 3257550"/>
              <a:gd name="connsiteY158" fmla="*/ 1671637 h 2390775"/>
              <a:gd name="connsiteX159" fmla="*/ 2566988 w 3257550"/>
              <a:gd name="connsiteY159" fmla="*/ 1657350 h 2390775"/>
              <a:gd name="connsiteX160" fmla="*/ 2571750 w 3257550"/>
              <a:gd name="connsiteY160" fmla="*/ 1552575 h 2390775"/>
              <a:gd name="connsiteX161" fmla="*/ 2638425 w 3257550"/>
              <a:gd name="connsiteY161" fmla="*/ 1457325 h 2390775"/>
              <a:gd name="connsiteX162" fmla="*/ 2700338 w 3257550"/>
              <a:gd name="connsiteY162" fmla="*/ 1443037 h 2390775"/>
              <a:gd name="connsiteX163" fmla="*/ 2786063 w 3257550"/>
              <a:gd name="connsiteY163" fmla="*/ 1433512 h 2390775"/>
              <a:gd name="connsiteX164" fmla="*/ 2852738 w 3257550"/>
              <a:gd name="connsiteY164" fmla="*/ 1438275 h 2390775"/>
              <a:gd name="connsiteX165" fmla="*/ 2895600 w 3257550"/>
              <a:gd name="connsiteY165" fmla="*/ 1452562 h 2390775"/>
              <a:gd name="connsiteX166" fmla="*/ 2900363 w 3257550"/>
              <a:gd name="connsiteY166" fmla="*/ 1485900 h 2390775"/>
              <a:gd name="connsiteX167" fmla="*/ 2905125 w 3257550"/>
              <a:gd name="connsiteY167" fmla="*/ 1524000 h 2390775"/>
              <a:gd name="connsiteX168" fmla="*/ 2905125 w 3257550"/>
              <a:gd name="connsiteY168" fmla="*/ 1566862 h 2390775"/>
              <a:gd name="connsiteX169" fmla="*/ 2928938 w 3257550"/>
              <a:gd name="connsiteY169" fmla="*/ 1638300 h 2390775"/>
              <a:gd name="connsiteX170" fmla="*/ 2986088 w 3257550"/>
              <a:gd name="connsiteY170" fmla="*/ 1652587 h 2390775"/>
              <a:gd name="connsiteX171" fmla="*/ 3028950 w 3257550"/>
              <a:gd name="connsiteY171" fmla="*/ 1638300 h 2390775"/>
              <a:gd name="connsiteX172" fmla="*/ 3071813 w 3257550"/>
              <a:gd name="connsiteY172" fmla="*/ 1552575 h 2390775"/>
              <a:gd name="connsiteX173" fmla="*/ 3105150 w 3257550"/>
              <a:gd name="connsiteY173" fmla="*/ 1490662 h 2390775"/>
              <a:gd name="connsiteX174" fmla="*/ 3109913 w 3257550"/>
              <a:gd name="connsiteY174" fmla="*/ 1433512 h 2390775"/>
              <a:gd name="connsiteX175" fmla="*/ 3081338 w 3257550"/>
              <a:gd name="connsiteY175" fmla="*/ 1362075 h 2390775"/>
              <a:gd name="connsiteX176" fmla="*/ 3024188 w 3257550"/>
              <a:gd name="connsiteY176" fmla="*/ 1347787 h 2390775"/>
              <a:gd name="connsiteX177" fmla="*/ 3071813 w 3257550"/>
              <a:gd name="connsiteY177" fmla="*/ 1262062 h 2390775"/>
              <a:gd name="connsiteX178" fmla="*/ 3205163 w 3257550"/>
              <a:gd name="connsiteY178" fmla="*/ 1200150 h 2390775"/>
              <a:gd name="connsiteX179" fmla="*/ 3257550 w 3257550"/>
              <a:gd name="connsiteY179" fmla="*/ 1157287 h 2390775"/>
              <a:gd name="connsiteX180" fmla="*/ 3133725 w 3257550"/>
              <a:gd name="connsiteY180" fmla="*/ 1090612 h 2390775"/>
              <a:gd name="connsiteX181" fmla="*/ 3071813 w 3257550"/>
              <a:gd name="connsiteY181" fmla="*/ 1119187 h 2390775"/>
              <a:gd name="connsiteX182" fmla="*/ 3057525 w 3257550"/>
              <a:gd name="connsiteY182" fmla="*/ 1047750 h 2390775"/>
              <a:gd name="connsiteX183" fmla="*/ 3095625 w 3257550"/>
              <a:gd name="connsiteY183" fmla="*/ 985837 h 2390775"/>
              <a:gd name="connsiteX184" fmla="*/ 3005138 w 3257550"/>
              <a:gd name="connsiteY184" fmla="*/ 942975 h 2390775"/>
              <a:gd name="connsiteX185" fmla="*/ 2933700 w 3257550"/>
              <a:gd name="connsiteY185" fmla="*/ 900112 h 2390775"/>
              <a:gd name="connsiteX186" fmla="*/ 2900363 w 3257550"/>
              <a:gd name="connsiteY186" fmla="*/ 881062 h 2390775"/>
              <a:gd name="connsiteX187" fmla="*/ 2881313 w 3257550"/>
              <a:gd name="connsiteY187" fmla="*/ 785812 h 2390775"/>
              <a:gd name="connsiteX188" fmla="*/ 2824163 w 3257550"/>
              <a:gd name="connsiteY188" fmla="*/ 766762 h 2390775"/>
              <a:gd name="connsiteX189" fmla="*/ 2876550 w 3257550"/>
              <a:gd name="connsiteY189" fmla="*/ 733425 h 2390775"/>
              <a:gd name="connsiteX190" fmla="*/ 2914650 w 3257550"/>
              <a:gd name="connsiteY190" fmla="*/ 700087 h 2390775"/>
              <a:gd name="connsiteX191" fmla="*/ 2890838 w 3257550"/>
              <a:gd name="connsiteY191" fmla="*/ 652462 h 2390775"/>
              <a:gd name="connsiteX192" fmla="*/ 2895600 w 3257550"/>
              <a:gd name="connsiteY192" fmla="*/ 609600 h 2390775"/>
              <a:gd name="connsiteX193" fmla="*/ 2867025 w 3257550"/>
              <a:gd name="connsiteY193" fmla="*/ 490537 h 2390775"/>
              <a:gd name="connsiteX194" fmla="*/ 2757488 w 3257550"/>
              <a:gd name="connsiteY194" fmla="*/ 409575 h 2390775"/>
              <a:gd name="connsiteX195" fmla="*/ 2709863 w 3257550"/>
              <a:gd name="connsiteY195" fmla="*/ 395287 h 2390775"/>
              <a:gd name="connsiteX196" fmla="*/ 2667000 w 3257550"/>
              <a:gd name="connsiteY196" fmla="*/ 338137 h 2390775"/>
              <a:gd name="connsiteX197" fmla="*/ 2586038 w 3257550"/>
              <a:gd name="connsiteY197" fmla="*/ 323850 h 2390775"/>
              <a:gd name="connsiteX198" fmla="*/ 2538413 w 3257550"/>
              <a:gd name="connsiteY198" fmla="*/ 338137 h 2390775"/>
              <a:gd name="connsiteX199" fmla="*/ 2476500 w 3257550"/>
              <a:gd name="connsiteY199" fmla="*/ 352425 h 2390775"/>
              <a:gd name="connsiteX200" fmla="*/ 2457450 w 3257550"/>
              <a:gd name="connsiteY200" fmla="*/ 376237 h 2390775"/>
              <a:gd name="connsiteX201" fmla="*/ 2457450 w 3257550"/>
              <a:gd name="connsiteY201" fmla="*/ 428625 h 2390775"/>
              <a:gd name="connsiteX202" fmla="*/ 2409825 w 3257550"/>
              <a:gd name="connsiteY202" fmla="*/ 409575 h 2390775"/>
              <a:gd name="connsiteX203" fmla="*/ 2381250 w 3257550"/>
              <a:gd name="connsiteY203" fmla="*/ 314325 h 2390775"/>
              <a:gd name="connsiteX204" fmla="*/ 2376488 w 3257550"/>
              <a:gd name="connsiteY204" fmla="*/ 242887 h 2390775"/>
              <a:gd name="connsiteX205" fmla="*/ 2295525 w 3257550"/>
              <a:gd name="connsiteY205" fmla="*/ 266700 h 2390775"/>
              <a:gd name="connsiteX206" fmla="*/ 2238375 w 3257550"/>
              <a:gd name="connsiteY206" fmla="*/ 323850 h 2390775"/>
              <a:gd name="connsiteX207" fmla="*/ 2195513 w 3257550"/>
              <a:gd name="connsiteY207" fmla="*/ 395287 h 2390775"/>
              <a:gd name="connsiteX208" fmla="*/ 2128838 w 3257550"/>
              <a:gd name="connsiteY208" fmla="*/ 376237 h 2390775"/>
              <a:gd name="connsiteX209" fmla="*/ 2062163 w 3257550"/>
              <a:gd name="connsiteY209" fmla="*/ 371475 h 2390775"/>
              <a:gd name="connsiteX210" fmla="*/ 2005013 w 3257550"/>
              <a:gd name="connsiteY210" fmla="*/ 376237 h 2390775"/>
              <a:gd name="connsiteX211" fmla="*/ 1938338 w 3257550"/>
              <a:gd name="connsiteY211" fmla="*/ 276225 h 2390775"/>
              <a:gd name="connsiteX212" fmla="*/ 1866900 w 3257550"/>
              <a:gd name="connsiteY212" fmla="*/ 223837 h 2390775"/>
              <a:gd name="connsiteX213" fmla="*/ 1747838 w 3257550"/>
              <a:gd name="connsiteY213" fmla="*/ 209550 h 2390775"/>
              <a:gd name="connsiteX214" fmla="*/ 1652588 w 3257550"/>
              <a:gd name="connsiteY214" fmla="*/ 233362 h 2390775"/>
              <a:gd name="connsiteX215" fmla="*/ 1557338 w 3257550"/>
              <a:gd name="connsiteY215" fmla="*/ 257175 h 2390775"/>
              <a:gd name="connsiteX216" fmla="*/ 1519238 w 3257550"/>
              <a:gd name="connsiteY216" fmla="*/ 180975 h 2390775"/>
              <a:gd name="connsiteX217" fmla="*/ 1462088 w 3257550"/>
              <a:gd name="connsiteY217" fmla="*/ 176212 h 2390775"/>
              <a:gd name="connsiteX218" fmla="*/ 1409700 w 3257550"/>
              <a:gd name="connsiteY218" fmla="*/ 238125 h 2390775"/>
              <a:gd name="connsiteX219" fmla="*/ 1323975 w 3257550"/>
              <a:gd name="connsiteY219" fmla="*/ 257175 h 2390775"/>
              <a:gd name="connsiteX220" fmla="*/ 1271588 w 3257550"/>
              <a:gd name="connsiteY220" fmla="*/ 223837 h 2390775"/>
              <a:gd name="connsiteX221" fmla="*/ 1228725 w 3257550"/>
              <a:gd name="connsiteY221" fmla="*/ 219075 h 2390775"/>
              <a:gd name="connsiteX222" fmla="*/ 1185863 w 3257550"/>
              <a:gd name="connsiteY222" fmla="*/ 257175 h 2390775"/>
              <a:gd name="connsiteX223" fmla="*/ 1143000 w 3257550"/>
              <a:gd name="connsiteY223" fmla="*/ 257175 h 2390775"/>
              <a:gd name="connsiteX224" fmla="*/ 1090613 w 3257550"/>
              <a:gd name="connsiteY224" fmla="*/ 257175 h 2390775"/>
              <a:gd name="connsiteX225" fmla="*/ 1047750 w 3257550"/>
              <a:gd name="connsiteY225" fmla="*/ 257175 h 2390775"/>
              <a:gd name="connsiteX226" fmla="*/ 1009650 w 3257550"/>
              <a:gd name="connsiteY226" fmla="*/ 238125 h 2390775"/>
              <a:gd name="connsiteX227" fmla="*/ 985838 w 3257550"/>
              <a:gd name="connsiteY227" fmla="*/ 300037 h 2390775"/>
              <a:gd name="connsiteX228" fmla="*/ 1009650 w 3257550"/>
              <a:gd name="connsiteY228" fmla="*/ 328612 h 2390775"/>
              <a:gd name="connsiteX229" fmla="*/ 938213 w 3257550"/>
              <a:gd name="connsiteY229" fmla="*/ 333375 h 2390775"/>
              <a:gd name="connsiteX230" fmla="*/ 866775 w 3257550"/>
              <a:gd name="connsiteY230" fmla="*/ 271462 h 2390775"/>
              <a:gd name="connsiteX231" fmla="*/ 742950 w 3257550"/>
              <a:gd name="connsiteY231" fmla="*/ 271462 h 2390775"/>
              <a:gd name="connsiteX232" fmla="*/ 700088 w 3257550"/>
              <a:gd name="connsiteY232" fmla="*/ 271462 h 2390775"/>
              <a:gd name="connsiteX233" fmla="*/ 619125 w 3257550"/>
              <a:gd name="connsiteY233" fmla="*/ 228600 h 2390775"/>
              <a:gd name="connsiteX234" fmla="*/ 576263 w 3257550"/>
              <a:gd name="connsiteY234" fmla="*/ 166687 h 2390775"/>
              <a:gd name="connsiteX235" fmla="*/ 485775 w 3257550"/>
              <a:gd name="connsiteY235" fmla="*/ 195262 h 2390775"/>
              <a:gd name="connsiteX236" fmla="*/ 319088 w 3257550"/>
              <a:gd name="connsiteY236" fmla="*/ 152400 h 2390775"/>
              <a:gd name="connsiteX237" fmla="*/ 233363 w 3257550"/>
              <a:gd name="connsiteY237" fmla="*/ 114300 h 2390775"/>
              <a:gd name="connsiteX238" fmla="*/ 195263 w 3257550"/>
              <a:gd name="connsiteY238" fmla="*/ 52387 h 2390775"/>
              <a:gd name="connsiteX239" fmla="*/ 114300 w 3257550"/>
              <a:gd name="connsiteY239" fmla="*/ 19050 h 2390775"/>
              <a:gd name="connsiteX240" fmla="*/ 9525 w 3257550"/>
              <a:gd name="connsiteY240" fmla="*/ 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257550" h="2390775">
                <a:moveTo>
                  <a:pt x="9525" y="0"/>
                </a:moveTo>
                <a:lnTo>
                  <a:pt x="0" y="85725"/>
                </a:lnTo>
                <a:lnTo>
                  <a:pt x="14288" y="133350"/>
                </a:lnTo>
                <a:lnTo>
                  <a:pt x="100013" y="147637"/>
                </a:lnTo>
                <a:lnTo>
                  <a:pt x="238125" y="204787"/>
                </a:lnTo>
                <a:lnTo>
                  <a:pt x="361950" y="242887"/>
                </a:lnTo>
                <a:lnTo>
                  <a:pt x="409575" y="257175"/>
                </a:lnTo>
                <a:lnTo>
                  <a:pt x="485775" y="247650"/>
                </a:lnTo>
                <a:lnTo>
                  <a:pt x="561975" y="290512"/>
                </a:lnTo>
                <a:lnTo>
                  <a:pt x="657225" y="328612"/>
                </a:lnTo>
                <a:lnTo>
                  <a:pt x="757238" y="433387"/>
                </a:lnTo>
                <a:lnTo>
                  <a:pt x="823913" y="500062"/>
                </a:lnTo>
                <a:lnTo>
                  <a:pt x="885825" y="509587"/>
                </a:lnTo>
                <a:lnTo>
                  <a:pt x="976313" y="485775"/>
                </a:lnTo>
                <a:lnTo>
                  <a:pt x="1038225" y="471487"/>
                </a:lnTo>
                <a:lnTo>
                  <a:pt x="1081088" y="423862"/>
                </a:lnTo>
                <a:lnTo>
                  <a:pt x="1119188" y="419100"/>
                </a:lnTo>
                <a:lnTo>
                  <a:pt x="1138238" y="457200"/>
                </a:lnTo>
                <a:lnTo>
                  <a:pt x="1138238" y="495300"/>
                </a:lnTo>
                <a:lnTo>
                  <a:pt x="1171575" y="547687"/>
                </a:lnTo>
                <a:lnTo>
                  <a:pt x="1171575" y="547687"/>
                </a:lnTo>
                <a:lnTo>
                  <a:pt x="1252538" y="571500"/>
                </a:lnTo>
                <a:lnTo>
                  <a:pt x="1338263" y="561975"/>
                </a:lnTo>
                <a:lnTo>
                  <a:pt x="1419225" y="552450"/>
                </a:lnTo>
                <a:lnTo>
                  <a:pt x="1452563" y="538162"/>
                </a:lnTo>
                <a:lnTo>
                  <a:pt x="1504950" y="485775"/>
                </a:lnTo>
                <a:lnTo>
                  <a:pt x="1538288" y="466725"/>
                </a:lnTo>
                <a:lnTo>
                  <a:pt x="1595438" y="442912"/>
                </a:lnTo>
                <a:lnTo>
                  <a:pt x="1676400" y="409575"/>
                </a:lnTo>
                <a:lnTo>
                  <a:pt x="1685925" y="471487"/>
                </a:lnTo>
                <a:lnTo>
                  <a:pt x="1624013" y="509587"/>
                </a:lnTo>
                <a:lnTo>
                  <a:pt x="1576388" y="547687"/>
                </a:lnTo>
                <a:lnTo>
                  <a:pt x="1571625" y="600075"/>
                </a:lnTo>
                <a:lnTo>
                  <a:pt x="1633538" y="552450"/>
                </a:lnTo>
                <a:lnTo>
                  <a:pt x="1695450" y="538162"/>
                </a:lnTo>
                <a:lnTo>
                  <a:pt x="1771650" y="561975"/>
                </a:lnTo>
                <a:lnTo>
                  <a:pt x="1824038" y="590550"/>
                </a:lnTo>
                <a:lnTo>
                  <a:pt x="1824038" y="638175"/>
                </a:lnTo>
                <a:lnTo>
                  <a:pt x="1824038" y="638175"/>
                </a:lnTo>
                <a:lnTo>
                  <a:pt x="1871663" y="690562"/>
                </a:lnTo>
                <a:lnTo>
                  <a:pt x="1895475" y="633412"/>
                </a:lnTo>
                <a:lnTo>
                  <a:pt x="1885950" y="600075"/>
                </a:lnTo>
                <a:lnTo>
                  <a:pt x="1919288" y="566737"/>
                </a:lnTo>
                <a:lnTo>
                  <a:pt x="1962150" y="561975"/>
                </a:lnTo>
                <a:lnTo>
                  <a:pt x="1990725" y="581025"/>
                </a:lnTo>
                <a:lnTo>
                  <a:pt x="1995488" y="623887"/>
                </a:lnTo>
                <a:lnTo>
                  <a:pt x="2014538" y="661987"/>
                </a:lnTo>
                <a:lnTo>
                  <a:pt x="2085975" y="676275"/>
                </a:lnTo>
                <a:lnTo>
                  <a:pt x="2128838" y="714375"/>
                </a:lnTo>
                <a:lnTo>
                  <a:pt x="2176463" y="723900"/>
                </a:lnTo>
                <a:lnTo>
                  <a:pt x="2166938" y="676275"/>
                </a:lnTo>
                <a:lnTo>
                  <a:pt x="2085975" y="628650"/>
                </a:lnTo>
                <a:lnTo>
                  <a:pt x="2085975" y="628650"/>
                </a:lnTo>
                <a:lnTo>
                  <a:pt x="2095500" y="585787"/>
                </a:lnTo>
                <a:lnTo>
                  <a:pt x="2152650" y="609600"/>
                </a:lnTo>
                <a:lnTo>
                  <a:pt x="2195513" y="633412"/>
                </a:lnTo>
                <a:lnTo>
                  <a:pt x="2252663" y="638175"/>
                </a:lnTo>
                <a:lnTo>
                  <a:pt x="2314575" y="652462"/>
                </a:lnTo>
                <a:lnTo>
                  <a:pt x="2314575" y="652462"/>
                </a:lnTo>
                <a:lnTo>
                  <a:pt x="2376488" y="619125"/>
                </a:lnTo>
                <a:lnTo>
                  <a:pt x="2424113" y="628650"/>
                </a:lnTo>
                <a:lnTo>
                  <a:pt x="2481263" y="652462"/>
                </a:lnTo>
                <a:lnTo>
                  <a:pt x="2547938" y="676275"/>
                </a:lnTo>
                <a:lnTo>
                  <a:pt x="2600325" y="700087"/>
                </a:lnTo>
                <a:lnTo>
                  <a:pt x="2638425" y="700087"/>
                </a:lnTo>
                <a:lnTo>
                  <a:pt x="2633663" y="757237"/>
                </a:lnTo>
                <a:lnTo>
                  <a:pt x="2652713" y="776287"/>
                </a:lnTo>
                <a:lnTo>
                  <a:pt x="2738438" y="795337"/>
                </a:lnTo>
                <a:lnTo>
                  <a:pt x="2771775" y="842962"/>
                </a:lnTo>
                <a:lnTo>
                  <a:pt x="2781300" y="914400"/>
                </a:lnTo>
                <a:lnTo>
                  <a:pt x="2786063" y="966787"/>
                </a:lnTo>
                <a:lnTo>
                  <a:pt x="2724150" y="966787"/>
                </a:lnTo>
                <a:lnTo>
                  <a:pt x="2681288" y="895350"/>
                </a:lnTo>
                <a:lnTo>
                  <a:pt x="2681288" y="895350"/>
                </a:lnTo>
                <a:lnTo>
                  <a:pt x="2638425" y="919162"/>
                </a:lnTo>
                <a:lnTo>
                  <a:pt x="2638425" y="962025"/>
                </a:lnTo>
                <a:lnTo>
                  <a:pt x="2628900" y="971550"/>
                </a:lnTo>
                <a:lnTo>
                  <a:pt x="2557463" y="971550"/>
                </a:lnTo>
                <a:lnTo>
                  <a:pt x="2528888" y="985837"/>
                </a:lnTo>
                <a:lnTo>
                  <a:pt x="2528888" y="985837"/>
                </a:lnTo>
                <a:lnTo>
                  <a:pt x="2471738" y="1028700"/>
                </a:lnTo>
                <a:lnTo>
                  <a:pt x="2452688" y="985837"/>
                </a:lnTo>
                <a:lnTo>
                  <a:pt x="2452688" y="985837"/>
                </a:lnTo>
                <a:lnTo>
                  <a:pt x="2486025" y="914400"/>
                </a:lnTo>
                <a:lnTo>
                  <a:pt x="2466975" y="890587"/>
                </a:lnTo>
                <a:lnTo>
                  <a:pt x="2457450" y="823912"/>
                </a:lnTo>
                <a:lnTo>
                  <a:pt x="2414588" y="833437"/>
                </a:lnTo>
                <a:lnTo>
                  <a:pt x="2386013" y="866775"/>
                </a:lnTo>
                <a:lnTo>
                  <a:pt x="2357438" y="871537"/>
                </a:lnTo>
                <a:lnTo>
                  <a:pt x="2324100" y="857250"/>
                </a:lnTo>
                <a:lnTo>
                  <a:pt x="2343150" y="790575"/>
                </a:lnTo>
                <a:lnTo>
                  <a:pt x="2324100" y="752475"/>
                </a:lnTo>
                <a:lnTo>
                  <a:pt x="2295525" y="709612"/>
                </a:lnTo>
                <a:lnTo>
                  <a:pt x="2247900" y="723900"/>
                </a:lnTo>
                <a:lnTo>
                  <a:pt x="2233613" y="747712"/>
                </a:lnTo>
                <a:lnTo>
                  <a:pt x="2214563" y="776287"/>
                </a:lnTo>
                <a:lnTo>
                  <a:pt x="2209800" y="809625"/>
                </a:lnTo>
                <a:lnTo>
                  <a:pt x="2200275" y="838200"/>
                </a:lnTo>
                <a:lnTo>
                  <a:pt x="2124075" y="847725"/>
                </a:lnTo>
                <a:lnTo>
                  <a:pt x="2085975" y="828675"/>
                </a:lnTo>
                <a:lnTo>
                  <a:pt x="2085975" y="785812"/>
                </a:lnTo>
                <a:lnTo>
                  <a:pt x="2000250" y="776287"/>
                </a:lnTo>
                <a:lnTo>
                  <a:pt x="1938338" y="762000"/>
                </a:lnTo>
                <a:lnTo>
                  <a:pt x="1890713" y="766762"/>
                </a:lnTo>
                <a:lnTo>
                  <a:pt x="1890713" y="842962"/>
                </a:lnTo>
                <a:lnTo>
                  <a:pt x="1857375" y="862012"/>
                </a:lnTo>
                <a:lnTo>
                  <a:pt x="1800225" y="885825"/>
                </a:lnTo>
                <a:lnTo>
                  <a:pt x="1685925" y="842962"/>
                </a:lnTo>
                <a:lnTo>
                  <a:pt x="1638300" y="809625"/>
                </a:lnTo>
                <a:lnTo>
                  <a:pt x="1495425" y="862012"/>
                </a:lnTo>
                <a:lnTo>
                  <a:pt x="1471613" y="909637"/>
                </a:lnTo>
                <a:lnTo>
                  <a:pt x="1466850" y="952500"/>
                </a:lnTo>
                <a:lnTo>
                  <a:pt x="1466850" y="971550"/>
                </a:lnTo>
                <a:lnTo>
                  <a:pt x="1528763" y="942975"/>
                </a:lnTo>
                <a:lnTo>
                  <a:pt x="1543050" y="1004887"/>
                </a:lnTo>
                <a:lnTo>
                  <a:pt x="1504950" y="1042987"/>
                </a:lnTo>
                <a:lnTo>
                  <a:pt x="1433513" y="1100137"/>
                </a:lnTo>
                <a:lnTo>
                  <a:pt x="1276350" y="1095375"/>
                </a:lnTo>
                <a:lnTo>
                  <a:pt x="1200150" y="1109662"/>
                </a:lnTo>
                <a:lnTo>
                  <a:pt x="1114425" y="1200150"/>
                </a:lnTo>
                <a:lnTo>
                  <a:pt x="1071563" y="1257300"/>
                </a:lnTo>
                <a:lnTo>
                  <a:pt x="1052513" y="1314450"/>
                </a:lnTo>
                <a:lnTo>
                  <a:pt x="1181100" y="1309687"/>
                </a:lnTo>
                <a:lnTo>
                  <a:pt x="1223963" y="1371600"/>
                </a:lnTo>
                <a:lnTo>
                  <a:pt x="1181100" y="1414462"/>
                </a:lnTo>
                <a:lnTo>
                  <a:pt x="1104900" y="1428750"/>
                </a:lnTo>
                <a:lnTo>
                  <a:pt x="1085850" y="1481137"/>
                </a:lnTo>
                <a:lnTo>
                  <a:pt x="1095375" y="1600200"/>
                </a:lnTo>
                <a:lnTo>
                  <a:pt x="1090613" y="1695450"/>
                </a:lnTo>
                <a:lnTo>
                  <a:pt x="1109663" y="1771650"/>
                </a:lnTo>
                <a:lnTo>
                  <a:pt x="1171575" y="1857375"/>
                </a:lnTo>
                <a:lnTo>
                  <a:pt x="1185863" y="1914525"/>
                </a:lnTo>
                <a:lnTo>
                  <a:pt x="1143000" y="1947862"/>
                </a:lnTo>
                <a:lnTo>
                  <a:pt x="1090613" y="1938337"/>
                </a:lnTo>
                <a:lnTo>
                  <a:pt x="1009650" y="1909762"/>
                </a:lnTo>
                <a:lnTo>
                  <a:pt x="1000125" y="1943100"/>
                </a:lnTo>
                <a:lnTo>
                  <a:pt x="1019175" y="1990725"/>
                </a:lnTo>
                <a:lnTo>
                  <a:pt x="1038225" y="2066925"/>
                </a:lnTo>
                <a:lnTo>
                  <a:pt x="1004888" y="2157412"/>
                </a:lnTo>
                <a:lnTo>
                  <a:pt x="971550" y="2200275"/>
                </a:lnTo>
                <a:lnTo>
                  <a:pt x="966788" y="2238375"/>
                </a:lnTo>
                <a:lnTo>
                  <a:pt x="985838" y="2271712"/>
                </a:lnTo>
                <a:lnTo>
                  <a:pt x="1052513" y="2333625"/>
                </a:lnTo>
                <a:lnTo>
                  <a:pt x="1128713" y="2343150"/>
                </a:lnTo>
                <a:lnTo>
                  <a:pt x="1171575" y="2343150"/>
                </a:lnTo>
                <a:lnTo>
                  <a:pt x="1323975" y="2390775"/>
                </a:lnTo>
                <a:lnTo>
                  <a:pt x="1423988" y="2343150"/>
                </a:lnTo>
                <a:lnTo>
                  <a:pt x="1500188" y="2224087"/>
                </a:lnTo>
                <a:lnTo>
                  <a:pt x="1614488" y="2171700"/>
                </a:lnTo>
                <a:lnTo>
                  <a:pt x="1762125" y="2209800"/>
                </a:lnTo>
                <a:lnTo>
                  <a:pt x="1804988" y="2109787"/>
                </a:lnTo>
                <a:lnTo>
                  <a:pt x="1947863" y="2081212"/>
                </a:lnTo>
                <a:lnTo>
                  <a:pt x="2114550" y="1952625"/>
                </a:lnTo>
                <a:lnTo>
                  <a:pt x="2171700" y="1804987"/>
                </a:lnTo>
                <a:lnTo>
                  <a:pt x="2290763" y="1795462"/>
                </a:lnTo>
                <a:lnTo>
                  <a:pt x="2371725" y="1828800"/>
                </a:lnTo>
                <a:lnTo>
                  <a:pt x="2428875" y="1785937"/>
                </a:lnTo>
                <a:lnTo>
                  <a:pt x="2505075" y="1757362"/>
                </a:lnTo>
                <a:lnTo>
                  <a:pt x="2476500" y="1671637"/>
                </a:lnTo>
                <a:lnTo>
                  <a:pt x="2566988" y="1657350"/>
                </a:lnTo>
                <a:lnTo>
                  <a:pt x="2571750" y="1552575"/>
                </a:lnTo>
                <a:lnTo>
                  <a:pt x="2638425" y="1457325"/>
                </a:lnTo>
                <a:lnTo>
                  <a:pt x="2700338" y="1443037"/>
                </a:lnTo>
                <a:lnTo>
                  <a:pt x="2786063" y="1433512"/>
                </a:lnTo>
                <a:lnTo>
                  <a:pt x="2852738" y="1438275"/>
                </a:lnTo>
                <a:lnTo>
                  <a:pt x="2895600" y="1452562"/>
                </a:lnTo>
                <a:lnTo>
                  <a:pt x="2900363" y="1485900"/>
                </a:lnTo>
                <a:lnTo>
                  <a:pt x="2905125" y="1524000"/>
                </a:lnTo>
                <a:lnTo>
                  <a:pt x="2905125" y="1566862"/>
                </a:lnTo>
                <a:lnTo>
                  <a:pt x="2928938" y="1638300"/>
                </a:lnTo>
                <a:lnTo>
                  <a:pt x="2986088" y="1652587"/>
                </a:lnTo>
                <a:lnTo>
                  <a:pt x="3028950" y="1638300"/>
                </a:lnTo>
                <a:lnTo>
                  <a:pt x="3071813" y="1552575"/>
                </a:lnTo>
                <a:lnTo>
                  <a:pt x="3105150" y="1490662"/>
                </a:lnTo>
                <a:lnTo>
                  <a:pt x="3109913" y="1433512"/>
                </a:lnTo>
                <a:lnTo>
                  <a:pt x="3081338" y="1362075"/>
                </a:lnTo>
                <a:lnTo>
                  <a:pt x="3024188" y="1347787"/>
                </a:lnTo>
                <a:lnTo>
                  <a:pt x="3071813" y="1262062"/>
                </a:lnTo>
                <a:lnTo>
                  <a:pt x="3205163" y="1200150"/>
                </a:lnTo>
                <a:lnTo>
                  <a:pt x="3257550" y="1157287"/>
                </a:lnTo>
                <a:lnTo>
                  <a:pt x="3133725" y="1090612"/>
                </a:lnTo>
                <a:lnTo>
                  <a:pt x="3071813" y="1119187"/>
                </a:lnTo>
                <a:lnTo>
                  <a:pt x="3057525" y="1047750"/>
                </a:lnTo>
                <a:lnTo>
                  <a:pt x="3095625" y="985837"/>
                </a:lnTo>
                <a:lnTo>
                  <a:pt x="3005138" y="942975"/>
                </a:lnTo>
                <a:lnTo>
                  <a:pt x="2933700" y="900112"/>
                </a:lnTo>
                <a:lnTo>
                  <a:pt x="2900363" y="881062"/>
                </a:lnTo>
                <a:lnTo>
                  <a:pt x="2881313" y="785812"/>
                </a:lnTo>
                <a:lnTo>
                  <a:pt x="2824163" y="766762"/>
                </a:lnTo>
                <a:lnTo>
                  <a:pt x="2876550" y="733425"/>
                </a:lnTo>
                <a:lnTo>
                  <a:pt x="2914650" y="700087"/>
                </a:lnTo>
                <a:lnTo>
                  <a:pt x="2890838" y="652462"/>
                </a:lnTo>
                <a:lnTo>
                  <a:pt x="2895600" y="609600"/>
                </a:lnTo>
                <a:lnTo>
                  <a:pt x="2867025" y="490537"/>
                </a:lnTo>
                <a:lnTo>
                  <a:pt x="2757488" y="409575"/>
                </a:lnTo>
                <a:lnTo>
                  <a:pt x="2709863" y="395287"/>
                </a:lnTo>
                <a:lnTo>
                  <a:pt x="2667000" y="338137"/>
                </a:lnTo>
                <a:lnTo>
                  <a:pt x="2586038" y="323850"/>
                </a:lnTo>
                <a:lnTo>
                  <a:pt x="2538413" y="338137"/>
                </a:lnTo>
                <a:lnTo>
                  <a:pt x="2476500" y="352425"/>
                </a:lnTo>
                <a:lnTo>
                  <a:pt x="2457450" y="376237"/>
                </a:lnTo>
                <a:lnTo>
                  <a:pt x="2457450" y="428625"/>
                </a:lnTo>
                <a:lnTo>
                  <a:pt x="2409825" y="409575"/>
                </a:lnTo>
                <a:lnTo>
                  <a:pt x="2381250" y="314325"/>
                </a:lnTo>
                <a:lnTo>
                  <a:pt x="2376488" y="242887"/>
                </a:lnTo>
                <a:lnTo>
                  <a:pt x="2295525" y="266700"/>
                </a:lnTo>
                <a:lnTo>
                  <a:pt x="2238375" y="323850"/>
                </a:lnTo>
                <a:lnTo>
                  <a:pt x="2195513" y="395287"/>
                </a:lnTo>
                <a:lnTo>
                  <a:pt x="2128838" y="376237"/>
                </a:lnTo>
                <a:lnTo>
                  <a:pt x="2062163" y="371475"/>
                </a:lnTo>
                <a:lnTo>
                  <a:pt x="2005013" y="376237"/>
                </a:lnTo>
                <a:lnTo>
                  <a:pt x="1938338" y="276225"/>
                </a:lnTo>
                <a:lnTo>
                  <a:pt x="1866900" y="223837"/>
                </a:lnTo>
                <a:lnTo>
                  <a:pt x="1747838" y="209550"/>
                </a:lnTo>
                <a:lnTo>
                  <a:pt x="1652588" y="233362"/>
                </a:lnTo>
                <a:lnTo>
                  <a:pt x="1557338" y="257175"/>
                </a:lnTo>
                <a:lnTo>
                  <a:pt x="1519238" y="180975"/>
                </a:lnTo>
                <a:lnTo>
                  <a:pt x="1462088" y="176212"/>
                </a:lnTo>
                <a:lnTo>
                  <a:pt x="1409700" y="238125"/>
                </a:lnTo>
                <a:lnTo>
                  <a:pt x="1323975" y="257175"/>
                </a:lnTo>
                <a:lnTo>
                  <a:pt x="1271588" y="223837"/>
                </a:lnTo>
                <a:lnTo>
                  <a:pt x="1228725" y="219075"/>
                </a:lnTo>
                <a:lnTo>
                  <a:pt x="1185863" y="257175"/>
                </a:lnTo>
                <a:lnTo>
                  <a:pt x="1143000" y="257175"/>
                </a:lnTo>
                <a:lnTo>
                  <a:pt x="1090613" y="257175"/>
                </a:lnTo>
                <a:lnTo>
                  <a:pt x="1047750" y="257175"/>
                </a:lnTo>
                <a:lnTo>
                  <a:pt x="1009650" y="238125"/>
                </a:lnTo>
                <a:lnTo>
                  <a:pt x="985838" y="300037"/>
                </a:lnTo>
                <a:lnTo>
                  <a:pt x="1009650" y="328612"/>
                </a:lnTo>
                <a:lnTo>
                  <a:pt x="938213" y="333375"/>
                </a:lnTo>
                <a:lnTo>
                  <a:pt x="866775" y="271462"/>
                </a:lnTo>
                <a:lnTo>
                  <a:pt x="742950" y="271462"/>
                </a:lnTo>
                <a:lnTo>
                  <a:pt x="700088" y="271462"/>
                </a:lnTo>
                <a:lnTo>
                  <a:pt x="619125" y="228600"/>
                </a:lnTo>
                <a:lnTo>
                  <a:pt x="576263" y="166687"/>
                </a:lnTo>
                <a:lnTo>
                  <a:pt x="485775" y="195262"/>
                </a:lnTo>
                <a:lnTo>
                  <a:pt x="319088" y="152400"/>
                </a:lnTo>
                <a:lnTo>
                  <a:pt x="233363" y="114300"/>
                </a:lnTo>
                <a:lnTo>
                  <a:pt x="195263" y="52387"/>
                </a:lnTo>
                <a:lnTo>
                  <a:pt x="114300" y="19050"/>
                </a:lnTo>
                <a:lnTo>
                  <a:pt x="9525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8"/>
          <p:cNvSpPr/>
          <p:nvPr/>
        </p:nvSpPr>
        <p:spPr>
          <a:xfrm>
            <a:off x="7386638" y="3705225"/>
            <a:ext cx="1747837" cy="1647825"/>
          </a:xfrm>
          <a:custGeom>
            <a:avLst/>
            <a:gdLst>
              <a:gd name="connsiteX0" fmla="*/ 0 w 1747837"/>
              <a:gd name="connsiteY0" fmla="*/ 180975 h 1647825"/>
              <a:gd name="connsiteX1" fmla="*/ 42862 w 1747837"/>
              <a:gd name="connsiteY1" fmla="*/ 90488 h 1647825"/>
              <a:gd name="connsiteX2" fmla="*/ 133350 w 1747837"/>
              <a:gd name="connsiteY2" fmla="*/ 100013 h 1647825"/>
              <a:gd name="connsiteX3" fmla="*/ 171450 w 1747837"/>
              <a:gd name="connsiteY3" fmla="*/ 23813 h 1647825"/>
              <a:gd name="connsiteX4" fmla="*/ 214312 w 1747837"/>
              <a:gd name="connsiteY4" fmla="*/ 4763 h 1647825"/>
              <a:gd name="connsiteX5" fmla="*/ 252412 w 1747837"/>
              <a:gd name="connsiteY5" fmla="*/ 76200 h 1647825"/>
              <a:gd name="connsiteX6" fmla="*/ 252412 w 1747837"/>
              <a:gd name="connsiteY6" fmla="*/ 76200 h 1647825"/>
              <a:gd name="connsiteX7" fmla="*/ 323850 w 1747837"/>
              <a:gd name="connsiteY7" fmla="*/ 76200 h 1647825"/>
              <a:gd name="connsiteX8" fmla="*/ 366712 w 1747837"/>
              <a:gd name="connsiteY8" fmla="*/ 138113 h 1647825"/>
              <a:gd name="connsiteX9" fmla="*/ 419100 w 1747837"/>
              <a:gd name="connsiteY9" fmla="*/ 157163 h 1647825"/>
              <a:gd name="connsiteX10" fmla="*/ 466725 w 1747837"/>
              <a:gd name="connsiteY10" fmla="*/ 161925 h 1647825"/>
              <a:gd name="connsiteX11" fmla="*/ 519112 w 1747837"/>
              <a:gd name="connsiteY11" fmla="*/ 200025 h 1647825"/>
              <a:gd name="connsiteX12" fmla="*/ 471487 w 1747837"/>
              <a:gd name="connsiteY12" fmla="*/ 271463 h 1647825"/>
              <a:gd name="connsiteX13" fmla="*/ 461962 w 1747837"/>
              <a:gd name="connsiteY13" fmla="*/ 300038 h 1647825"/>
              <a:gd name="connsiteX14" fmla="*/ 461962 w 1747837"/>
              <a:gd name="connsiteY14" fmla="*/ 352425 h 1647825"/>
              <a:gd name="connsiteX15" fmla="*/ 490537 w 1747837"/>
              <a:gd name="connsiteY15" fmla="*/ 404813 h 1647825"/>
              <a:gd name="connsiteX16" fmla="*/ 542925 w 1747837"/>
              <a:gd name="connsiteY16" fmla="*/ 423863 h 1647825"/>
              <a:gd name="connsiteX17" fmla="*/ 585787 w 1747837"/>
              <a:gd name="connsiteY17" fmla="*/ 400050 h 1647825"/>
              <a:gd name="connsiteX18" fmla="*/ 614362 w 1747837"/>
              <a:gd name="connsiteY18" fmla="*/ 347663 h 1647825"/>
              <a:gd name="connsiteX19" fmla="*/ 647700 w 1747837"/>
              <a:gd name="connsiteY19" fmla="*/ 261938 h 1647825"/>
              <a:gd name="connsiteX20" fmla="*/ 600075 w 1747837"/>
              <a:gd name="connsiteY20" fmla="*/ 209550 h 1647825"/>
              <a:gd name="connsiteX21" fmla="*/ 571500 w 1747837"/>
              <a:gd name="connsiteY21" fmla="*/ 114300 h 1647825"/>
              <a:gd name="connsiteX22" fmla="*/ 538162 w 1747837"/>
              <a:gd name="connsiteY22" fmla="*/ 47625 h 1647825"/>
              <a:gd name="connsiteX23" fmla="*/ 571500 w 1747837"/>
              <a:gd name="connsiteY23" fmla="*/ 0 h 1647825"/>
              <a:gd name="connsiteX24" fmla="*/ 609600 w 1747837"/>
              <a:gd name="connsiteY24" fmla="*/ 4763 h 1647825"/>
              <a:gd name="connsiteX25" fmla="*/ 633412 w 1747837"/>
              <a:gd name="connsiteY25" fmla="*/ 42863 h 1647825"/>
              <a:gd name="connsiteX26" fmla="*/ 676275 w 1747837"/>
              <a:gd name="connsiteY26" fmla="*/ 57150 h 1647825"/>
              <a:gd name="connsiteX27" fmla="*/ 676275 w 1747837"/>
              <a:gd name="connsiteY27" fmla="*/ 57150 h 1647825"/>
              <a:gd name="connsiteX28" fmla="*/ 704850 w 1747837"/>
              <a:gd name="connsiteY28" fmla="*/ 138113 h 1647825"/>
              <a:gd name="connsiteX29" fmla="*/ 762000 w 1747837"/>
              <a:gd name="connsiteY29" fmla="*/ 166688 h 1647825"/>
              <a:gd name="connsiteX30" fmla="*/ 804862 w 1747837"/>
              <a:gd name="connsiteY30" fmla="*/ 204788 h 1647825"/>
              <a:gd name="connsiteX31" fmla="*/ 809625 w 1747837"/>
              <a:gd name="connsiteY31" fmla="*/ 266700 h 1647825"/>
              <a:gd name="connsiteX32" fmla="*/ 742950 w 1747837"/>
              <a:gd name="connsiteY32" fmla="*/ 280988 h 1647825"/>
              <a:gd name="connsiteX33" fmla="*/ 690562 w 1747837"/>
              <a:gd name="connsiteY33" fmla="*/ 309563 h 1647825"/>
              <a:gd name="connsiteX34" fmla="*/ 671512 w 1747837"/>
              <a:gd name="connsiteY34" fmla="*/ 361950 h 1647825"/>
              <a:gd name="connsiteX35" fmla="*/ 671512 w 1747837"/>
              <a:gd name="connsiteY35" fmla="*/ 400050 h 1647825"/>
              <a:gd name="connsiteX36" fmla="*/ 733425 w 1747837"/>
              <a:gd name="connsiteY36" fmla="*/ 438150 h 1647825"/>
              <a:gd name="connsiteX37" fmla="*/ 833437 w 1747837"/>
              <a:gd name="connsiteY37" fmla="*/ 466725 h 1647825"/>
              <a:gd name="connsiteX38" fmla="*/ 904875 w 1747837"/>
              <a:gd name="connsiteY38" fmla="*/ 442913 h 1647825"/>
              <a:gd name="connsiteX39" fmla="*/ 957262 w 1747837"/>
              <a:gd name="connsiteY39" fmla="*/ 419100 h 1647825"/>
              <a:gd name="connsiteX40" fmla="*/ 1019175 w 1747837"/>
              <a:gd name="connsiteY40" fmla="*/ 414338 h 1647825"/>
              <a:gd name="connsiteX41" fmla="*/ 1038225 w 1747837"/>
              <a:gd name="connsiteY41" fmla="*/ 476250 h 1647825"/>
              <a:gd name="connsiteX42" fmla="*/ 1042987 w 1747837"/>
              <a:gd name="connsiteY42" fmla="*/ 509588 h 1647825"/>
              <a:gd name="connsiteX43" fmla="*/ 1062037 w 1747837"/>
              <a:gd name="connsiteY43" fmla="*/ 552450 h 1647825"/>
              <a:gd name="connsiteX44" fmla="*/ 1100137 w 1747837"/>
              <a:gd name="connsiteY44" fmla="*/ 566738 h 1647825"/>
              <a:gd name="connsiteX45" fmla="*/ 1209675 w 1747837"/>
              <a:gd name="connsiteY45" fmla="*/ 609600 h 1647825"/>
              <a:gd name="connsiteX46" fmla="*/ 1257300 w 1747837"/>
              <a:gd name="connsiteY46" fmla="*/ 657225 h 1647825"/>
              <a:gd name="connsiteX47" fmla="*/ 1376362 w 1747837"/>
              <a:gd name="connsiteY47" fmla="*/ 709613 h 1647825"/>
              <a:gd name="connsiteX48" fmla="*/ 1471612 w 1747837"/>
              <a:gd name="connsiteY48" fmla="*/ 733425 h 1647825"/>
              <a:gd name="connsiteX49" fmla="*/ 1509712 w 1747837"/>
              <a:gd name="connsiteY49" fmla="*/ 795338 h 1647825"/>
              <a:gd name="connsiteX50" fmla="*/ 1533525 w 1747837"/>
              <a:gd name="connsiteY50" fmla="*/ 842963 h 1647825"/>
              <a:gd name="connsiteX51" fmla="*/ 1619250 w 1747837"/>
              <a:gd name="connsiteY51" fmla="*/ 814388 h 1647825"/>
              <a:gd name="connsiteX52" fmla="*/ 1662112 w 1747837"/>
              <a:gd name="connsiteY52" fmla="*/ 871538 h 1647825"/>
              <a:gd name="connsiteX53" fmla="*/ 1676400 w 1747837"/>
              <a:gd name="connsiteY53" fmla="*/ 947738 h 1647825"/>
              <a:gd name="connsiteX54" fmla="*/ 1704975 w 1747837"/>
              <a:gd name="connsiteY54" fmla="*/ 1014413 h 1647825"/>
              <a:gd name="connsiteX55" fmla="*/ 1747837 w 1747837"/>
              <a:gd name="connsiteY55" fmla="*/ 1052513 h 1647825"/>
              <a:gd name="connsiteX56" fmla="*/ 1747837 w 1747837"/>
              <a:gd name="connsiteY56" fmla="*/ 1547813 h 1647825"/>
              <a:gd name="connsiteX57" fmla="*/ 1652587 w 1747837"/>
              <a:gd name="connsiteY57" fmla="*/ 1552575 h 1647825"/>
              <a:gd name="connsiteX58" fmla="*/ 1595437 w 1747837"/>
              <a:gd name="connsiteY58" fmla="*/ 1590675 h 1647825"/>
              <a:gd name="connsiteX59" fmla="*/ 1576387 w 1747837"/>
              <a:gd name="connsiteY59" fmla="*/ 1647825 h 1647825"/>
              <a:gd name="connsiteX60" fmla="*/ 1500187 w 1747837"/>
              <a:gd name="connsiteY60" fmla="*/ 1624013 h 1647825"/>
              <a:gd name="connsiteX61" fmla="*/ 1414462 w 1747837"/>
              <a:gd name="connsiteY61" fmla="*/ 1604963 h 1647825"/>
              <a:gd name="connsiteX62" fmla="*/ 1357312 w 1747837"/>
              <a:gd name="connsiteY62" fmla="*/ 1509713 h 1647825"/>
              <a:gd name="connsiteX63" fmla="*/ 1423987 w 1747837"/>
              <a:gd name="connsiteY63" fmla="*/ 1447800 h 1647825"/>
              <a:gd name="connsiteX64" fmla="*/ 1423987 w 1747837"/>
              <a:gd name="connsiteY64" fmla="*/ 1381125 h 1647825"/>
              <a:gd name="connsiteX65" fmla="*/ 1371600 w 1747837"/>
              <a:gd name="connsiteY65" fmla="*/ 1352550 h 1647825"/>
              <a:gd name="connsiteX66" fmla="*/ 1328737 w 1747837"/>
              <a:gd name="connsiteY66" fmla="*/ 1371600 h 1647825"/>
              <a:gd name="connsiteX67" fmla="*/ 1314450 w 1747837"/>
              <a:gd name="connsiteY67" fmla="*/ 1419225 h 1647825"/>
              <a:gd name="connsiteX68" fmla="*/ 1309687 w 1747837"/>
              <a:gd name="connsiteY68" fmla="*/ 1500188 h 1647825"/>
              <a:gd name="connsiteX69" fmla="*/ 1233487 w 1747837"/>
              <a:gd name="connsiteY69" fmla="*/ 1495425 h 1647825"/>
              <a:gd name="connsiteX70" fmla="*/ 1204912 w 1747837"/>
              <a:gd name="connsiteY70" fmla="*/ 1404938 h 1647825"/>
              <a:gd name="connsiteX71" fmla="*/ 1223962 w 1747837"/>
              <a:gd name="connsiteY71" fmla="*/ 1333500 h 1647825"/>
              <a:gd name="connsiteX72" fmla="*/ 1247775 w 1747837"/>
              <a:gd name="connsiteY72" fmla="*/ 1271588 h 1647825"/>
              <a:gd name="connsiteX73" fmla="*/ 1204912 w 1747837"/>
              <a:gd name="connsiteY73" fmla="*/ 1176338 h 1647825"/>
              <a:gd name="connsiteX74" fmla="*/ 1157287 w 1747837"/>
              <a:gd name="connsiteY74" fmla="*/ 1166813 h 1647825"/>
              <a:gd name="connsiteX75" fmla="*/ 1100137 w 1747837"/>
              <a:gd name="connsiteY75" fmla="*/ 1204913 h 1647825"/>
              <a:gd name="connsiteX76" fmla="*/ 1038225 w 1747837"/>
              <a:gd name="connsiteY76" fmla="*/ 1185863 h 1647825"/>
              <a:gd name="connsiteX77" fmla="*/ 971550 w 1747837"/>
              <a:gd name="connsiteY77" fmla="*/ 1152525 h 1647825"/>
              <a:gd name="connsiteX78" fmla="*/ 928687 w 1747837"/>
              <a:gd name="connsiteY78" fmla="*/ 1066800 h 1647825"/>
              <a:gd name="connsiteX79" fmla="*/ 909637 w 1747837"/>
              <a:gd name="connsiteY79" fmla="*/ 1019175 h 1647825"/>
              <a:gd name="connsiteX80" fmla="*/ 871537 w 1747837"/>
              <a:gd name="connsiteY80" fmla="*/ 1028700 h 1647825"/>
              <a:gd name="connsiteX81" fmla="*/ 828675 w 1747837"/>
              <a:gd name="connsiteY81" fmla="*/ 1019175 h 1647825"/>
              <a:gd name="connsiteX82" fmla="*/ 809625 w 1747837"/>
              <a:gd name="connsiteY82" fmla="*/ 985838 h 1647825"/>
              <a:gd name="connsiteX83" fmla="*/ 809625 w 1747837"/>
              <a:gd name="connsiteY83" fmla="*/ 928688 h 1647825"/>
              <a:gd name="connsiteX84" fmla="*/ 809625 w 1747837"/>
              <a:gd name="connsiteY84" fmla="*/ 928688 h 1647825"/>
              <a:gd name="connsiteX85" fmla="*/ 762000 w 1747837"/>
              <a:gd name="connsiteY85" fmla="*/ 904875 h 1647825"/>
              <a:gd name="connsiteX86" fmla="*/ 733425 w 1747837"/>
              <a:gd name="connsiteY86" fmla="*/ 952500 h 1647825"/>
              <a:gd name="connsiteX87" fmla="*/ 700087 w 1747837"/>
              <a:gd name="connsiteY87" fmla="*/ 957263 h 1647825"/>
              <a:gd name="connsiteX88" fmla="*/ 647700 w 1747837"/>
              <a:gd name="connsiteY88" fmla="*/ 962025 h 1647825"/>
              <a:gd name="connsiteX89" fmla="*/ 628650 w 1747837"/>
              <a:gd name="connsiteY89" fmla="*/ 919163 h 1647825"/>
              <a:gd name="connsiteX90" fmla="*/ 609600 w 1747837"/>
              <a:gd name="connsiteY90" fmla="*/ 871538 h 1647825"/>
              <a:gd name="connsiteX91" fmla="*/ 561975 w 1747837"/>
              <a:gd name="connsiteY91" fmla="*/ 866775 h 1647825"/>
              <a:gd name="connsiteX92" fmla="*/ 523875 w 1747837"/>
              <a:gd name="connsiteY92" fmla="*/ 852488 h 1647825"/>
              <a:gd name="connsiteX93" fmla="*/ 495300 w 1747837"/>
              <a:gd name="connsiteY93" fmla="*/ 833438 h 1647825"/>
              <a:gd name="connsiteX94" fmla="*/ 523875 w 1747837"/>
              <a:gd name="connsiteY94" fmla="*/ 766763 h 1647825"/>
              <a:gd name="connsiteX95" fmla="*/ 566737 w 1747837"/>
              <a:gd name="connsiteY95" fmla="*/ 762000 h 1647825"/>
              <a:gd name="connsiteX96" fmla="*/ 604837 w 1747837"/>
              <a:gd name="connsiteY96" fmla="*/ 771525 h 1647825"/>
              <a:gd name="connsiteX97" fmla="*/ 604837 w 1747837"/>
              <a:gd name="connsiteY97" fmla="*/ 771525 h 1647825"/>
              <a:gd name="connsiteX98" fmla="*/ 647700 w 1747837"/>
              <a:gd name="connsiteY98" fmla="*/ 738188 h 1647825"/>
              <a:gd name="connsiteX99" fmla="*/ 595312 w 1747837"/>
              <a:gd name="connsiteY99" fmla="*/ 690563 h 1647825"/>
              <a:gd name="connsiteX100" fmla="*/ 552450 w 1747837"/>
              <a:gd name="connsiteY100" fmla="*/ 685800 h 1647825"/>
              <a:gd name="connsiteX101" fmla="*/ 519112 w 1747837"/>
              <a:gd name="connsiteY101" fmla="*/ 657225 h 1647825"/>
              <a:gd name="connsiteX102" fmla="*/ 500062 w 1747837"/>
              <a:gd name="connsiteY102" fmla="*/ 623888 h 1647825"/>
              <a:gd name="connsiteX103" fmla="*/ 481012 w 1747837"/>
              <a:gd name="connsiteY103" fmla="*/ 571500 h 1647825"/>
              <a:gd name="connsiteX104" fmla="*/ 500062 w 1747837"/>
              <a:gd name="connsiteY104" fmla="*/ 500063 h 1647825"/>
              <a:gd name="connsiteX105" fmla="*/ 500062 w 1747837"/>
              <a:gd name="connsiteY105" fmla="*/ 500063 h 1647825"/>
              <a:gd name="connsiteX106" fmla="*/ 428625 w 1747837"/>
              <a:gd name="connsiteY106" fmla="*/ 442913 h 1647825"/>
              <a:gd name="connsiteX107" fmla="*/ 361950 w 1747837"/>
              <a:gd name="connsiteY107" fmla="*/ 419100 h 1647825"/>
              <a:gd name="connsiteX108" fmla="*/ 304800 w 1747837"/>
              <a:gd name="connsiteY108" fmla="*/ 423863 h 1647825"/>
              <a:gd name="connsiteX109" fmla="*/ 276225 w 1747837"/>
              <a:gd name="connsiteY109" fmla="*/ 442913 h 1647825"/>
              <a:gd name="connsiteX110" fmla="*/ 276225 w 1747837"/>
              <a:gd name="connsiteY110" fmla="*/ 442913 h 1647825"/>
              <a:gd name="connsiteX111" fmla="*/ 219075 w 1747837"/>
              <a:gd name="connsiteY111" fmla="*/ 485775 h 1647825"/>
              <a:gd name="connsiteX112" fmla="*/ 200025 w 1747837"/>
              <a:gd name="connsiteY112" fmla="*/ 438150 h 1647825"/>
              <a:gd name="connsiteX113" fmla="*/ 195262 w 1747837"/>
              <a:gd name="connsiteY113" fmla="*/ 404813 h 1647825"/>
              <a:gd name="connsiteX114" fmla="*/ 157162 w 1747837"/>
              <a:gd name="connsiteY114" fmla="*/ 409575 h 1647825"/>
              <a:gd name="connsiteX115" fmla="*/ 128587 w 1747837"/>
              <a:gd name="connsiteY115" fmla="*/ 452438 h 1647825"/>
              <a:gd name="connsiteX116" fmla="*/ 76200 w 1747837"/>
              <a:gd name="connsiteY116" fmla="*/ 438150 h 1647825"/>
              <a:gd name="connsiteX117" fmla="*/ 85725 w 1747837"/>
              <a:gd name="connsiteY117" fmla="*/ 376238 h 1647825"/>
              <a:gd name="connsiteX118" fmla="*/ 90487 w 1747837"/>
              <a:gd name="connsiteY118" fmla="*/ 333375 h 1647825"/>
              <a:gd name="connsiteX119" fmla="*/ 66675 w 1747837"/>
              <a:gd name="connsiteY119" fmla="*/ 314325 h 1647825"/>
              <a:gd name="connsiteX120" fmla="*/ 28575 w 1747837"/>
              <a:gd name="connsiteY120" fmla="*/ 295275 h 1647825"/>
              <a:gd name="connsiteX121" fmla="*/ 0 w 1747837"/>
              <a:gd name="connsiteY121" fmla="*/ 18097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747837" h="1647825">
                <a:moveTo>
                  <a:pt x="0" y="180975"/>
                </a:moveTo>
                <a:lnTo>
                  <a:pt x="42862" y="90488"/>
                </a:lnTo>
                <a:lnTo>
                  <a:pt x="133350" y="100013"/>
                </a:lnTo>
                <a:lnTo>
                  <a:pt x="171450" y="23813"/>
                </a:lnTo>
                <a:lnTo>
                  <a:pt x="214312" y="4763"/>
                </a:lnTo>
                <a:lnTo>
                  <a:pt x="252412" y="76200"/>
                </a:lnTo>
                <a:lnTo>
                  <a:pt x="252412" y="76200"/>
                </a:lnTo>
                <a:lnTo>
                  <a:pt x="323850" y="76200"/>
                </a:lnTo>
                <a:lnTo>
                  <a:pt x="366712" y="138113"/>
                </a:lnTo>
                <a:lnTo>
                  <a:pt x="419100" y="157163"/>
                </a:lnTo>
                <a:lnTo>
                  <a:pt x="466725" y="161925"/>
                </a:lnTo>
                <a:lnTo>
                  <a:pt x="519112" y="200025"/>
                </a:lnTo>
                <a:lnTo>
                  <a:pt x="471487" y="271463"/>
                </a:lnTo>
                <a:lnTo>
                  <a:pt x="461962" y="300038"/>
                </a:lnTo>
                <a:lnTo>
                  <a:pt x="461962" y="352425"/>
                </a:lnTo>
                <a:lnTo>
                  <a:pt x="490537" y="404813"/>
                </a:lnTo>
                <a:lnTo>
                  <a:pt x="542925" y="423863"/>
                </a:lnTo>
                <a:lnTo>
                  <a:pt x="585787" y="400050"/>
                </a:lnTo>
                <a:lnTo>
                  <a:pt x="614362" y="347663"/>
                </a:lnTo>
                <a:lnTo>
                  <a:pt x="647700" y="261938"/>
                </a:lnTo>
                <a:lnTo>
                  <a:pt x="600075" y="209550"/>
                </a:lnTo>
                <a:lnTo>
                  <a:pt x="571500" y="114300"/>
                </a:lnTo>
                <a:lnTo>
                  <a:pt x="538162" y="47625"/>
                </a:lnTo>
                <a:lnTo>
                  <a:pt x="571500" y="0"/>
                </a:lnTo>
                <a:lnTo>
                  <a:pt x="609600" y="4763"/>
                </a:lnTo>
                <a:lnTo>
                  <a:pt x="633412" y="42863"/>
                </a:lnTo>
                <a:lnTo>
                  <a:pt x="676275" y="57150"/>
                </a:lnTo>
                <a:lnTo>
                  <a:pt x="676275" y="57150"/>
                </a:lnTo>
                <a:lnTo>
                  <a:pt x="704850" y="138113"/>
                </a:lnTo>
                <a:lnTo>
                  <a:pt x="762000" y="166688"/>
                </a:lnTo>
                <a:lnTo>
                  <a:pt x="804862" y="204788"/>
                </a:lnTo>
                <a:lnTo>
                  <a:pt x="809625" y="266700"/>
                </a:lnTo>
                <a:lnTo>
                  <a:pt x="742950" y="280988"/>
                </a:lnTo>
                <a:lnTo>
                  <a:pt x="690562" y="309563"/>
                </a:lnTo>
                <a:lnTo>
                  <a:pt x="671512" y="361950"/>
                </a:lnTo>
                <a:lnTo>
                  <a:pt x="671512" y="400050"/>
                </a:lnTo>
                <a:lnTo>
                  <a:pt x="733425" y="438150"/>
                </a:lnTo>
                <a:lnTo>
                  <a:pt x="833437" y="466725"/>
                </a:lnTo>
                <a:lnTo>
                  <a:pt x="904875" y="442913"/>
                </a:lnTo>
                <a:lnTo>
                  <a:pt x="957262" y="419100"/>
                </a:lnTo>
                <a:lnTo>
                  <a:pt x="1019175" y="414338"/>
                </a:lnTo>
                <a:lnTo>
                  <a:pt x="1038225" y="476250"/>
                </a:lnTo>
                <a:lnTo>
                  <a:pt x="1042987" y="509588"/>
                </a:lnTo>
                <a:lnTo>
                  <a:pt x="1062037" y="552450"/>
                </a:lnTo>
                <a:lnTo>
                  <a:pt x="1100137" y="566738"/>
                </a:lnTo>
                <a:lnTo>
                  <a:pt x="1209675" y="609600"/>
                </a:lnTo>
                <a:lnTo>
                  <a:pt x="1257300" y="657225"/>
                </a:lnTo>
                <a:lnTo>
                  <a:pt x="1376362" y="709613"/>
                </a:lnTo>
                <a:lnTo>
                  <a:pt x="1471612" y="733425"/>
                </a:lnTo>
                <a:lnTo>
                  <a:pt x="1509712" y="795338"/>
                </a:lnTo>
                <a:lnTo>
                  <a:pt x="1533525" y="842963"/>
                </a:lnTo>
                <a:lnTo>
                  <a:pt x="1619250" y="814388"/>
                </a:lnTo>
                <a:lnTo>
                  <a:pt x="1662112" y="871538"/>
                </a:lnTo>
                <a:lnTo>
                  <a:pt x="1676400" y="947738"/>
                </a:lnTo>
                <a:lnTo>
                  <a:pt x="1704975" y="1014413"/>
                </a:lnTo>
                <a:lnTo>
                  <a:pt x="1747837" y="1052513"/>
                </a:lnTo>
                <a:lnTo>
                  <a:pt x="1747837" y="1547813"/>
                </a:lnTo>
                <a:lnTo>
                  <a:pt x="1652587" y="1552575"/>
                </a:lnTo>
                <a:lnTo>
                  <a:pt x="1595437" y="1590675"/>
                </a:lnTo>
                <a:lnTo>
                  <a:pt x="1576387" y="1647825"/>
                </a:lnTo>
                <a:lnTo>
                  <a:pt x="1500187" y="1624013"/>
                </a:lnTo>
                <a:lnTo>
                  <a:pt x="1414462" y="1604963"/>
                </a:lnTo>
                <a:lnTo>
                  <a:pt x="1357312" y="1509713"/>
                </a:lnTo>
                <a:lnTo>
                  <a:pt x="1423987" y="1447800"/>
                </a:lnTo>
                <a:lnTo>
                  <a:pt x="1423987" y="1381125"/>
                </a:lnTo>
                <a:lnTo>
                  <a:pt x="1371600" y="1352550"/>
                </a:lnTo>
                <a:lnTo>
                  <a:pt x="1328737" y="1371600"/>
                </a:lnTo>
                <a:lnTo>
                  <a:pt x="1314450" y="1419225"/>
                </a:lnTo>
                <a:lnTo>
                  <a:pt x="1309687" y="1500188"/>
                </a:lnTo>
                <a:lnTo>
                  <a:pt x="1233487" y="1495425"/>
                </a:lnTo>
                <a:lnTo>
                  <a:pt x="1204912" y="1404938"/>
                </a:lnTo>
                <a:lnTo>
                  <a:pt x="1223962" y="1333500"/>
                </a:lnTo>
                <a:lnTo>
                  <a:pt x="1247775" y="1271588"/>
                </a:lnTo>
                <a:lnTo>
                  <a:pt x="1204912" y="1176338"/>
                </a:lnTo>
                <a:lnTo>
                  <a:pt x="1157287" y="1166813"/>
                </a:lnTo>
                <a:lnTo>
                  <a:pt x="1100137" y="1204913"/>
                </a:lnTo>
                <a:lnTo>
                  <a:pt x="1038225" y="1185863"/>
                </a:lnTo>
                <a:lnTo>
                  <a:pt x="971550" y="1152525"/>
                </a:lnTo>
                <a:lnTo>
                  <a:pt x="928687" y="1066800"/>
                </a:lnTo>
                <a:lnTo>
                  <a:pt x="909637" y="1019175"/>
                </a:lnTo>
                <a:lnTo>
                  <a:pt x="871537" y="1028700"/>
                </a:lnTo>
                <a:lnTo>
                  <a:pt x="828675" y="1019175"/>
                </a:lnTo>
                <a:lnTo>
                  <a:pt x="809625" y="985838"/>
                </a:lnTo>
                <a:lnTo>
                  <a:pt x="809625" y="928688"/>
                </a:lnTo>
                <a:lnTo>
                  <a:pt x="809625" y="928688"/>
                </a:lnTo>
                <a:lnTo>
                  <a:pt x="762000" y="904875"/>
                </a:lnTo>
                <a:lnTo>
                  <a:pt x="733425" y="952500"/>
                </a:lnTo>
                <a:lnTo>
                  <a:pt x="700087" y="957263"/>
                </a:lnTo>
                <a:lnTo>
                  <a:pt x="647700" y="962025"/>
                </a:lnTo>
                <a:lnTo>
                  <a:pt x="628650" y="919163"/>
                </a:lnTo>
                <a:lnTo>
                  <a:pt x="609600" y="871538"/>
                </a:lnTo>
                <a:lnTo>
                  <a:pt x="561975" y="866775"/>
                </a:lnTo>
                <a:lnTo>
                  <a:pt x="523875" y="852488"/>
                </a:lnTo>
                <a:lnTo>
                  <a:pt x="495300" y="833438"/>
                </a:lnTo>
                <a:lnTo>
                  <a:pt x="523875" y="766763"/>
                </a:lnTo>
                <a:lnTo>
                  <a:pt x="566737" y="762000"/>
                </a:lnTo>
                <a:lnTo>
                  <a:pt x="604837" y="771525"/>
                </a:lnTo>
                <a:lnTo>
                  <a:pt x="604837" y="771525"/>
                </a:lnTo>
                <a:lnTo>
                  <a:pt x="647700" y="738188"/>
                </a:lnTo>
                <a:lnTo>
                  <a:pt x="595312" y="690563"/>
                </a:lnTo>
                <a:lnTo>
                  <a:pt x="552450" y="685800"/>
                </a:lnTo>
                <a:lnTo>
                  <a:pt x="519112" y="657225"/>
                </a:lnTo>
                <a:lnTo>
                  <a:pt x="500062" y="623888"/>
                </a:lnTo>
                <a:lnTo>
                  <a:pt x="481012" y="571500"/>
                </a:lnTo>
                <a:lnTo>
                  <a:pt x="500062" y="500063"/>
                </a:lnTo>
                <a:lnTo>
                  <a:pt x="500062" y="500063"/>
                </a:lnTo>
                <a:lnTo>
                  <a:pt x="428625" y="442913"/>
                </a:lnTo>
                <a:lnTo>
                  <a:pt x="361950" y="419100"/>
                </a:lnTo>
                <a:lnTo>
                  <a:pt x="304800" y="423863"/>
                </a:lnTo>
                <a:lnTo>
                  <a:pt x="276225" y="442913"/>
                </a:lnTo>
                <a:lnTo>
                  <a:pt x="276225" y="442913"/>
                </a:lnTo>
                <a:lnTo>
                  <a:pt x="219075" y="485775"/>
                </a:lnTo>
                <a:lnTo>
                  <a:pt x="200025" y="438150"/>
                </a:lnTo>
                <a:lnTo>
                  <a:pt x="195262" y="404813"/>
                </a:lnTo>
                <a:lnTo>
                  <a:pt x="157162" y="409575"/>
                </a:lnTo>
                <a:lnTo>
                  <a:pt x="128587" y="452438"/>
                </a:lnTo>
                <a:lnTo>
                  <a:pt x="76200" y="438150"/>
                </a:lnTo>
                <a:lnTo>
                  <a:pt x="85725" y="376238"/>
                </a:lnTo>
                <a:lnTo>
                  <a:pt x="90487" y="333375"/>
                </a:lnTo>
                <a:lnTo>
                  <a:pt x="66675" y="314325"/>
                </a:lnTo>
                <a:lnTo>
                  <a:pt x="28575" y="295275"/>
                </a:lnTo>
                <a:lnTo>
                  <a:pt x="0" y="18097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 9"/>
          <p:cNvSpPr/>
          <p:nvPr/>
        </p:nvSpPr>
        <p:spPr>
          <a:xfrm>
            <a:off x="7400925" y="4591050"/>
            <a:ext cx="1743075" cy="1509713"/>
          </a:xfrm>
          <a:custGeom>
            <a:avLst/>
            <a:gdLst>
              <a:gd name="connsiteX0" fmla="*/ 1733550 w 1743075"/>
              <a:gd name="connsiteY0" fmla="*/ 1252538 h 1509713"/>
              <a:gd name="connsiteX1" fmla="*/ 1733550 w 1743075"/>
              <a:gd name="connsiteY1" fmla="*/ 1252538 h 1509713"/>
              <a:gd name="connsiteX2" fmla="*/ 1609725 w 1743075"/>
              <a:gd name="connsiteY2" fmla="*/ 1233488 h 1509713"/>
              <a:gd name="connsiteX3" fmla="*/ 1443038 w 1743075"/>
              <a:gd name="connsiteY3" fmla="*/ 1123950 h 1509713"/>
              <a:gd name="connsiteX4" fmla="*/ 1376363 w 1743075"/>
              <a:gd name="connsiteY4" fmla="*/ 1062038 h 1509713"/>
              <a:gd name="connsiteX5" fmla="*/ 1152525 w 1743075"/>
              <a:gd name="connsiteY5" fmla="*/ 904875 h 1509713"/>
              <a:gd name="connsiteX6" fmla="*/ 1114425 w 1743075"/>
              <a:gd name="connsiteY6" fmla="*/ 862013 h 1509713"/>
              <a:gd name="connsiteX7" fmla="*/ 995363 w 1743075"/>
              <a:gd name="connsiteY7" fmla="*/ 752475 h 1509713"/>
              <a:gd name="connsiteX8" fmla="*/ 885825 w 1743075"/>
              <a:gd name="connsiteY8" fmla="*/ 676275 h 1509713"/>
              <a:gd name="connsiteX9" fmla="*/ 785813 w 1743075"/>
              <a:gd name="connsiteY9" fmla="*/ 581025 h 1509713"/>
              <a:gd name="connsiteX10" fmla="*/ 704850 w 1743075"/>
              <a:gd name="connsiteY10" fmla="*/ 552450 h 1509713"/>
              <a:gd name="connsiteX11" fmla="*/ 647700 w 1743075"/>
              <a:gd name="connsiteY11" fmla="*/ 466725 h 1509713"/>
              <a:gd name="connsiteX12" fmla="*/ 590550 w 1743075"/>
              <a:gd name="connsiteY12" fmla="*/ 461963 h 1509713"/>
              <a:gd name="connsiteX13" fmla="*/ 557213 w 1743075"/>
              <a:gd name="connsiteY13" fmla="*/ 509588 h 1509713"/>
              <a:gd name="connsiteX14" fmla="*/ 514350 w 1743075"/>
              <a:gd name="connsiteY14" fmla="*/ 500063 h 1509713"/>
              <a:gd name="connsiteX15" fmla="*/ 476250 w 1743075"/>
              <a:gd name="connsiteY15" fmla="*/ 428625 h 1509713"/>
              <a:gd name="connsiteX16" fmla="*/ 409575 w 1743075"/>
              <a:gd name="connsiteY16" fmla="*/ 419100 h 1509713"/>
              <a:gd name="connsiteX17" fmla="*/ 300038 w 1743075"/>
              <a:gd name="connsiteY17" fmla="*/ 419100 h 1509713"/>
              <a:gd name="connsiteX18" fmla="*/ 252413 w 1743075"/>
              <a:gd name="connsiteY18" fmla="*/ 385763 h 1509713"/>
              <a:gd name="connsiteX19" fmla="*/ 228600 w 1743075"/>
              <a:gd name="connsiteY19" fmla="*/ 314325 h 1509713"/>
              <a:gd name="connsiteX20" fmla="*/ 252413 w 1743075"/>
              <a:gd name="connsiteY20" fmla="*/ 271463 h 1509713"/>
              <a:gd name="connsiteX21" fmla="*/ 304800 w 1743075"/>
              <a:gd name="connsiteY21" fmla="*/ 280988 h 1509713"/>
              <a:gd name="connsiteX22" fmla="*/ 371475 w 1743075"/>
              <a:gd name="connsiteY22" fmla="*/ 290513 h 1509713"/>
              <a:gd name="connsiteX23" fmla="*/ 385763 w 1743075"/>
              <a:gd name="connsiteY23" fmla="*/ 252413 h 1509713"/>
              <a:gd name="connsiteX24" fmla="*/ 295275 w 1743075"/>
              <a:gd name="connsiteY24" fmla="*/ 152400 h 1509713"/>
              <a:gd name="connsiteX25" fmla="*/ 219075 w 1743075"/>
              <a:gd name="connsiteY25" fmla="*/ 157163 h 1509713"/>
              <a:gd name="connsiteX26" fmla="*/ 195263 w 1743075"/>
              <a:gd name="connsiteY26" fmla="*/ 190500 h 1509713"/>
              <a:gd name="connsiteX27" fmla="*/ 195263 w 1743075"/>
              <a:gd name="connsiteY27" fmla="*/ 190500 h 1509713"/>
              <a:gd name="connsiteX28" fmla="*/ 200025 w 1743075"/>
              <a:gd name="connsiteY28" fmla="*/ 119063 h 1509713"/>
              <a:gd name="connsiteX29" fmla="*/ 228600 w 1743075"/>
              <a:gd name="connsiteY29" fmla="*/ 52388 h 1509713"/>
              <a:gd name="connsiteX30" fmla="*/ 200025 w 1743075"/>
              <a:gd name="connsiteY30" fmla="*/ 9525 h 1509713"/>
              <a:gd name="connsiteX31" fmla="*/ 166688 w 1743075"/>
              <a:gd name="connsiteY31" fmla="*/ 0 h 1509713"/>
              <a:gd name="connsiteX32" fmla="*/ 76200 w 1743075"/>
              <a:gd name="connsiteY32" fmla="*/ 33338 h 1509713"/>
              <a:gd name="connsiteX33" fmla="*/ 38100 w 1743075"/>
              <a:gd name="connsiteY33" fmla="*/ 76200 h 1509713"/>
              <a:gd name="connsiteX34" fmla="*/ 23813 w 1743075"/>
              <a:gd name="connsiteY34" fmla="*/ 123825 h 1509713"/>
              <a:gd name="connsiteX35" fmla="*/ 33338 w 1743075"/>
              <a:gd name="connsiteY35" fmla="*/ 204788 h 1509713"/>
              <a:gd name="connsiteX36" fmla="*/ 19050 w 1743075"/>
              <a:gd name="connsiteY36" fmla="*/ 247650 h 1509713"/>
              <a:gd name="connsiteX37" fmla="*/ 0 w 1743075"/>
              <a:gd name="connsiteY37" fmla="*/ 271463 h 1509713"/>
              <a:gd name="connsiteX38" fmla="*/ 42863 w 1743075"/>
              <a:gd name="connsiteY38" fmla="*/ 300038 h 1509713"/>
              <a:gd name="connsiteX39" fmla="*/ 71438 w 1743075"/>
              <a:gd name="connsiteY39" fmla="*/ 357188 h 1509713"/>
              <a:gd name="connsiteX40" fmla="*/ 76200 w 1743075"/>
              <a:gd name="connsiteY40" fmla="*/ 423863 h 1509713"/>
              <a:gd name="connsiteX41" fmla="*/ 157163 w 1743075"/>
              <a:gd name="connsiteY41" fmla="*/ 423863 h 1509713"/>
              <a:gd name="connsiteX42" fmla="*/ 204788 w 1743075"/>
              <a:gd name="connsiteY42" fmla="*/ 442913 h 1509713"/>
              <a:gd name="connsiteX43" fmla="*/ 214313 w 1743075"/>
              <a:gd name="connsiteY43" fmla="*/ 485775 h 1509713"/>
              <a:gd name="connsiteX44" fmla="*/ 195263 w 1743075"/>
              <a:gd name="connsiteY44" fmla="*/ 523875 h 1509713"/>
              <a:gd name="connsiteX45" fmla="*/ 219075 w 1743075"/>
              <a:gd name="connsiteY45" fmla="*/ 638175 h 1509713"/>
              <a:gd name="connsiteX46" fmla="*/ 238125 w 1743075"/>
              <a:gd name="connsiteY46" fmla="*/ 690563 h 1509713"/>
              <a:gd name="connsiteX47" fmla="*/ 247650 w 1743075"/>
              <a:gd name="connsiteY47" fmla="*/ 747713 h 1509713"/>
              <a:gd name="connsiteX48" fmla="*/ 319088 w 1743075"/>
              <a:gd name="connsiteY48" fmla="*/ 771525 h 1509713"/>
              <a:gd name="connsiteX49" fmla="*/ 366713 w 1743075"/>
              <a:gd name="connsiteY49" fmla="*/ 762000 h 1509713"/>
              <a:gd name="connsiteX50" fmla="*/ 519113 w 1743075"/>
              <a:gd name="connsiteY50" fmla="*/ 819150 h 1509713"/>
              <a:gd name="connsiteX51" fmla="*/ 600075 w 1743075"/>
              <a:gd name="connsiteY51" fmla="*/ 757238 h 1509713"/>
              <a:gd name="connsiteX52" fmla="*/ 647700 w 1743075"/>
              <a:gd name="connsiteY52" fmla="*/ 719138 h 1509713"/>
              <a:gd name="connsiteX53" fmla="*/ 714375 w 1743075"/>
              <a:gd name="connsiteY53" fmla="*/ 704850 h 1509713"/>
              <a:gd name="connsiteX54" fmla="*/ 795338 w 1743075"/>
              <a:gd name="connsiteY54" fmla="*/ 695325 h 1509713"/>
              <a:gd name="connsiteX55" fmla="*/ 823913 w 1743075"/>
              <a:gd name="connsiteY55" fmla="*/ 728663 h 1509713"/>
              <a:gd name="connsiteX56" fmla="*/ 823913 w 1743075"/>
              <a:gd name="connsiteY56" fmla="*/ 757238 h 1509713"/>
              <a:gd name="connsiteX57" fmla="*/ 819150 w 1743075"/>
              <a:gd name="connsiteY57" fmla="*/ 819150 h 1509713"/>
              <a:gd name="connsiteX58" fmla="*/ 771525 w 1743075"/>
              <a:gd name="connsiteY58" fmla="*/ 847725 h 1509713"/>
              <a:gd name="connsiteX59" fmla="*/ 795338 w 1743075"/>
              <a:gd name="connsiteY59" fmla="*/ 871538 h 1509713"/>
              <a:gd name="connsiteX60" fmla="*/ 857250 w 1743075"/>
              <a:gd name="connsiteY60" fmla="*/ 881063 h 1509713"/>
              <a:gd name="connsiteX61" fmla="*/ 904875 w 1743075"/>
              <a:gd name="connsiteY61" fmla="*/ 885825 h 1509713"/>
              <a:gd name="connsiteX62" fmla="*/ 957263 w 1743075"/>
              <a:gd name="connsiteY62" fmla="*/ 862013 h 1509713"/>
              <a:gd name="connsiteX63" fmla="*/ 990600 w 1743075"/>
              <a:gd name="connsiteY63" fmla="*/ 862013 h 1509713"/>
              <a:gd name="connsiteX64" fmla="*/ 1028700 w 1743075"/>
              <a:gd name="connsiteY64" fmla="*/ 904875 h 1509713"/>
              <a:gd name="connsiteX65" fmla="*/ 1057275 w 1743075"/>
              <a:gd name="connsiteY65" fmla="*/ 952500 h 1509713"/>
              <a:gd name="connsiteX66" fmla="*/ 1085850 w 1743075"/>
              <a:gd name="connsiteY66" fmla="*/ 990600 h 1509713"/>
              <a:gd name="connsiteX67" fmla="*/ 1123950 w 1743075"/>
              <a:gd name="connsiteY67" fmla="*/ 1004888 h 1509713"/>
              <a:gd name="connsiteX68" fmla="*/ 1195388 w 1743075"/>
              <a:gd name="connsiteY68" fmla="*/ 1023938 h 1509713"/>
              <a:gd name="connsiteX69" fmla="*/ 1252538 w 1743075"/>
              <a:gd name="connsiteY69" fmla="*/ 1052513 h 1509713"/>
              <a:gd name="connsiteX70" fmla="*/ 1295400 w 1743075"/>
              <a:gd name="connsiteY70" fmla="*/ 1104900 h 1509713"/>
              <a:gd name="connsiteX71" fmla="*/ 1357313 w 1743075"/>
              <a:gd name="connsiteY71" fmla="*/ 1147763 h 1509713"/>
              <a:gd name="connsiteX72" fmla="*/ 1362075 w 1743075"/>
              <a:gd name="connsiteY72" fmla="*/ 1190625 h 1509713"/>
              <a:gd name="connsiteX73" fmla="*/ 1328738 w 1743075"/>
              <a:gd name="connsiteY73" fmla="*/ 1219200 h 1509713"/>
              <a:gd name="connsiteX74" fmla="*/ 1300163 w 1743075"/>
              <a:gd name="connsiteY74" fmla="*/ 1252538 h 1509713"/>
              <a:gd name="connsiteX75" fmla="*/ 1347788 w 1743075"/>
              <a:gd name="connsiteY75" fmla="*/ 1319213 h 1509713"/>
              <a:gd name="connsiteX76" fmla="*/ 1400175 w 1743075"/>
              <a:gd name="connsiteY76" fmla="*/ 1338263 h 1509713"/>
              <a:gd name="connsiteX77" fmla="*/ 1452563 w 1743075"/>
              <a:gd name="connsiteY77" fmla="*/ 1309688 h 1509713"/>
              <a:gd name="connsiteX78" fmla="*/ 1476375 w 1743075"/>
              <a:gd name="connsiteY78" fmla="*/ 1371600 h 1509713"/>
              <a:gd name="connsiteX79" fmla="*/ 1476375 w 1743075"/>
              <a:gd name="connsiteY79" fmla="*/ 1428750 h 1509713"/>
              <a:gd name="connsiteX80" fmla="*/ 1519238 w 1743075"/>
              <a:gd name="connsiteY80" fmla="*/ 1452563 h 1509713"/>
              <a:gd name="connsiteX81" fmla="*/ 1533525 w 1743075"/>
              <a:gd name="connsiteY81" fmla="*/ 1347788 h 1509713"/>
              <a:gd name="connsiteX82" fmla="*/ 1576388 w 1743075"/>
              <a:gd name="connsiteY82" fmla="*/ 1333500 h 1509713"/>
              <a:gd name="connsiteX83" fmla="*/ 1619250 w 1743075"/>
              <a:gd name="connsiteY83" fmla="*/ 1366838 h 1509713"/>
              <a:gd name="connsiteX84" fmla="*/ 1657350 w 1743075"/>
              <a:gd name="connsiteY84" fmla="*/ 1419225 h 1509713"/>
              <a:gd name="connsiteX85" fmla="*/ 1671638 w 1743075"/>
              <a:gd name="connsiteY85" fmla="*/ 1471613 h 1509713"/>
              <a:gd name="connsiteX86" fmla="*/ 1743075 w 1743075"/>
              <a:gd name="connsiteY86" fmla="*/ 1509713 h 1509713"/>
              <a:gd name="connsiteX87" fmla="*/ 1733550 w 1743075"/>
              <a:gd name="connsiteY87" fmla="*/ 1252538 h 150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743075" h="1509713">
                <a:moveTo>
                  <a:pt x="1733550" y="1252538"/>
                </a:moveTo>
                <a:lnTo>
                  <a:pt x="1733550" y="1252538"/>
                </a:lnTo>
                <a:lnTo>
                  <a:pt x="1609725" y="1233488"/>
                </a:lnTo>
                <a:lnTo>
                  <a:pt x="1443038" y="1123950"/>
                </a:lnTo>
                <a:lnTo>
                  <a:pt x="1376363" y="1062038"/>
                </a:lnTo>
                <a:lnTo>
                  <a:pt x="1152525" y="904875"/>
                </a:lnTo>
                <a:lnTo>
                  <a:pt x="1114425" y="862013"/>
                </a:lnTo>
                <a:lnTo>
                  <a:pt x="995363" y="752475"/>
                </a:lnTo>
                <a:lnTo>
                  <a:pt x="885825" y="676275"/>
                </a:lnTo>
                <a:lnTo>
                  <a:pt x="785813" y="581025"/>
                </a:lnTo>
                <a:lnTo>
                  <a:pt x="704850" y="552450"/>
                </a:lnTo>
                <a:lnTo>
                  <a:pt x="647700" y="466725"/>
                </a:lnTo>
                <a:lnTo>
                  <a:pt x="590550" y="461963"/>
                </a:lnTo>
                <a:lnTo>
                  <a:pt x="557213" y="509588"/>
                </a:lnTo>
                <a:lnTo>
                  <a:pt x="514350" y="500063"/>
                </a:lnTo>
                <a:lnTo>
                  <a:pt x="476250" y="428625"/>
                </a:lnTo>
                <a:lnTo>
                  <a:pt x="409575" y="419100"/>
                </a:lnTo>
                <a:lnTo>
                  <a:pt x="300038" y="419100"/>
                </a:lnTo>
                <a:lnTo>
                  <a:pt x="252413" y="385763"/>
                </a:lnTo>
                <a:lnTo>
                  <a:pt x="228600" y="314325"/>
                </a:lnTo>
                <a:lnTo>
                  <a:pt x="252413" y="271463"/>
                </a:lnTo>
                <a:lnTo>
                  <a:pt x="304800" y="280988"/>
                </a:lnTo>
                <a:lnTo>
                  <a:pt x="371475" y="290513"/>
                </a:lnTo>
                <a:lnTo>
                  <a:pt x="385763" y="252413"/>
                </a:lnTo>
                <a:lnTo>
                  <a:pt x="295275" y="152400"/>
                </a:lnTo>
                <a:lnTo>
                  <a:pt x="219075" y="157163"/>
                </a:lnTo>
                <a:lnTo>
                  <a:pt x="195263" y="190500"/>
                </a:lnTo>
                <a:lnTo>
                  <a:pt x="195263" y="190500"/>
                </a:lnTo>
                <a:lnTo>
                  <a:pt x="200025" y="119063"/>
                </a:lnTo>
                <a:lnTo>
                  <a:pt x="228600" y="52388"/>
                </a:lnTo>
                <a:lnTo>
                  <a:pt x="200025" y="9525"/>
                </a:lnTo>
                <a:lnTo>
                  <a:pt x="166688" y="0"/>
                </a:lnTo>
                <a:lnTo>
                  <a:pt x="76200" y="33338"/>
                </a:lnTo>
                <a:lnTo>
                  <a:pt x="38100" y="76200"/>
                </a:lnTo>
                <a:lnTo>
                  <a:pt x="23813" y="123825"/>
                </a:lnTo>
                <a:lnTo>
                  <a:pt x="33338" y="204788"/>
                </a:lnTo>
                <a:lnTo>
                  <a:pt x="19050" y="247650"/>
                </a:lnTo>
                <a:lnTo>
                  <a:pt x="0" y="271463"/>
                </a:lnTo>
                <a:lnTo>
                  <a:pt x="42863" y="300038"/>
                </a:lnTo>
                <a:lnTo>
                  <a:pt x="71438" y="357188"/>
                </a:lnTo>
                <a:lnTo>
                  <a:pt x="76200" y="423863"/>
                </a:lnTo>
                <a:lnTo>
                  <a:pt x="157163" y="423863"/>
                </a:lnTo>
                <a:lnTo>
                  <a:pt x="204788" y="442913"/>
                </a:lnTo>
                <a:lnTo>
                  <a:pt x="214313" y="485775"/>
                </a:lnTo>
                <a:lnTo>
                  <a:pt x="195263" y="523875"/>
                </a:lnTo>
                <a:lnTo>
                  <a:pt x="219075" y="638175"/>
                </a:lnTo>
                <a:lnTo>
                  <a:pt x="238125" y="690563"/>
                </a:lnTo>
                <a:lnTo>
                  <a:pt x="247650" y="747713"/>
                </a:lnTo>
                <a:lnTo>
                  <a:pt x="319088" y="771525"/>
                </a:lnTo>
                <a:lnTo>
                  <a:pt x="366713" y="762000"/>
                </a:lnTo>
                <a:lnTo>
                  <a:pt x="519113" y="819150"/>
                </a:lnTo>
                <a:lnTo>
                  <a:pt x="600075" y="757238"/>
                </a:lnTo>
                <a:lnTo>
                  <a:pt x="647700" y="719138"/>
                </a:lnTo>
                <a:lnTo>
                  <a:pt x="714375" y="704850"/>
                </a:lnTo>
                <a:lnTo>
                  <a:pt x="795338" y="695325"/>
                </a:lnTo>
                <a:lnTo>
                  <a:pt x="823913" y="728663"/>
                </a:lnTo>
                <a:lnTo>
                  <a:pt x="823913" y="757238"/>
                </a:lnTo>
                <a:lnTo>
                  <a:pt x="819150" y="819150"/>
                </a:lnTo>
                <a:lnTo>
                  <a:pt x="771525" y="847725"/>
                </a:lnTo>
                <a:lnTo>
                  <a:pt x="795338" y="871538"/>
                </a:lnTo>
                <a:lnTo>
                  <a:pt x="857250" y="881063"/>
                </a:lnTo>
                <a:lnTo>
                  <a:pt x="904875" y="885825"/>
                </a:lnTo>
                <a:lnTo>
                  <a:pt x="957263" y="862013"/>
                </a:lnTo>
                <a:lnTo>
                  <a:pt x="990600" y="862013"/>
                </a:lnTo>
                <a:lnTo>
                  <a:pt x="1028700" y="904875"/>
                </a:lnTo>
                <a:lnTo>
                  <a:pt x="1057275" y="952500"/>
                </a:lnTo>
                <a:lnTo>
                  <a:pt x="1085850" y="990600"/>
                </a:lnTo>
                <a:lnTo>
                  <a:pt x="1123950" y="1004888"/>
                </a:lnTo>
                <a:lnTo>
                  <a:pt x="1195388" y="1023938"/>
                </a:lnTo>
                <a:lnTo>
                  <a:pt x="1252538" y="1052513"/>
                </a:lnTo>
                <a:lnTo>
                  <a:pt x="1295400" y="1104900"/>
                </a:lnTo>
                <a:lnTo>
                  <a:pt x="1357313" y="1147763"/>
                </a:lnTo>
                <a:lnTo>
                  <a:pt x="1362075" y="1190625"/>
                </a:lnTo>
                <a:lnTo>
                  <a:pt x="1328738" y="1219200"/>
                </a:lnTo>
                <a:lnTo>
                  <a:pt x="1300163" y="1252538"/>
                </a:lnTo>
                <a:lnTo>
                  <a:pt x="1347788" y="1319213"/>
                </a:lnTo>
                <a:lnTo>
                  <a:pt x="1400175" y="1338263"/>
                </a:lnTo>
                <a:lnTo>
                  <a:pt x="1452563" y="1309688"/>
                </a:lnTo>
                <a:lnTo>
                  <a:pt x="1476375" y="1371600"/>
                </a:lnTo>
                <a:lnTo>
                  <a:pt x="1476375" y="1428750"/>
                </a:lnTo>
                <a:lnTo>
                  <a:pt x="1519238" y="1452563"/>
                </a:lnTo>
                <a:lnTo>
                  <a:pt x="1533525" y="1347788"/>
                </a:lnTo>
                <a:lnTo>
                  <a:pt x="1576388" y="1333500"/>
                </a:lnTo>
                <a:lnTo>
                  <a:pt x="1619250" y="1366838"/>
                </a:lnTo>
                <a:lnTo>
                  <a:pt x="1657350" y="1419225"/>
                </a:lnTo>
                <a:lnTo>
                  <a:pt x="1671638" y="1471613"/>
                </a:lnTo>
                <a:lnTo>
                  <a:pt x="1743075" y="1509713"/>
                </a:lnTo>
                <a:cubicBezTo>
                  <a:pt x="1741488" y="1428750"/>
                  <a:pt x="1739900" y="1347788"/>
                  <a:pt x="1733550" y="1252538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Plus 10"/>
          <p:cNvSpPr/>
          <p:nvPr/>
        </p:nvSpPr>
        <p:spPr>
          <a:xfrm>
            <a:off x="5364088" y="2564904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Plus 11"/>
          <p:cNvSpPr/>
          <p:nvPr/>
        </p:nvSpPr>
        <p:spPr>
          <a:xfrm>
            <a:off x="6012160" y="2492896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Plus 12"/>
          <p:cNvSpPr/>
          <p:nvPr/>
        </p:nvSpPr>
        <p:spPr>
          <a:xfrm>
            <a:off x="7092280" y="2780928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Plus 13"/>
          <p:cNvSpPr/>
          <p:nvPr/>
        </p:nvSpPr>
        <p:spPr>
          <a:xfrm>
            <a:off x="7380312" y="2717304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Plus 14"/>
          <p:cNvSpPr/>
          <p:nvPr/>
        </p:nvSpPr>
        <p:spPr>
          <a:xfrm>
            <a:off x="7308304" y="2802632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Plus 15"/>
          <p:cNvSpPr/>
          <p:nvPr/>
        </p:nvSpPr>
        <p:spPr>
          <a:xfrm>
            <a:off x="7236296" y="2874640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Plus 16"/>
          <p:cNvSpPr/>
          <p:nvPr/>
        </p:nvSpPr>
        <p:spPr>
          <a:xfrm>
            <a:off x="7164288" y="3090664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Plus 17"/>
          <p:cNvSpPr/>
          <p:nvPr/>
        </p:nvSpPr>
        <p:spPr>
          <a:xfrm>
            <a:off x="7164288" y="3162672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Plus 18"/>
          <p:cNvSpPr/>
          <p:nvPr/>
        </p:nvSpPr>
        <p:spPr>
          <a:xfrm>
            <a:off x="7236296" y="3140968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Plus 19"/>
          <p:cNvSpPr/>
          <p:nvPr/>
        </p:nvSpPr>
        <p:spPr>
          <a:xfrm>
            <a:off x="7308304" y="3162672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Plus 20"/>
          <p:cNvSpPr/>
          <p:nvPr/>
        </p:nvSpPr>
        <p:spPr>
          <a:xfrm>
            <a:off x="7452320" y="3378696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Plus 21"/>
          <p:cNvSpPr/>
          <p:nvPr/>
        </p:nvSpPr>
        <p:spPr>
          <a:xfrm>
            <a:off x="7452320" y="3450704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Plus 22"/>
          <p:cNvSpPr/>
          <p:nvPr/>
        </p:nvSpPr>
        <p:spPr>
          <a:xfrm>
            <a:off x="7668344" y="3378696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Plus 23"/>
          <p:cNvSpPr/>
          <p:nvPr/>
        </p:nvSpPr>
        <p:spPr>
          <a:xfrm>
            <a:off x="7596336" y="3522712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Plus 24"/>
          <p:cNvSpPr/>
          <p:nvPr/>
        </p:nvSpPr>
        <p:spPr>
          <a:xfrm>
            <a:off x="8316416" y="5589240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Plus 25"/>
          <p:cNvSpPr/>
          <p:nvPr/>
        </p:nvSpPr>
        <p:spPr>
          <a:xfrm>
            <a:off x="8964488" y="5682952"/>
            <a:ext cx="144016" cy="122312"/>
          </a:xfrm>
          <a:prstGeom prst="mathPlus">
            <a:avLst/>
          </a:prstGeom>
          <a:solidFill>
            <a:srgbClr val="B30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99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Temagami Area Evacuations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65503"/>
            <a:ext cx="8784976" cy="51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Temagami Area Evacuations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92" y="1524147"/>
            <a:ext cx="4733004" cy="5076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18" y="1916832"/>
            <a:ext cx="38879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Requested to map multiple fires in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2 days no products were delivered due to technical difficulties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product was released as a single fire for all 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</a:t>
            </a:r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kmz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opened by fire managers this is what they saw…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service was cancelled.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3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77" y="980728"/>
            <a:ext cx="89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Temagami Area Evacuations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18" y="1916832"/>
            <a:ext cx="38879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Learned:</a:t>
            </a:r>
          </a:p>
          <a:p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situations are not the right time to learn new things</a:t>
            </a: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no SOP for this type of data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fire requires a separate distribution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do better on tech transfer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9" y="1916832"/>
            <a:ext cx="4392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Items:</a:t>
            </a:r>
          </a:p>
          <a:p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needs to be a dedicated agency rep to manage and distribute these products during deployments</a:t>
            </a:r>
          </a:p>
          <a:p>
            <a:pPr marL="342900" indent="-342900">
              <a:buFont typeface="+mj-lt"/>
              <a:buAutoNum type="arabicPeriod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 SOP for who receives the data and how to use it for different missions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Release each fire as a separate distribution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Training.  Joint AARs.  More involvement in operations where appropriate.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64920"/>
      </p:ext>
    </p:extLst>
  </p:cSld>
  <p:clrMapOvr>
    <a:masterClrMapping/>
  </p:clrMapOvr>
</p:sld>
</file>

<file path=ppt/theme/theme1.xml><?xml version="1.0" encoding="utf-8"?>
<a:theme xmlns:a="http://schemas.openxmlformats.org/drawingml/2006/main" name="blue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template</Template>
  <TotalTime>9770</TotalTime>
  <Words>431</Words>
  <Application>Microsoft Office PowerPoint</Application>
  <PresentationFormat>On-screen Show (4:3)</PresentationFormat>
  <Paragraphs>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Times New Roman</vt:lpstr>
      <vt:lpstr>blue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Questions?  </vt:lpstr>
    </vt:vector>
  </TitlesOfParts>
  <Company>NRCan-RNCan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Johnston, Joshua</dc:creator>
  <cp:lastModifiedBy>Johnston, Joshua</cp:lastModifiedBy>
  <cp:revision>595</cp:revision>
  <dcterms:created xsi:type="dcterms:W3CDTF">2012-08-28T18:05:03Z</dcterms:created>
  <dcterms:modified xsi:type="dcterms:W3CDTF">2018-10-24T01:38:07Z</dcterms:modified>
</cp:coreProperties>
</file>