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06" r:id="rId3"/>
    <p:sldMasterId id="2147483731" r:id="rId4"/>
  </p:sldMasterIdLst>
  <p:notesMasterIdLst>
    <p:notesMasterId r:id="rId27"/>
  </p:notesMasterIdLst>
  <p:sldIdLst>
    <p:sldId id="277" r:id="rId5"/>
    <p:sldId id="1082" r:id="rId6"/>
    <p:sldId id="1084" r:id="rId7"/>
    <p:sldId id="1087" r:id="rId8"/>
    <p:sldId id="1094" r:id="rId9"/>
    <p:sldId id="1068" r:id="rId10"/>
    <p:sldId id="1090" r:id="rId11"/>
    <p:sldId id="1088" r:id="rId12"/>
    <p:sldId id="1092" r:id="rId13"/>
    <p:sldId id="1093" r:id="rId14"/>
    <p:sldId id="1070" r:id="rId15"/>
    <p:sldId id="1071" r:id="rId16"/>
    <p:sldId id="1072" r:id="rId17"/>
    <p:sldId id="1073" r:id="rId18"/>
    <p:sldId id="1075" r:id="rId19"/>
    <p:sldId id="1076" r:id="rId20"/>
    <p:sldId id="1081" r:id="rId21"/>
    <p:sldId id="1077" r:id="rId22"/>
    <p:sldId id="1078" r:id="rId23"/>
    <p:sldId id="1079" r:id="rId24"/>
    <p:sldId id="1061"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7F0002"/>
    <a:srgbClr val="F0F1F4"/>
    <a:srgbClr val="FFFDDF"/>
    <a:srgbClr val="F4EF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86"/>
    <p:restoredTop sz="96405"/>
  </p:normalViewPr>
  <p:slideViewPr>
    <p:cSldViewPr snapToGrid="0" snapToObjects="1" showGuides="1">
      <p:cViewPr varScale="1">
        <p:scale>
          <a:sx n="109" d="100"/>
          <a:sy n="109" d="100"/>
        </p:scale>
        <p:origin x="192" y="2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F8E39-8329-AD44-9EE0-722FE58FFA7A}" type="datetimeFigureOut">
              <a:rPr lang="en-US" smtClean="0"/>
              <a:t>4/17/23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F1BEA-FD8A-4F49-85AF-7F482EC2C059}" type="slidenum">
              <a:rPr lang="en-US" smtClean="0"/>
              <a:t>‹#›</a:t>
            </a:fld>
            <a:endParaRPr lang="en-US"/>
          </a:p>
        </p:txBody>
      </p:sp>
    </p:spTree>
    <p:extLst>
      <p:ext uri="{BB962C8B-B14F-4D97-AF65-F5344CB8AC3E}">
        <p14:creationId xmlns:p14="http://schemas.microsoft.com/office/powerpoint/2010/main" val="37624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F1BEA-FD8A-4F49-85AF-7F482EC2C059}" type="slidenum">
              <a:rPr lang="en-US" smtClean="0"/>
              <a:t>21</a:t>
            </a:fld>
            <a:endParaRPr lang="en-US"/>
          </a:p>
        </p:txBody>
      </p:sp>
    </p:spTree>
    <p:extLst>
      <p:ext uri="{BB962C8B-B14F-4D97-AF65-F5344CB8AC3E}">
        <p14:creationId xmlns:p14="http://schemas.microsoft.com/office/powerpoint/2010/main" val="62033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3048000" y="4876800"/>
            <a:ext cx="8534400" cy="1524000"/>
          </a:xfrm>
        </p:spPr>
        <p:txBody>
          <a:bodyPr/>
          <a:lstStyle>
            <a:lvl1pPr marL="0" indent="0" algn="ctr">
              <a:buFontTx/>
              <a:buNone/>
              <a:defRPr sz="2000">
                <a:solidFill>
                  <a:srgbClr val="000080"/>
                </a:solidFill>
              </a:defRPr>
            </a:lvl1pPr>
          </a:lstStyle>
          <a:p>
            <a:r>
              <a:rPr lang="en-US"/>
              <a:t>Click to edit Master subtitle style</a:t>
            </a:r>
          </a:p>
        </p:txBody>
      </p:sp>
      <p:sp>
        <p:nvSpPr>
          <p:cNvPr id="6146" name="Rectangle 2"/>
          <p:cNvSpPr>
            <a:spLocks noGrp="1" noChangeArrowheads="1"/>
          </p:cNvSpPr>
          <p:nvPr>
            <p:ph type="ctrTitle"/>
          </p:nvPr>
        </p:nvSpPr>
        <p:spPr>
          <a:xfrm>
            <a:off x="2438400" y="1676400"/>
            <a:ext cx="9753600" cy="2895600"/>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306399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7EA85DF-CF2F-4C74-9EBC-A198FC16FC6A}"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17603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284" y="-47621"/>
            <a:ext cx="2817283" cy="6448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6323" y="-47621"/>
            <a:ext cx="8250767" cy="6448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086661D-FE59-4488-818C-A32B71411561}"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02798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7" hasCustomPrompt="1"/>
          </p:nvPr>
        </p:nvSpPr>
        <p:spPr>
          <a:xfrm>
            <a:off x="609602" y="149734"/>
            <a:ext cx="10972801" cy="261959"/>
          </a:xfrm>
          <a:prstGeom prst="rect">
            <a:avLst/>
          </a:prstGeom>
        </p:spPr>
        <p:txBody>
          <a:bodyPr anchor="t">
            <a:noAutofit/>
          </a:bodyPr>
          <a:lstStyle>
            <a:lvl1pPr marL="0" indent="0" algn="l">
              <a:buNone/>
              <a:tabLst/>
              <a:defRPr sz="1333"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mission or org ID (optional)</a:t>
            </a:r>
          </a:p>
        </p:txBody>
      </p:sp>
      <p:pic>
        <p:nvPicPr>
          <p:cNvPr id="9" name="Picture 8" descr="JPL_RedBlack_rgb_horz_5in_160601.eps"/>
          <p:cNvPicPr>
            <a:picLocks noChangeAspect="1"/>
          </p:cNvPicPr>
          <p:nvPr userDrawn="1"/>
        </p:nvPicPr>
        <p:blipFill rotWithShape="1">
          <a:blip r:embed="rId2" cstate="email">
            <a:extLst>
              <a:ext uri="{28A0092B-C50C-407E-A947-70E740481C1C}">
                <a14:useLocalDpi xmlns:a14="http://schemas.microsoft.com/office/drawing/2010/main"/>
              </a:ext>
            </a:extLst>
          </a:blip>
          <a:srcRect l="6920" r="64328"/>
          <a:stretch/>
        </p:blipFill>
        <p:spPr>
          <a:xfrm>
            <a:off x="11212041" y="6502284"/>
            <a:ext cx="748632" cy="325465"/>
          </a:xfrm>
          <a:prstGeom prst="rect">
            <a:avLst/>
          </a:prstGeom>
        </p:spPr>
      </p:pic>
      <p:sp>
        <p:nvSpPr>
          <p:cNvPr id="11" name="Text Placeholder 13"/>
          <p:cNvSpPr>
            <a:spLocks noGrp="1"/>
          </p:cNvSpPr>
          <p:nvPr>
            <p:ph type="body" sz="quarter" idx="16" hasCustomPrompt="1"/>
          </p:nvPr>
        </p:nvSpPr>
        <p:spPr>
          <a:xfrm>
            <a:off x="609601" y="890177"/>
            <a:ext cx="10972801" cy="426007"/>
          </a:xfrm>
          <a:prstGeom prst="rect">
            <a:avLst/>
          </a:prstGeom>
        </p:spPr>
        <p:txBody>
          <a:bodyPr vert="horz">
            <a:noAutofit/>
          </a:bodyPr>
          <a:lstStyle>
            <a:lvl1pPr marL="0" indent="0">
              <a:buFontTx/>
              <a:buNone/>
              <a:defRPr sz="2933" baseline="0">
                <a:solidFill>
                  <a:srgbClr val="000000"/>
                </a:solidFill>
                <a:latin typeface="+mj-lt"/>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add subtitle</a:t>
            </a:r>
          </a:p>
        </p:txBody>
      </p:sp>
      <p:sp>
        <p:nvSpPr>
          <p:cNvPr id="8" name="Content Placeholder 7"/>
          <p:cNvSpPr>
            <a:spLocks noGrp="1"/>
          </p:cNvSpPr>
          <p:nvPr>
            <p:ph sz="quarter" idx="19"/>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21"/>
          </p:nvPr>
        </p:nvSpPr>
        <p:spPr>
          <a:xfrm>
            <a:off x="4165600" y="6356351"/>
            <a:ext cx="3860800" cy="365125"/>
          </a:xfrm>
          <a:prstGeom prst="rect">
            <a:avLst/>
          </a:prstGeom>
        </p:spPr>
        <p:txBody>
          <a:bodyPr/>
          <a:lstStyle/>
          <a:p>
            <a:endParaRPr lang="en-US" dirty="0"/>
          </a:p>
        </p:txBody>
      </p:sp>
      <p:sp>
        <p:nvSpPr>
          <p:cNvPr id="10" name="Slide Number Placeholder 9"/>
          <p:cNvSpPr>
            <a:spLocks noGrp="1"/>
          </p:cNvSpPr>
          <p:nvPr>
            <p:ph type="sldNum" sz="quarter" idx="22"/>
          </p:nvPr>
        </p:nvSpPr>
        <p:spPr/>
        <p:txBody>
          <a:bodyPr/>
          <a:lstStyle/>
          <a:p>
            <a:endParaRPr lang="en-US" dirty="0"/>
          </a:p>
        </p:txBody>
      </p:sp>
      <p:pic>
        <p:nvPicPr>
          <p:cNvPr id="12" name="Picture 13">
            <a:extLst>
              <a:ext uri="{FF2B5EF4-FFF2-40B4-BE49-F238E27FC236}">
                <a16:creationId xmlns:a16="http://schemas.microsoft.com/office/drawing/2014/main" id="{FECC87FE-E335-AB4A-8590-0CDF7F91198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5632" y="118805"/>
            <a:ext cx="808769" cy="634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Graphic 12">
            <a:extLst>
              <a:ext uri="{FF2B5EF4-FFF2-40B4-BE49-F238E27FC236}">
                <a16:creationId xmlns:a16="http://schemas.microsoft.com/office/drawing/2014/main" id="{0618AA4B-9FC1-D645-8DA1-819D36B417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44381" y="7384"/>
            <a:ext cx="746019" cy="746019"/>
          </a:xfrm>
          <a:prstGeom prst="rect">
            <a:avLst/>
          </a:prstGeom>
        </p:spPr>
      </p:pic>
    </p:spTree>
    <p:extLst>
      <p:ext uri="{BB962C8B-B14F-4D97-AF65-F5344CB8AC3E}">
        <p14:creationId xmlns:p14="http://schemas.microsoft.com/office/powerpoint/2010/main" val="1601582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w Horizontal Image">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4"/>
            <a:ext cx="12192000" cy="4559905"/>
          </a:xfrm>
          <a:prstGeom prst="rect">
            <a:avLst/>
          </a:prstGeom>
        </p:spPr>
        <p:txBody>
          <a:bodyPr vert="horz" anchor="ctr"/>
          <a:lstStyle>
            <a:lvl1pPr marL="0" indent="0" algn="ctr">
              <a:buFontTx/>
              <a:buNone/>
              <a:defRPr sz="1600">
                <a:solidFill>
                  <a:srgbClr val="000000"/>
                </a:solidFill>
              </a:defRPr>
            </a:lvl1pPr>
          </a:lstStyle>
          <a:p>
            <a:r>
              <a:rPr lang="en-US"/>
              <a:t>Drag picture to placeholder or click icon to add</a:t>
            </a:r>
            <a:endParaRPr lang="en-US" dirty="0"/>
          </a:p>
        </p:txBody>
      </p:sp>
      <p:sp>
        <p:nvSpPr>
          <p:cNvPr id="9" name="Text Placeholder 4"/>
          <p:cNvSpPr>
            <a:spLocks noGrp="1"/>
          </p:cNvSpPr>
          <p:nvPr>
            <p:ph type="body" sz="quarter" idx="3" hasCustomPrompt="1"/>
          </p:nvPr>
        </p:nvSpPr>
        <p:spPr>
          <a:xfrm>
            <a:off x="492270" y="5141021"/>
            <a:ext cx="10032295" cy="430183"/>
          </a:xfrm>
          <a:prstGeom prst="rect">
            <a:avLst/>
          </a:prstGeom>
        </p:spPr>
        <p:txBody>
          <a:bodyPr anchor="t"/>
          <a:lstStyle>
            <a:lvl1pPr marL="0" indent="0" algn="l">
              <a:buNone/>
              <a:defRPr sz="2800" b="1" baseline="0">
                <a:solidFill>
                  <a:srgbClr val="000000"/>
                </a:solidFill>
                <a:latin typeface="Arial"/>
                <a:cs typeface="Aria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Presentation Title</a:t>
            </a:r>
          </a:p>
        </p:txBody>
      </p:sp>
      <p:sp>
        <p:nvSpPr>
          <p:cNvPr id="10" name="Text Placeholder 20"/>
          <p:cNvSpPr>
            <a:spLocks noGrp="1"/>
          </p:cNvSpPr>
          <p:nvPr>
            <p:ph type="body" sz="quarter" idx="18" hasCustomPrompt="1"/>
          </p:nvPr>
        </p:nvSpPr>
        <p:spPr>
          <a:xfrm>
            <a:off x="507093" y="5619693"/>
            <a:ext cx="9998657" cy="804439"/>
          </a:xfrm>
          <a:prstGeom prst="rect">
            <a:avLst/>
          </a:prstGeom>
        </p:spPr>
        <p:txBody>
          <a:bodyPr>
            <a:noAutofit/>
          </a:bodyPr>
          <a:lstStyle>
            <a:lvl1pPr marL="0" marR="0" indent="0" algn="l" defTabSz="457178" rtl="0" eaLnBrk="1" fontAlgn="auto" latinLnBrk="0" hangingPunct="1">
              <a:lnSpc>
                <a:spcPct val="100000"/>
              </a:lnSpc>
              <a:spcBef>
                <a:spcPct val="20000"/>
              </a:spcBef>
              <a:spcAft>
                <a:spcPts val="0"/>
              </a:spcAft>
              <a:buClrTx/>
              <a:buSzTx/>
              <a:buFontTx/>
              <a:buNone/>
              <a:tabLst/>
              <a:defRPr sz="1400" baseline="0">
                <a:solidFill>
                  <a:srgbClr val="000000"/>
                </a:solidFill>
                <a:latin typeface="Arial"/>
                <a:cs typeface="Arial"/>
              </a:defRPr>
            </a:lvl1pPr>
          </a:lstStyle>
          <a:p>
            <a:pPr lvl="0"/>
            <a:r>
              <a:rPr lang="en-US" dirty="0"/>
              <a:t>Click to Edit Name(s) of Presenter(s), Directorate/Division and Date</a:t>
            </a:r>
          </a:p>
        </p:txBody>
      </p:sp>
      <p:sp>
        <p:nvSpPr>
          <p:cNvPr id="7" name="Picture Placeholder 7">
            <a:extLst>
              <a:ext uri="{FF2B5EF4-FFF2-40B4-BE49-F238E27FC236}">
                <a16:creationId xmlns:a16="http://schemas.microsoft.com/office/drawing/2014/main" id="{FE714C1A-BE76-6045-AAC9-2DA8FB0A339D}"/>
              </a:ext>
            </a:extLst>
          </p:cNvPr>
          <p:cNvSpPr>
            <a:spLocks noGrp="1"/>
          </p:cNvSpPr>
          <p:nvPr>
            <p:ph type="pic" sz="quarter" idx="19"/>
          </p:nvPr>
        </p:nvSpPr>
        <p:spPr>
          <a:xfrm>
            <a:off x="0" y="1"/>
            <a:ext cx="12192000" cy="4559905"/>
          </a:xfrm>
          <a:prstGeom prst="rect">
            <a:avLst/>
          </a:prstGeom>
        </p:spPr>
        <p:txBody>
          <a:bodyPr vert="horz" anchor="ctr"/>
          <a:lstStyle>
            <a:lvl1pPr marL="0" indent="0" algn="ctr">
              <a:buFontTx/>
              <a:buNone/>
              <a:defRPr sz="1600">
                <a:solidFill>
                  <a:srgbClr val="000000"/>
                </a:solidFill>
              </a:defRPr>
            </a:lvl1pPr>
          </a:lstStyle>
          <a:p>
            <a:r>
              <a:rPr lang="en-US"/>
              <a:t>Drag picture to placeholder or click icon to add</a:t>
            </a:r>
            <a:endParaRPr lang="en-US" dirty="0"/>
          </a:p>
        </p:txBody>
      </p:sp>
      <p:grpSp>
        <p:nvGrpSpPr>
          <p:cNvPr id="8" name="Group 11">
            <a:extLst>
              <a:ext uri="{FF2B5EF4-FFF2-40B4-BE49-F238E27FC236}">
                <a16:creationId xmlns:a16="http://schemas.microsoft.com/office/drawing/2014/main" id="{202E95D7-9142-A048-8687-944FF5583ED1}"/>
              </a:ext>
            </a:extLst>
          </p:cNvPr>
          <p:cNvGrpSpPr>
            <a:grpSpLocks/>
          </p:cNvGrpSpPr>
          <p:nvPr userDrawn="1"/>
        </p:nvGrpSpPr>
        <p:grpSpPr bwMode="auto">
          <a:xfrm>
            <a:off x="101600" y="101748"/>
            <a:ext cx="812800" cy="696913"/>
            <a:chOff x="117" y="162"/>
            <a:chExt cx="605" cy="548"/>
          </a:xfrm>
        </p:grpSpPr>
        <p:sp>
          <p:nvSpPr>
            <p:cNvPr id="11" name="Oval 12">
              <a:extLst>
                <a:ext uri="{FF2B5EF4-FFF2-40B4-BE49-F238E27FC236}">
                  <a16:creationId xmlns:a16="http://schemas.microsoft.com/office/drawing/2014/main" id="{F508FD08-AF31-D94D-917B-62C26A6AE6CD}"/>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pic>
          <p:nvPicPr>
            <p:cNvPr id="13" name="Picture 13">
              <a:extLst>
                <a:ext uri="{FF2B5EF4-FFF2-40B4-BE49-F238E27FC236}">
                  <a16:creationId xmlns:a16="http://schemas.microsoft.com/office/drawing/2014/main" id="{8A4B0C9D-4ADB-E04A-94BE-E930CB4937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Graphic 13">
            <a:extLst>
              <a:ext uri="{FF2B5EF4-FFF2-40B4-BE49-F238E27FC236}">
                <a16:creationId xmlns:a16="http://schemas.microsoft.com/office/drawing/2014/main" id="{F21559D7-5C0B-EA48-AA8A-5724C2E0A1C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44381" y="18305"/>
            <a:ext cx="746019" cy="746019"/>
          </a:xfrm>
          <a:prstGeom prst="rect">
            <a:avLst/>
          </a:prstGeom>
        </p:spPr>
      </p:pic>
    </p:spTree>
    <p:extLst>
      <p:ext uri="{BB962C8B-B14F-4D97-AF65-F5344CB8AC3E}">
        <p14:creationId xmlns:p14="http://schemas.microsoft.com/office/powerpoint/2010/main" val="2938356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117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1"/>
            <a:ext cx="6880655" cy="1107985"/>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userDrawn="1"/>
        </p:nvSpPr>
        <p:spPr>
          <a:xfrm>
            <a:off x="0" y="2429310"/>
            <a:ext cx="2990088" cy="19606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7" name="Rectangle 6"/>
          <p:cNvSpPr/>
          <p:nvPr userDrawn="1"/>
        </p:nvSpPr>
        <p:spPr>
          <a:xfrm>
            <a:off x="3067304" y="2429310"/>
            <a:ext cx="2990088" cy="196060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p:cNvSpPr/>
          <p:nvPr userDrawn="1"/>
        </p:nvSpPr>
        <p:spPr>
          <a:xfrm>
            <a:off x="6134608" y="2429310"/>
            <a:ext cx="2990088" cy="196060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2" name="Rectangle 11"/>
          <p:cNvSpPr/>
          <p:nvPr userDrawn="1"/>
        </p:nvSpPr>
        <p:spPr>
          <a:xfrm>
            <a:off x="9201912" y="2429310"/>
            <a:ext cx="2990088" cy="196060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594" marR="0" lvl="0" indent="-228594" algn="r" defTabSz="914377"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7"/>
            <a:ext cx="4071939"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189" indent="0" algn="r">
              <a:buFont typeface="Arial" charset="0"/>
              <a:buNone/>
              <a:defRPr sz="1800">
                <a:solidFill>
                  <a:srgbClr val="244D60"/>
                </a:solidFill>
              </a:defRPr>
            </a:lvl2pPr>
            <a:lvl3pPr marL="914377" indent="0" algn="r">
              <a:buFont typeface="Arial" charset="0"/>
              <a:buNone/>
              <a:defRPr sz="1800">
                <a:solidFill>
                  <a:srgbClr val="244D60"/>
                </a:solidFill>
              </a:defRPr>
            </a:lvl3pPr>
            <a:lvl4pPr marL="1371566" indent="0" algn="r">
              <a:buFont typeface="Arial" charset="0"/>
              <a:buNone/>
              <a:defRPr sz="1800">
                <a:solidFill>
                  <a:srgbClr val="244D60"/>
                </a:solidFill>
              </a:defRPr>
            </a:lvl4pPr>
            <a:lvl5pPr marL="1828754"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6"/>
            <a:ext cx="4071939"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189" indent="0" algn="r">
              <a:buFont typeface="Arial" charset="0"/>
              <a:buNone/>
              <a:defRPr sz="1800">
                <a:solidFill>
                  <a:srgbClr val="244D60"/>
                </a:solidFill>
              </a:defRPr>
            </a:lvl2pPr>
            <a:lvl3pPr marL="914377" indent="0" algn="r">
              <a:buFont typeface="Arial" charset="0"/>
              <a:buNone/>
              <a:defRPr sz="1800">
                <a:solidFill>
                  <a:srgbClr val="244D60"/>
                </a:solidFill>
              </a:defRPr>
            </a:lvl3pPr>
            <a:lvl4pPr marL="1371566" indent="0" algn="r">
              <a:buFont typeface="Arial" charset="0"/>
              <a:buNone/>
              <a:defRPr sz="1800">
                <a:solidFill>
                  <a:srgbClr val="244D60"/>
                </a:solidFill>
              </a:defRPr>
            </a:lvl4pPr>
            <a:lvl5pPr marL="1828754" indent="0" algn="r">
              <a:buFont typeface="Arial" charset="0"/>
              <a:buNone/>
              <a:defRPr sz="1800">
                <a:solidFill>
                  <a:srgbClr val="244D60"/>
                </a:solidFill>
              </a:defRPr>
            </a:lvl5pPr>
          </a:lstStyle>
          <a:p>
            <a:pPr lvl="0"/>
            <a:r>
              <a:rPr lang="en-US" dirty="0"/>
              <a:t>DATE</a:t>
            </a:r>
          </a:p>
        </p:txBody>
      </p:sp>
    </p:spTree>
    <p:extLst>
      <p:ext uri="{BB962C8B-B14F-4D97-AF65-F5344CB8AC3E}">
        <p14:creationId xmlns:p14="http://schemas.microsoft.com/office/powerpoint/2010/main" val="568341169"/>
      </p:ext>
    </p:extLst>
  </p:cSld>
  <p:clrMapOvr>
    <a:masterClrMapping/>
  </p:clrMapOvr>
  <p:extLst>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3048000" y="4876800"/>
            <a:ext cx="8534400" cy="1524000"/>
          </a:xfrm>
        </p:spPr>
        <p:txBody>
          <a:bodyPr/>
          <a:lstStyle>
            <a:lvl1pPr marL="0" indent="0" algn="ctr">
              <a:buFontTx/>
              <a:buNone/>
              <a:defRPr sz="2000">
                <a:solidFill>
                  <a:srgbClr val="000080"/>
                </a:solidFill>
              </a:defRPr>
            </a:lvl1pPr>
          </a:lstStyle>
          <a:p>
            <a:r>
              <a:rPr lang="en-US"/>
              <a:t>Click to edit Master subtitle style</a:t>
            </a:r>
          </a:p>
        </p:txBody>
      </p:sp>
      <p:sp>
        <p:nvSpPr>
          <p:cNvPr id="6146" name="Rectangle 2"/>
          <p:cNvSpPr>
            <a:spLocks noGrp="1" noChangeArrowheads="1"/>
          </p:cNvSpPr>
          <p:nvPr>
            <p:ph type="ctrTitle"/>
          </p:nvPr>
        </p:nvSpPr>
        <p:spPr>
          <a:xfrm>
            <a:off x="2438400" y="1676400"/>
            <a:ext cx="9753600" cy="2895600"/>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3528303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017" y="1178433"/>
            <a:ext cx="11271249"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9B27491-D124-4F2B-85E8-2970607FE566}"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47004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lvl1pPr>
            <a:lvl2pPr marL="457111" indent="0">
              <a:buNone/>
              <a:defRPr sz="1800"/>
            </a:lvl2pPr>
            <a:lvl3pPr marL="914229" indent="0">
              <a:buNone/>
              <a:defRPr sz="1600"/>
            </a:lvl3pPr>
            <a:lvl4pPr marL="1371340" indent="0">
              <a:buNone/>
              <a:defRPr sz="1400"/>
            </a:lvl4pPr>
            <a:lvl5pPr marL="1828460" indent="0">
              <a:buNone/>
              <a:defRPr sz="1400"/>
            </a:lvl5pPr>
            <a:lvl6pPr marL="2285567" indent="0">
              <a:buNone/>
              <a:defRPr sz="1400"/>
            </a:lvl6pPr>
            <a:lvl7pPr marL="2742682" indent="0">
              <a:buNone/>
              <a:defRPr sz="1400"/>
            </a:lvl7pPr>
            <a:lvl8pPr marL="3199795" indent="0">
              <a:buNone/>
              <a:defRPr sz="1400"/>
            </a:lvl8pPr>
            <a:lvl9pPr marL="365691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BA9476-BDCB-49E7-B4C8-ED1E3FC8DFF0}" type="slidenum">
              <a:rPr lang="en-US">
                <a:latin typeface="Helvetica"/>
              </a:rPr>
              <a:pPr>
                <a:defRPr/>
              </a:pPr>
              <a:t>‹#›</a:t>
            </a:fld>
            <a:endParaRPr lang="en-US">
              <a:latin typeface="Helvetica"/>
            </a:endParaRPr>
          </a:p>
        </p:txBody>
      </p:sp>
      <p:pic>
        <p:nvPicPr>
          <p:cNvPr id="5" name="Graphic 4">
            <a:extLst>
              <a:ext uri="{FF2B5EF4-FFF2-40B4-BE49-F238E27FC236}">
                <a16:creationId xmlns:a16="http://schemas.microsoft.com/office/drawing/2014/main" id="{958823DD-16F0-7D4A-8D76-03F05BEA28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44381" y="4313"/>
            <a:ext cx="746019" cy="746019"/>
          </a:xfrm>
          <a:prstGeom prst="rect">
            <a:avLst/>
          </a:prstGeom>
        </p:spPr>
      </p:pic>
      <p:grpSp>
        <p:nvGrpSpPr>
          <p:cNvPr id="6" name="Group 11">
            <a:extLst>
              <a:ext uri="{FF2B5EF4-FFF2-40B4-BE49-F238E27FC236}">
                <a16:creationId xmlns:a16="http://schemas.microsoft.com/office/drawing/2014/main" id="{F56F82B1-5955-104D-853D-68CC3A455BD7}"/>
              </a:ext>
            </a:extLst>
          </p:cNvPr>
          <p:cNvGrpSpPr>
            <a:grpSpLocks/>
          </p:cNvGrpSpPr>
          <p:nvPr userDrawn="1"/>
        </p:nvGrpSpPr>
        <p:grpSpPr bwMode="auto">
          <a:xfrm>
            <a:off x="101600" y="90827"/>
            <a:ext cx="812800" cy="696913"/>
            <a:chOff x="117" y="162"/>
            <a:chExt cx="605" cy="548"/>
          </a:xfrm>
        </p:grpSpPr>
        <p:sp>
          <p:nvSpPr>
            <p:cNvPr id="7" name="Oval 12">
              <a:extLst>
                <a:ext uri="{FF2B5EF4-FFF2-40B4-BE49-F238E27FC236}">
                  <a16:creationId xmlns:a16="http://schemas.microsoft.com/office/drawing/2014/main" id="{DCD1106E-B5C7-2740-8370-11D72FD06016}"/>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54" fontAlgn="base">
                <a:spcBef>
                  <a:spcPct val="0"/>
                </a:spcBef>
                <a:spcAft>
                  <a:spcPct val="0"/>
                </a:spcAft>
                <a:defRPr/>
              </a:pPr>
              <a:endParaRPr lang="en-US" altLang="en-US" sz="1800">
                <a:solidFill>
                  <a:srgbClr val="000000"/>
                </a:solidFill>
              </a:endParaRPr>
            </a:p>
          </p:txBody>
        </p:sp>
        <p:pic>
          <p:nvPicPr>
            <p:cNvPr id="8" name="Picture 13">
              <a:extLst>
                <a:ext uri="{FF2B5EF4-FFF2-40B4-BE49-F238E27FC236}">
                  <a16:creationId xmlns:a16="http://schemas.microsoft.com/office/drawing/2014/main" id="{9A56C472-3A34-4D4A-8C86-F8663A8B46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81356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330" y="1143000"/>
            <a:ext cx="5532967"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2485" y="1143000"/>
            <a:ext cx="553508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C293CBF-A559-44D9-BC4C-2A95635229F2}" type="slidenum">
              <a:rPr lang="en-US">
                <a:latin typeface="Helvetica"/>
              </a:rPr>
              <a:pPr>
                <a:defRPr/>
              </a:pPr>
              <a:t>‹#›</a:t>
            </a:fld>
            <a:endParaRPr lang="en-US">
              <a:latin typeface="Helvetica"/>
            </a:endParaRPr>
          </a:p>
        </p:txBody>
      </p:sp>
      <p:grpSp>
        <p:nvGrpSpPr>
          <p:cNvPr id="6" name="Group 11">
            <a:extLst>
              <a:ext uri="{FF2B5EF4-FFF2-40B4-BE49-F238E27FC236}">
                <a16:creationId xmlns:a16="http://schemas.microsoft.com/office/drawing/2014/main" id="{41762EBD-6910-1E49-9B92-C82FCD117C6D}"/>
              </a:ext>
            </a:extLst>
          </p:cNvPr>
          <p:cNvGrpSpPr>
            <a:grpSpLocks/>
          </p:cNvGrpSpPr>
          <p:nvPr userDrawn="1"/>
        </p:nvGrpSpPr>
        <p:grpSpPr bwMode="auto">
          <a:xfrm>
            <a:off x="101600" y="90827"/>
            <a:ext cx="812800" cy="696913"/>
            <a:chOff x="117" y="162"/>
            <a:chExt cx="605" cy="548"/>
          </a:xfrm>
        </p:grpSpPr>
        <p:sp>
          <p:nvSpPr>
            <p:cNvPr id="7" name="Oval 12">
              <a:extLst>
                <a:ext uri="{FF2B5EF4-FFF2-40B4-BE49-F238E27FC236}">
                  <a16:creationId xmlns:a16="http://schemas.microsoft.com/office/drawing/2014/main" id="{8390C174-68CE-BB45-9461-AE0308313975}"/>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54" fontAlgn="base">
                <a:spcBef>
                  <a:spcPct val="0"/>
                </a:spcBef>
                <a:spcAft>
                  <a:spcPct val="0"/>
                </a:spcAft>
                <a:defRPr/>
              </a:pPr>
              <a:endParaRPr lang="en-US" altLang="en-US" sz="1800">
                <a:solidFill>
                  <a:srgbClr val="000000"/>
                </a:solidFill>
              </a:endParaRPr>
            </a:p>
          </p:txBody>
        </p:sp>
        <p:pic>
          <p:nvPicPr>
            <p:cNvPr id="8" name="Picture 13">
              <a:extLst>
                <a:ext uri="{FF2B5EF4-FFF2-40B4-BE49-F238E27FC236}">
                  <a16:creationId xmlns:a16="http://schemas.microsoft.com/office/drawing/2014/main" id="{8563D42A-5143-E949-AFC3-1BCA26B527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Graphic 8">
            <a:extLst>
              <a:ext uri="{FF2B5EF4-FFF2-40B4-BE49-F238E27FC236}">
                <a16:creationId xmlns:a16="http://schemas.microsoft.com/office/drawing/2014/main" id="{59B1087D-8BAC-8A4A-9E7F-7D5DDC1DD7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44381" y="4313"/>
            <a:ext cx="746019" cy="746019"/>
          </a:xfrm>
          <a:prstGeom prst="rect">
            <a:avLst/>
          </a:prstGeom>
        </p:spPr>
      </p:pic>
    </p:spTree>
    <p:extLst>
      <p:ext uri="{BB962C8B-B14F-4D97-AF65-F5344CB8AC3E}">
        <p14:creationId xmlns:p14="http://schemas.microsoft.com/office/powerpoint/2010/main" val="221513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016" y="1178433"/>
            <a:ext cx="11271249"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9B27491-D124-4F2B-85E8-2970607FE566}"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61761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2400" b="1"/>
            </a:lvl1pPr>
            <a:lvl2pPr marL="457111" indent="0">
              <a:buNone/>
              <a:defRPr sz="2000" b="1"/>
            </a:lvl2pPr>
            <a:lvl3pPr marL="914229" indent="0">
              <a:buNone/>
              <a:defRPr sz="1800" b="1"/>
            </a:lvl3pPr>
            <a:lvl4pPr marL="1371340" indent="0">
              <a:buNone/>
              <a:defRPr sz="1600" b="1"/>
            </a:lvl4pPr>
            <a:lvl5pPr marL="1828460" indent="0">
              <a:buNone/>
              <a:defRPr sz="1600" b="1"/>
            </a:lvl5pPr>
            <a:lvl6pPr marL="2285567" indent="0">
              <a:buNone/>
              <a:defRPr sz="1600" b="1"/>
            </a:lvl6pPr>
            <a:lvl7pPr marL="2742682" indent="0">
              <a:buNone/>
              <a:defRPr sz="1600" b="1"/>
            </a:lvl7pPr>
            <a:lvl8pPr marL="3199795" indent="0">
              <a:buNone/>
              <a:defRPr sz="1600" b="1"/>
            </a:lvl8pPr>
            <a:lvl9pPr marL="365691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7"/>
            <a:ext cx="5389033" cy="639763"/>
          </a:xfrm>
        </p:spPr>
        <p:txBody>
          <a:bodyPr anchor="b"/>
          <a:lstStyle>
            <a:lvl1pPr marL="0" indent="0">
              <a:buNone/>
              <a:defRPr sz="2400" b="1"/>
            </a:lvl1pPr>
            <a:lvl2pPr marL="457111" indent="0">
              <a:buNone/>
              <a:defRPr sz="2000" b="1"/>
            </a:lvl2pPr>
            <a:lvl3pPr marL="914229" indent="0">
              <a:buNone/>
              <a:defRPr sz="1800" b="1"/>
            </a:lvl3pPr>
            <a:lvl4pPr marL="1371340" indent="0">
              <a:buNone/>
              <a:defRPr sz="1600" b="1"/>
            </a:lvl4pPr>
            <a:lvl5pPr marL="1828460" indent="0">
              <a:buNone/>
              <a:defRPr sz="1600" b="1"/>
            </a:lvl5pPr>
            <a:lvl6pPr marL="2285567" indent="0">
              <a:buNone/>
              <a:defRPr sz="1600" b="1"/>
            </a:lvl6pPr>
            <a:lvl7pPr marL="2742682" indent="0">
              <a:buNone/>
              <a:defRPr sz="1600" b="1"/>
            </a:lvl7pPr>
            <a:lvl8pPr marL="3199795" indent="0">
              <a:buNone/>
              <a:defRPr sz="1600" b="1"/>
            </a:lvl8pPr>
            <a:lvl9pPr marL="36569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1CF6E95D-B20A-422A-9161-F6E4AB742772}"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509728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8C0AEA8D-42C2-44B1-A58E-E2705C6165D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301941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CE982D2-A018-4C79-9F93-6025AA598AF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599656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400"/>
            </a:lvl1pPr>
            <a:lvl2pPr marL="457111" indent="0">
              <a:buNone/>
              <a:defRPr sz="1200"/>
            </a:lvl2pPr>
            <a:lvl3pPr marL="914229" indent="0">
              <a:buNone/>
              <a:defRPr sz="1000"/>
            </a:lvl3pPr>
            <a:lvl4pPr marL="1371340" indent="0">
              <a:buNone/>
              <a:defRPr sz="1000"/>
            </a:lvl4pPr>
            <a:lvl5pPr marL="1828460" indent="0">
              <a:buNone/>
              <a:defRPr sz="1000"/>
            </a:lvl5pPr>
            <a:lvl6pPr marL="2285567" indent="0">
              <a:buNone/>
              <a:defRPr sz="1000"/>
            </a:lvl6pPr>
            <a:lvl7pPr marL="2742682" indent="0">
              <a:buNone/>
              <a:defRPr sz="1000"/>
            </a:lvl7pPr>
            <a:lvl8pPr marL="3199795" indent="0">
              <a:buNone/>
              <a:defRPr sz="1000"/>
            </a:lvl8pPr>
            <a:lvl9pPr marL="365691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7BC7CC4-B3DA-4430-963F-8A56BECBB8C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83701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11" indent="0">
              <a:buNone/>
              <a:defRPr sz="2800"/>
            </a:lvl2pPr>
            <a:lvl3pPr marL="914229" indent="0">
              <a:buNone/>
              <a:defRPr sz="2400"/>
            </a:lvl3pPr>
            <a:lvl4pPr marL="1371340" indent="0">
              <a:buNone/>
              <a:defRPr sz="2000"/>
            </a:lvl4pPr>
            <a:lvl5pPr marL="1828460" indent="0">
              <a:buNone/>
              <a:defRPr sz="2000"/>
            </a:lvl5pPr>
            <a:lvl6pPr marL="2285567" indent="0">
              <a:buNone/>
              <a:defRPr sz="2000"/>
            </a:lvl6pPr>
            <a:lvl7pPr marL="2742682" indent="0">
              <a:buNone/>
              <a:defRPr sz="2000"/>
            </a:lvl7pPr>
            <a:lvl8pPr marL="3199795" indent="0">
              <a:buNone/>
              <a:defRPr sz="2000"/>
            </a:lvl8pPr>
            <a:lvl9pPr marL="3656910" indent="0">
              <a:buNone/>
              <a:defRPr sz="20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11" indent="0">
              <a:buNone/>
              <a:defRPr sz="1200"/>
            </a:lvl2pPr>
            <a:lvl3pPr marL="914229" indent="0">
              <a:buNone/>
              <a:defRPr sz="1000"/>
            </a:lvl3pPr>
            <a:lvl4pPr marL="1371340" indent="0">
              <a:buNone/>
              <a:defRPr sz="1000"/>
            </a:lvl4pPr>
            <a:lvl5pPr marL="1828460" indent="0">
              <a:buNone/>
              <a:defRPr sz="1000"/>
            </a:lvl5pPr>
            <a:lvl6pPr marL="2285567" indent="0">
              <a:buNone/>
              <a:defRPr sz="1000"/>
            </a:lvl6pPr>
            <a:lvl7pPr marL="2742682" indent="0">
              <a:buNone/>
              <a:defRPr sz="1000"/>
            </a:lvl7pPr>
            <a:lvl8pPr marL="3199795" indent="0">
              <a:buNone/>
              <a:defRPr sz="1000"/>
            </a:lvl8pPr>
            <a:lvl9pPr marL="365691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1545BBC-2050-44A1-9088-A74567D7CE3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545350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7EA85DF-CF2F-4C74-9EBC-A198FC16FC6A}"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80639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285" y="-47621"/>
            <a:ext cx="2817283" cy="6448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6325" y="-47621"/>
            <a:ext cx="8250767" cy="6448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086661D-FE59-4488-818C-A32B71411561}"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122150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161060-D7CC-2B4B-A8EA-DA3D9A421D7B}"/>
              </a:ext>
            </a:extLst>
          </p:cNvPr>
          <p:cNvSpPr>
            <a:spLocks noGrp="1"/>
          </p:cNvSpPr>
          <p:nvPr>
            <p:ph type="dt" sz="half" idx="10"/>
          </p:nvPr>
        </p:nvSpPr>
        <p:spPr/>
        <p:txBody>
          <a:bodyPr/>
          <a:lstStyle>
            <a:lvl1pPr defTabSz="457178">
              <a:defRPr kumimoji="1"/>
            </a:lvl1pPr>
          </a:lstStyle>
          <a:p>
            <a:pPr>
              <a:defRPr/>
            </a:pPr>
            <a:fld id="{9601A67A-D708-9E45-B29D-BF55B4652AC0}" type="datetime1">
              <a:rPr lang="en-US" altLang="ja-JP"/>
              <a:pPr>
                <a:defRPr/>
              </a:pPr>
              <a:t>4/17/23</a:t>
            </a:fld>
            <a:endParaRPr lang="en-US" altLang="ja-JP"/>
          </a:p>
        </p:txBody>
      </p:sp>
      <p:sp>
        <p:nvSpPr>
          <p:cNvPr id="3" name="Footer Placeholder 2">
            <a:extLst>
              <a:ext uri="{FF2B5EF4-FFF2-40B4-BE49-F238E27FC236}">
                <a16:creationId xmlns:a16="http://schemas.microsoft.com/office/drawing/2014/main" id="{49CB7F7C-B206-B943-9B0C-B4830E7EE3E4}"/>
              </a:ext>
            </a:extLst>
          </p:cNvPr>
          <p:cNvSpPr>
            <a:spLocks noGrp="1"/>
          </p:cNvSpPr>
          <p:nvPr>
            <p:ph type="ftr" sz="quarter" idx="11"/>
          </p:nvPr>
        </p:nvSpPr>
        <p:spPr/>
        <p:txBody>
          <a:bodyPr/>
          <a:lstStyle>
            <a:lvl1pPr defTabSz="457178">
              <a:defRPr kumimoji="1"/>
            </a:lvl1pPr>
          </a:lstStyle>
          <a:p>
            <a:pPr>
              <a:defRPr/>
            </a:pPr>
            <a:endParaRPr lang="en-US"/>
          </a:p>
        </p:txBody>
      </p:sp>
      <p:sp>
        <p:nvSpPr>
          <p:cNvPr id="4" name="Slide Number Placeholder 3">
            <a:extLst>
              <a:ext uri="{FF2B5EF4-FFF2-40B4-BE49-F238E27FC236}">
                <a16:creationId xmlns:a16="http://schemas.microsoft.com/office/drawing/2014/main" id="{E1BA06F1-535F-B647-BF3C-9D510BA110FB}"/>
              </a:ext>
            </a:extLst>
          </p:cNvPr>
          <p:cNvSpPr>
            <a:spLocks noGrp="1"/>
          </p:cNvSpPr>
          <p:nvPr>
            <p:ph type="sldNum" sz="quarter" idx="12"/>
          </p:nvPr>
        </p:nvSpPr>
        <p:spPr/>
        <p:txBody>
          <a:bodyPr/>
          <a:lstStyle>
            <a:lvl1pPr defTabSz="457178">
              <a:defRPr kumimoji="1"/>
            </a:lvl1pPr>
          </a:lstStyle>
          <a:p>
            <a:pPr>
              <a:defRPr/>
            </a:pPr>
            <a:fld id="{4DFEE53D-EF24-6F4D-87C0-3B1917E87BA7}" type="slidenum">
              <a:rPr lang="en-US" altLang="ja-JP"/>
              <a:pPr>
                <a:defRPr/>
              </a:pPr>
              <a:t>‹#›</a:t>
            </a:fld>
            <a:endParaRPr lang="en-US" altLang="ja-JP"/>
          </a:p>
        </p:txBody>
      </p:sp>
      <p:sp>
        <p:nvSpPr>
          <p:cNvPr id="5" name="Title Placeholder 1">
            <a:extLst>
              <a:ext uri="{FF2B5EF4-FFF2-40B4-BE49-F238E27FC236}">
                <a16:creationId xmlns:a16="http://schemas.microsoft.com/office/drawing/2014/main" id="{8000545C-0695-CC43-8186-75269F3E0D7B}"/>
              </a:ext>
            </a:extLst>
          </p:cNvPr>
          <p:cNvSpPr>
            <a:spLocks noGrp="1"/>
          </p:cNvSpPr>
          <p:nvPr>
            <p:ph type="title"/>
          </p:nvPr>
        </p:nvSpPr>
        <p:spPr>
          <a:xfrm>
            <a:off x="3" y="2"/>
            <a:ext cx="12187765" cy="77787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47002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7" hasCustomPrompt="1"/>
          </p:nvPr>
        </p:nvSpPr>
        <p:spPr>
          <a:xfrm>
            <a:off x="609604" y="149735"/>
            <a:ext cx="10972801" cy="261959"/>
          </a:xfrm>
          <a:prstGeom prst="rect">
            <a:avLst/>
          </a:prstGeom>
        </p:spPr>
        <p:txBody>
          <a:bodyPr anchor="t">
            <a:noAutofit/>
          </a:bodyPr>
          <a:lstStyle>
            <a:lvl1pPr marL="0" indent="0" algn="l">
              <a:buNone/>
              <a:tabLst/>
              <a:defRPr sz="1333" baseline="0">
                <a:solidFill>
                  <a:schemeClr val="bg1">
                    <a:lumMod val="50000"/>
                  </a:schemeClr>
                </a:solidFill>
                <a:latin typeface="+mj-lt"/>
              </a:defRPr>
            </a:lvl1pPr>
            <a:lvl2pPr marL="548613" indent="0">
              <a:buNone/>
              <a:defRPr sz="1333"/>
            </a:lvl2pPr>
            <a:lvl3pPr marL="1036269" indent="0">
              <a:buNone/>
              <a:defRPr sz="1333"/>
            </a:lvl3pPr>
            <a:lvl4pPr marL="1402010" indent="0">
              <a:buNone/>
              <a:defRPr sz="1333"/>
            </a:lvl4pPr>
            <a:lvl5pPr marL="1767752" indent="0">
              <a:buNone/>
              <a:defRPr sz="1333"/>
            </a:lvl5pPr>
          </a:lstStyle>
          <a:p>
            <a:pPr lvl="0"/>
            <a:r>
              <a:rPr lang="en-US" dirty="0"/>
              <a:t>Theme, project, mission or org ID (optional)</a:t>
            </a:r>
          </a:p>
        </p:txBody>
      </p:sp>
      <p:pic>
        <p:nvPicPr>
          <p:cNvPr id="9" name="Picture 8" descr="JPL_RedBlack_rgb_horz_5in_160601.eps"/>
          <p:cNvPicPr>
            <a:picLocks noChangeAspect="1"/>
          </p:cNvPicPr>
          <p:nvPr userDrawn="1"/>
        </p:nvPicPr>
        <p:blipFill rotWithShape="1">
          <a:blip r:embed="rId2" cstate="email">
            <a:extLst>
              <a:ext uri="{28A0092B-C50C-407E-A947-70E740481C1C}">
                <a14:useLocalDpi xmlns:a14="http://schemas.microsoft.com/office/drawing/2010/main"/>
              </a:ext>
            </a:extLst>
          </a:blip>
          <a:srcRect l="6920" r="64328"/>
          <a:stretch/>
        </p:blipFill>
        <p:spPr>
          <a:xfrm>
            <a:off x="11212041" y="6502285"/>
            <a:ext cx="748632" cy="325465"/>
          </a:xfrm>
          <a:prstGeom prst="rect">
            <a:avLst/>
          </a:prstGeom>
        </p:spPr>
      </p:pic>
      <p:sp>
        <p:nvSpPr>
          <p:cNvPr id="11" name="Text Placeholder 13"/>
          <p:cNvSpPr>
            <a:spLocks noGrp="1"/>
          </p:cNvSpPr>
          <p:nvPr>
            <p:ph type="body" sz="quarter" idx="16" hasCustomPrompt="1"/>
          </p:nvPr>
        </p:nvSpPr>
        <p:spPr>
          <a:xfrm>
            <a:off x="609602" y="890178"/>
            <a:ext cx="10972801" cy="426007"/>
          </a:xfrm>
          <a:prstGeom prst="rect">
            <a:avLst/>
          </a:prstGeom>
        </p:spPr>
        <p:txBody>
          <a:bodyPr vert="horz">
            <a:noAutofit/>
          </a:bodyPr>
          <a:lstStyle>
            <a:lvl1pPr marL="0" indent="0">
              <a:buFontTx/>
              <a:buNone/>
              <a:defRPr sz="2933" baseline="0">
                <a:solidFill>
                  <a:srgbClr val="000000"/>
                </a:solidFill>
                <a:latin typeface="+mj-lt"/>
              </a:defRPr>
            </a:lvl1pPr>
            <a:lvl2pPr marL="609570" indent="0">
              <a:buFontTx/>
              <a:buNone/>
              <a:defRPr sz="2667"/>
            </a:lvl2pPr>
            <a:lvl3pPr marL="1219140" indent="0">
              <a:buFontTx/>
              <a:buNone/>
              <a:defRPr sz="2667"/>
            </a:lvl3pPr>
            <a:lvl4pPr marL="1828709" indent="0">
              <a:buFontTx/>
              <a:buNone/>
              <a:defRPr sz="2667"/>
            </a:lvl4pPr>
            <a:lvl5pPr marL="2438278" indent="0">
              <a:buFontTx/>
              <a:buNone/>
              <a:defRPr sz="2667"/>
            </a:lvl5pPr>
          </a:lstStyle>
          <a:p>
            <a:pPr lvl="0"/>
            <a:r>
              <a:rPr lang="en-US" dirty="0"/>
              <a:t>Click to add subtitle</a:t>
            </a:r>
          </a:p>
        </p:txBody>
      </p:sp>
      <p:sp>
        <p:nvSpPr>
          <p:cNvPr id="8" name="Content Placeholder 7"/>
          <p:cNvSpPr>
            <a:spLocks noGrp="1"/>
          </p:cNvSpPr>
          <p:nvPr>
            <p:ph sz="quarter" idx="19"/>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0"/>
          </p:nvPr>
        </p:nvSpPr>
        <p:spPr>
          <a:xfrm>
            <a:off x="609600" y="6356352"/>
            <a:ext cx="2844800" cy="365125"/>
          </a:xfrm>
          <a:prstGeom prst="rect">
            <a:avLst/>
          </a:prstGeom>
        </p:spPr>
        <p:txBody>
          <a:bodyPr/>
          <a:lstStyle/>
          <a:p>
            <a:endParaRPr lang="en-US" dirty="0"/>
          </a:p>
        </p:txBody>
      </p:sp>
      <p:sp>
        <p:nvSpPr>
          <p:cNvPr id="5" name="Footer Placeholder 4"/>
          <p:cNvSpPr>
            <a:spLocks noGrp="1"/>
          </p:cNvSpPr>
          <p:nvPr>
            <p:ph type="ftr" sz="quarter" idx="21"/>
          </p:nvPr>
        </p:nvSpPr>
        <p:spPr>
          <a:xfrm>
            <a:off x="4165600" y="6356352"/>
            <a:ext cx="3860800" cy="365125"/>
          </a:xfrm>
          <a:prstGeom prst="rect">
            <a:avLst/>
          </a:prstGeom>
        </p:spPr>
        <p:txBody>
          <a:bodyPr/>
          <a:lstStyle/>
          <a:p>
            <a:endParaRPr lang="en-US" dirty="0"/>
          </a:p>
        </p:txBody>
      </p:sp>
      <p:sp>
        <p:nvSpPr>
          <p:cNvPr id="10" name="Slide Number Placeholder 9"/>
          <p:cNvSpPr>
            <a:spLocks noGrp="1"/>
          </p:cNvSpPr>
          <p:nvPr>
            <p:ph type="sldNum" sz="quarter" idx="22"/>
          </p:nvPr>
        </p:nvSpPr>
        <p:spPr/>
        <p:txBody>
          <a:bodyPr/>
          <a:lstStyle/>
          <a:p>
            <a:endParaRPr lang="en-US" dirty="0"/>
          </a:p>
        </p:txBody>
      </p:sp>
      <p:pic>
        <p:nvPicPr>
          <p:cNvPr id="12" name="Picture 13">
            <a:extLst>
              <a:ext uri="{FF2B5EF4-FFF2-40B4-BE49-F238E27FC236}">
                <a16:creationId xmlns:a16="http://schemas.microsoft.com/office/drawing/2014/main" id="{FECC87FE-E335-AB4A-8590-0CDF7F91198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5633" y="118806"/>
            <a:ext cx="808769" cy="634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Graphic 12">
            <a:extLst>
              <a:ext uri="{FF2B5EF4-FFF2-40B4-BE49-F238E27FC236}">
                <a16:creationId xmlns:a16="http://schemas.microsoft.com/office/drawing/2014/main" id="{0618AA4B-9FC1-D645-8DA1-819D36B417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44381" y="7385"/>
            <a:ext cx="746019" cy="746019"/>
          </a:xfrm>
          <a:prstGeom prst="rect">
            <a:avLst/>
          </a:prstGeom>
        </p:spPr>
      </p:pic>
    </p:spTree>
    <p:extLst>
      <p:ext uri="{BB962C8B-B14F-4D97-AF65-F5344CB8AC3E}">
        <p14:creationId xmlns:p14="http://schemas.microsoft.com/office/powerpoint/2010/main" val="1200245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ver w Horizontal Image">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5"/>
            <a:ext cx="12192000" cy="4559905"/>
          </a:xfrm>
          <a:prstGeom prst="rect">
            <a:avLst/>
          </a:prstGeom>
        </p:spPr>
        <p:txBody>
          <a:bodyPr vert="horz" anchor="ctr"/>
          <a:lstStyle>
            <a:lvl1pPr marL="0" indent="0" algn="ctr">
              <a:buFontTx/>
              <a:buNone/>
              <a:defRPr sz="1600">
                <a:solidFill>
                  <a:srgbClr val="000000"/>
                </a:solidFill>
              </a:defRPr>
            </a:lvl1pPr>
          </a:lstStyle>
          <a:p>
            <a:r>
              <a:rPr lang="en-US"/>
              <a:t>Drag picture to placeholder or click icon to add</a:t>
            </a:r>
            <a:endParaRPr lang="en-US" dirty="0"/>
          </a:p>
        </p:txBody>
      </p:sp>
      <p:sp>
        <p:nvSpPr>
          <p:cNvPr id="9" name="Text Placeholder 4"/>
          <p:cNvSpPr>
            <a:spLocks noGrp="1"/>
          </p:cNvSpPr>
          <p:nvPr>
            <p:ph type="body" sz="quarter" idx="3" hasCustomPrompt="1"/>
          </p:nvPr>
        </p:nvSpPr>
        <p:spPr>
          <a:xfrm>
            <a:off x="492271" y="5141022"/>
            <a:ext cx="10032295" cy="430183"/>
          </a:xfrm>
          <a:prstGeom prst="rect">
            <a:avLst/>
          </a:prstGeom>
        </p:spPr>
        <p:txBody>
          <a:bodyPr anchor="t"/>
          <a:lstStyle>
            <a:lvl1pPr marL="0" indent="0" algn="l">
              <a:buNone/>
              <a:defRPr sz="2800" b="1" baseline="0">
                <a:solidFill>
                  <a:srgbClr val="000000"/>
                </a:solidFill>
                <a:latin typeface="Arial"/>
                <a:cs typeface="Aria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Edit Presentation Title</a:t>
            </a:r>
          </a:p>
        </p:txBody>
      </p:sp>
      <p:sp>
        <p:nvSpPr>
          <p:cNvPr id="10" name="Text Placeholder 20"/>
          <p:cNvSpPr>
            <a:spLocks noGrp="1"/>
          </p:cNvSpPr>
          <p:nvPr>
            <p:ph type="body" sz="quarter" idx="18" hasCustomPrompt="1"/>
          </p:nvPr>
        </p:nvSpPr>
        <p:spPr>
          <a:xfrm>
            <a:off x="507094" y="5619694"/>
            <a:ext cx="9998657" cy="804439"/>
          </a:xfrm>
          <a:prstGeom prst="rect">
            <a:avLst/>
          </a:prstGeom>
        </p:spPr>
        <p:txBody>
          <a:bodyPr>
            <a:noAutofit/>
          </a:bodyPr>
          <a:lstStyle>
            <a:lvl1pPr marL="0" marR="0" indent="0" algn="l" defTabSz="457167" rtl="0" eaLnBrk="1" fontAlgn="auto" latinLnBrk="0" hangingPunct="1">
              <a:lnSpc>
                <a:spcPct val="100000"/>
              </a:lnSpc>
              <a:spcBef>
                <a:spcPct val="20000"/>
              </a:spcBef>
              <a:spcAft>
                <a:spcPts val="0"/>
              </a:spcAft>
              <a:buClrTx/>
              <a:buSzTx/>
              <a:buFontTx/>
              <a:buNone/>
              <a:tabLst/>
              <a:defRPr sz="1400" baseline="0">
                <a:solidFill>
                  <a:srgbClr val="000000"/>
                </a:solidFill>
                <a:latin typeface="Arial"/>
                <a:cs typeface="Arial"/>
              </a:defRPr>
            </a:lvl1pPr>
          </a:lstStyle>
          <a:p>
            <a:pPr lvl="0"/>
            <a:r>
              <a:rPr lang="en-US" dirty="0"/>
              <a:t>Click to Edit Name(s) of Presenter(s), Directorate/Division and Date</a:t>
            </a:r>
          </a:p>
        </p:txBody>
      </p:sp>
      <p:sp>
        <p:nvSpPr>
          <p:cNvPr id="7" name="Picture Placeholder 7">
            <a:extLst>
              <a:ext uri="{FF2B5EF4-FFF2-40B4-BE49-F238E27FC236}">
                <a16:creationId xmlns:a16="http://schemas.microsoft.com/office/drawing/2014/main" id="{FE714C1A-BE76-6045-AAC9-2DA8FB0A339D}"/>
              </a:ext>
            </a:extLst>
          </p:cNvPr>
          <p:cNvSpPr>
            <a:spLocks noGrp="1"/>
          </p:cNvSpPr>
          <p:nvPr>
            <p:ph type="pic" sz="quarter" idx="19"/>
          </p:nvPr>
        </p:nvSpPr>
        <p:spPr>
          <a:xfrm>
            <a:off x="0" y="2"/>
            <a:ext cx="12192000" cy="4559905"/>
          </a:xfrm>
          <a:prstGeom prst="rect">
            <a:avLst/>
          </a:prstGeom>
        </p:spPr>
        <p:txBody>
          <a:bodyPr vert="horz" anchor="ctr"/>
          <a:lstStyle>
            <a:lvl1pPr marL="0" indent="0" algn="ctr">
              <a:buFontTx/>
              <a:buNone/>
              <a:defRPr sz="1600">
                <a:solidFill>
                  <a:srgbClr val="000000"/>
                </a:solidFill>
              </a:defRPr>
            </a:lvl1pPr>
          </a:lstStyle>
          <a:p>
            <a:r>
              <a:rPr lang="en-US"/>
              <a:t>Drag picture to placeholder or click icon to add</a:t>
            </a:r>
            <a:endParaRPr lang="en-US" dirty="0"/>
          </a:p>
        </p:txBody>
      </p:sp>
      <p:grpSp>
        <p:nvGrpSpPr>
          <p:cNvPr id="8" name="Group 11">
            <a:extLst>
              <a:ext uri="{FF2B5EF4-FFF2-40B4-BE49-F238E27FC236}">
                <a16:creationId xmlns:a16="http://schemas.microsoft.com/office/drawing/2014/main" id="{202E95D7-9142-A048-8687-944FF5583ED1}"/>
              </a:ext>
            </a:extLst>
          </p:cNvPr>
          <p:cNvGrpSpPr>
            <a:grpSpLocks/>
          </p:cNvGrpSpPr>
          <p:nvPr userDrawn="1"/>
        </p:nvGrpSpPr>
        <p:grpSpPr bwMode="auto">
          <a:xfrm>
            <a:off x="101600" y="101749"/>
            <a:ext cx="812800" cy="696913"/>
            <a:chOff x="117" y="162"/>
            <a:chExt cx="605" cy="548"/>
          </a:xfrm>
        </p:grpSpPr>
        <p:sp>
          <p:nvSpPr>
            <p:cNvPr id="11" name="Oval 12">
              <a:extLst>
                <a:ext uri="{FF2B5EF4-FFF2-40B4-BE49-F238E27FC236}">
                  <a16:creationId xmlns:a16="http://schemas.microsoft.com/office/drawing/2014/main" id="{F508FD08-AF31-D94D-917B-62C26A6AE6CD}"/>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54" fontAlgn="base">
                <a:spcBef>
                  <a:spcPct val="0"/>
                </a:spcBef>
                <a:spcAft>
                  <a:spcPct val="0"/>
                </a:spcAft>
                <a:defRPr/>
              </a:pPr>
              <a:endParaRPr lang="en-US" altLang="en-US" sz="1800">
                <a:solidFill>
                  <a:srgbClr val="000000"/>
                </a:solidFill>
              </a:endParaRPr>
            </a:p>
          </p:txBody>
        </p:sp>
        <p:pic>
          <p:nvPicPr>
            <p:cNvPr id="13" name="Picture 13">
              <a:extLst>
                <a:ext uri="{FF2B5EF4-FFF2-40B4-BE49-F238E27FC236}">
                  <a16:creationId xmlns:a16="http://schemas.microsoft.com/office/drawing/2014/main" id="{8A4B0C9D-4ADB-E04A-94BE-E930CB4937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Graphic 13">
            <a:extLst>
              <a:ext uri="{FF2B5EF4-FFF2-40B4-BE49-F238E27FC236}">
                <a16:creationId xmlns:a16="http://schemas.microsoft.com/office/drawing/2014/main" id="{F21559D7-5C0B-EA48-AA8A-5724C2E0A1C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44381" y="18305"/>
            <a:ext cx="746019" cy="746019"/>
          </a:xfrm>
          <a:prstGeom prst="rect">
            <a:avLst/>
          </a:prstGeom>
        </p:spPr>
      </p:pic>
    </p:spTree>
    <p:extLst>
      <p:ext uri="{BB962C8B-B14F-4D97-AF65-F5344CB8AC3E}">
        <p14:creationId xmlns:p14="http://schemas.microsoft.com/office/powerpoint/2010/main" val="44044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lvl1pPr>
            <a:lvl2pPr marL="457123" indent="0">
              <a:buNone/>
              <a:defRPr sz="1800"/>
            </a:lvl2pPr>
            <a:lvl3pPr marL="914252" indent="0">
              <a:buNone/>
              <a:defRPr sz="1600"/>
            </a:lvl3pPr>
            <a:lvl4pPr marL="1371375" indent="0">
              <a:buNone/>
              <a:defRPr sz="1400"/>
            </a:lvl4pPr>
            <a:lvl5pPr marL="1828505" indent="0">
              <a:buNone/>
              <a:defRPr sz="1400"/>
            </a:lvl5pPr>
            <a:lvl6pPr marL="2285624" indent="0">
              <a:buNone/>
              <a:defRPr sz="1400"/>
            </a:lvl6pPr>
            <a:lvl7pPr marL="2742750" indent="0">
              <a:buNone/>
              <a:defRPr sz="1400"/>
            </a:lvl7pPr>
            <a:lvl8pPr marL="3199875" indent="0">
              <a:buNone/>
              <a:defRPr sz="1400"/>
            </a:lvl8pPr>
            <a:lvl9pPr marL="3657001"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BA9476-BDCB-49E7-B4C8-ED1E3FC8DFF0}" type="slidenum">
              <a:rPr lang="en-US">
                <a:latin typeface="Helvetica"/>
              </a:rPr>
              <a:pPr>
                <a:defRPr/>
              </a:pPr>
              <a:t>‹#›</a:t>
            </a:fld>
            <a:endParaRPr lang="en-US">
              <a:latin typeface="Helvetica"/>
            </a:endParaRPr>
          </a:p>
        </p:txBody>
      </p:sp>
      <p:pic>
        <p:nvPicPr>
          <p:cNvPr id="5" name="Graphic 4">
            <a:extLst>
              <a:ext uri="{FF2B5EF4-FFF2-40B4-BE49-F238E27FC236}">
                <a16:creationId xmlns:a16="http://schemas.microsoft.com/office/drawing/2014/main" id="{958823DD-16F0-7D4A-8D76-03F05BEA28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44381" y="4313"/>
            <a:ext cx="746019" cy="746019"/>
          </a:xfrm>
          <a:prstGeom prst="rect">
            <a:avLst/>
          </a:prstGeom>
        </p:spPr>
      </p:pic>
      <p:grpSp>
        <p:nvGrpSpPr>
          <p:cNvPr id="6" name="Group 11">
            <a:extLst>
              <a:ext uri="{FF2B5EF4-FFF2-40B4-BE49-F238E27FC236}">
                <a16:creationId xmlns:a16="http://schemas.microsoft.com/office/drawing/2014/main" id="{F56F82B1-5955-104D-853D-68CC3A455BD7}"/>
              </a:ext>
            </a:extLst>
          </p:cNvPr>
          <p:cNvGrpSpPr>
            <a:grpSpLocks/>
          </p:cNvGrpSpPr>
          <p:nvPr userDrawn="1"/>
        </p:nvGrpSpPr>
        <p:grpSpPr bwMode="auto">
          <a:xfrm>
            <a:off x="101600" y="90826"/>
            <a:ext cx="812800" cy="696913"/>
            <a:chOff x="117" y="162"/>
            <a:chExt cx="605" cy="548"/>
          </a:xfrm>
        </p:grpSpPr>
        <p:sp>
          <p:nvSpPr>
            <p:cNvPr id="7" name="Oval 12">
              <a:extLst>
                <a:ext uri="{FF2B5EF4-FFF2-40B4-BE49-F238E27FC236}">
                  <a16:creationId xmlns:a16="http://schemas.microsoft.com/office/drawing/2014/main" id="{DCD1106E-B5C7-2740-8370-11D72FD06016}"/>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pic>
          <p:nvPicPr>
            <p:cNvPr id="8" name="Picture 13">
              <a:extLst>
                <a:ext uri="{FF2B5EF4-FFF2-40B4-BE49-F238E27FC236}">
                  <a16:creationId xmlns:a16="http://schemas.microsoft.com/office/drawing/2014/main" id="{9A56C472-3A34-4D4A-8C86-F8663A8B46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11">
            <a:extLst>
              <a:ext uri="{FF2B5EF4-FFF2-40B4-BE49-F238E27FC236}">
                <a16:creationId xmlns:a16="http://schemas.microsoft.com/office/drawing/2014/main" id="{C69DB8BB-22EE-8847-98F9-CB7699C54203}"/>
              </a:ext>
            </a:extLst>
          </p:cNvPr>
          <p:cNvGrpSpPr>
            <a:grpSpLocks/>
          </p:cNvGrpSpPr>
          <p:nvPr userDrawn="1"/>
        </p:nvGrpSpPr>
        <p:grpSpPr bwMode="auto">
          <a:xfrm>
            <a:off x="189149" y="411839"/>
            <a:ext cx="812800" cy="696913"/>
            <a:chOff x="117" y="162"/>
            <a:chExt cx="605" cy="548"/>
          </a:xfrm>
        </p:grpSpPr>
        <p:sp>
          <p:nvSpPr>
            <p:cNvPr id="10" name="Oval 12">
              <a:extLst>
                <a:ext uri="{FF2B5EF4-FFF2-40B4-BE49-F238E27FC236}">
                  <a16:creationId xmlns:a16="http://schemas.microsoft.com/office/drawing/2014/main" id="{F20C1C4A-6876-374C-B185-EBA6176444D8}"/>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pic>
          <p:nvPicPr>
            <p:cNvPr id="11" name="Picture 13">
              <a:extLst>
                <a:ext uri="{FF2B5EF4-FFF2-40B4-BE49-F238E27FC236}">
                  <a16:creationId xmlns:a16="http://schemas.microsoft.com/office/drawing/2014/main" id="{5EE07BF1-D029-954D-863E-4154B22414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606852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799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2" y="4953002"/>
            <a:ext cx="6880655" cy="1107985"/>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userDrawn="1"/>
        </p:nvSpPr>
        <p:spPr>
          <a:xfrm>
            <a:off x="0" y="2429311"/>
            <a:ext cx="2990088" cy="19606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7" name="Rectangle 6"/>
          <p:cNvSpPr/>
          <p:nvPr userDrawn="1"/>
        </p:nvSpPr>
        <p:spPr>
          <a:xfrm>
            <a:off x="3067304" y="2429311"/>
            <a:ext cx="2990088" cy="196060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p:cNvSpPr/>
          <p:nvPr userDrawn="1"/>
        </p:nvSpPr>
        <p:spPr>
          <a:xfrm>
            <a:off x="6134608" y="2429311"/>
            <a:ext cx="2990088" cy="196060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2" name="Rectangle 11"/>
          <p:cNvSpPr/>
          <p:nvPr userDrawn="1"/>
        </p:nvSpPr>
        <p:spPr>
          <a:xfrm>
            <a:off x="9201912" y="2429311"/>
            <a:ext cx="2990088" cy="196060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589" marR="0" lvl="0" indent="-228589" algn="r" defTabSz="914354"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8"/>
            <a:ext cx="4071939"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178" indent="0" algn="r">
              <a:buFont typeface="Arial" charset="0"/>
              <a:buNone/>
              <a:defRPr sz="1800">
                <a:solidFill>
                  <a:srgbClr val="244D60"/>
                </a:solidFill>
              </a:defRPr>
            </a:lvl2pPr>
            <a:lvl3pPr marL="914354" indent="0" algn="r">
              <a:buFont typeface="Arial" charset="0"/>
              <a:buNone/>
              <a:defRPr sz="1800">
                <a:solidFill>
                  <a:srgbClr val="244D60"/>
                </a:solidFill>
              </a:defRPr>
            </a:lvl3pPr>
            <a:lvl4pPr marL="1371532" indent="0" algn="r">
              <a:buFont typeface="Arial" charset="0"/>
              <a:buNone/>
              <a:defRPr sz="1800">
                <a:solidFill>
                  <a:srgbClr val="244D60"/>
                </a:solidFill>
              </a:defRPr>
            </a:lvl4pPr>
            <a:lvl5pPr marL="1828709"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6"/>
            <a:ext cx="4071939"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178" indent="0" algn="r">
              <a:buFont typeface="Arial" charset="0"/>
              <a:buNone/>
              <a:defRPr sz="1800">
                <a:solidFill>
                  <a:srgbClr val="244D60"/>
                </a:solidFill>
              </a:defRPr>
            </a:lvl2pPr>
            <a:lvl3pPr marL="914354" indent="0" algn="r">
              <a:buFont typeface="Arial" charset="0"/>
              <a:buNone/>
              <a:defRPr sz="1800">
                <a:solidFill>
                  <a:srgbClr val="244D60"/>
                </a:solidFill>
              </a:defRPr>
            </a:lvl3pPr>
            <a:lvl4pPr marL="1371532" indent="0" algn="r">
              <a:buFont typeface="Arial" charset="0"/>
              <a:buNone/>
              <a:defRPr sz="1800">
                <a:solidFill>
                  <a:srgbClr val="244D60"/>
                </a:solidFill>
              </a:defRPr>
            </a:lvl4pPr>
            <a:lvl5pPr marL="1828709" indent="0" algn="r">
              <a:buFont typeface="Arial" charset="0"/>
              <a:buNone/>
              <a:defRPr sz="1800">
                <a:solidFill>
                  <a:srgbClr val="244D60"/>
                </a:solidFill>
              </a:defRPr>
            </a:lvl5pPr>
          </a:lstStyle>
          <a:p>
            <a:pPr lvl="0"/>
            <a:r>
              <a:rPr lang="en-US" dirty="0"/>
              <a:t>DATE</a:t>
            </a:r>
          </a:p>
        </p:txBody>
      </p:sp>
    </p:spTree>
    <p:extLst>
      <p:ext uri="{BB962C8B-B14F-4D97-AF65-F5344CB8AC3E}">
        <p14:creationId xmlns:p14="http://schemas.microsoft.com/office/powerpoint/2010/main" val="1375086840"/>
      </p:ext>
    </p:extLst>
  </p:cSld>
  <p:clrMapOvr>
    <a:masterClrMapping/>
  </p:clrMapOvr>
  <p:extLst>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3048000" y="4876800"/>
            <a:ext cx="8534400" cy="1524000"/>
          </a:xfrm>
        </p:spPr>
        <p:txBody>
          <a:bodyPr/>
          <a:lstStyle>
            <a:lvl1pPr marL="0" indent="0" algn="ctr">
              <a:buFontTx/>
              <a:buNone/>
              <a:defRPr sz="2000">
                <a:solidFill>
                  <a:srgbClr val="000080"/>
                </a:solidFill>
              </a:defRPr>
            </a:lvl1pPr>
          </a:lstStyle>
          <a:p>
            <a:r>
              <a:rPr lang="en-US"/>
              <a:t>Click to edit Master subtitle style</a:t>
            </a:r>
          </a:p>
        </p:txBody>
      </p:sp>
      <p:sp>
        <p:nvSpPr>
          <p:cNvPr id="6146" name="Rectangle 2"/>
          <p:cNvSpPr>
            <a:spLocks noGrp="1" noChangeArrowheads="1"/>
          </p:cNvSpPr>
          <p:nvPr>
            <p:ph type="ctrTitle"/>
          </p:nvPr>
        </p:nvSpPr>
        <p:spPr>
          <a:xfrm>
            <a:off x="2438400" y="1676400"/>
            <a:ext cx="9753600" cy="2895600"/>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626826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9B27491-D124-4F2B-85E8-2970607FE566}"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491731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lvl1pPr>
            <a:lvl2pPr marL="457123" indent="0">
              <a:buNone/>
              <a:defRPr sz="1800"/>
            </a:lvl2pPr>
            <a:lvl3pPr marL="914252" indent="0">
              <a:buNone/>
              <a:defRPr sz="1600"/>
            </a:lvl3pPr>
            <a:lvl4pPr marL="1371375" indent="0">
              <a:buNone/>
              <a:defRPr sz="1400"/>
            </a:lvl4pPr>
            <a:lvl5pPr marL="1828505" indent="0">
              <a:buNone/>
              <a:defRPr sz="1400"/>
            </a:lvl5pPr>
            <a:lvl6pPr marL="2285624" indent="0">
              <a:buNone/>
              <a:defRPr sz="1400"/>
            </a:lvl6pPr>
            <a:lvl7pPr marL="2742750" indent="0">
              <a:buNone/>
              <a:defRPr sz="1400"/>
            </a:lvl7pPr>
            <a:lvl8pPr marL="3199875" indent="0">
              <a:buNone/>
              <a:defRPr sz="1400"/>
            </a:lvl8pPr>
            <a:lvl9pPr marL="3657001"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BA9476-BDCB-49E7-B4C8-ED1E3FC8DFF0}"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686312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329" y="1143000"/>
            <a:ext cx="5532967"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2484" y="1143000"/>
            <a:ext cx="553508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C293CBF-A559-44D9-BC4C-2A95635229F2}"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03398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2400" b="1"/>
            </a:lvl1pPr>
            <a:lvl2pPr marL="457123" indent="0">
              <a:buNone/>
              <a:defRPr sz="2000" b="1"/>
            </a:lvl2pPr>
            <a:lvl3pPr marL="914252" indent="0">
              <a:buNone/>
              <a:defRPr sz="1800" b="1"/>
            </a:lvl3pPr>
            <a:lvl4pPr marL="1371375" indent="0">
              <a:buNone/>
              <a:defRPr sz="1600" b="1"/>
            </a:lvl4pPr>
            <a:lvl5pPr marL="1828505" indent="0">
              <a:buNone/>
              <a:defRPr sz="1600" b="1"/>
            </a:lvl5pPr>
            <a:lvl6pPr marL="2285624" indent="0">
              <a:buNone/>
              <a:defRPr sz="1600" b="1"/>
            </a:lvl6pPr>
            <a:lvl7pPr marL="2742750" indent="0">
              <a:buNone/>
              <a:defRPr sz="1600" b="1"/>
            </a:lvl7pPr>
            <a:lvl8pPr marL="3199875" indent="0">
              <a:buNone/>
              <a:defRPr sz="1600" b="1"/>
            </a:lvl8pPr>
            <a:lvl9pPr marL="365700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6"/>
            <a:ext cx="5389033" cy="639763"/>
          </a:xfrm>
        </p:spPr>
        <p:txBody>
          <a:bodyPr anchor="b"/>
          <a:lstStyle>
            <a:lvl1pPr marL="0" indent="0">
              <a:buNone/>
              <a:defRPr sz="2400" b="1"/>
            </a:lvl1pPr>
            <a:lvl2pPr marL="457123" indent="0">
              <a:buNone/>
              <a:defRPr sz="2000" b="1"/>
            </a:lvl2pPr>
            <a:lvl3pPr marL="914252" indent="0">
              <a:buNone/>
              <a:defRPr sz="1800" b="1"/>
            </a:lvl3pPr>
            <a:lvl4pPr marL="1371375" indent="0">
              <a:buNone/>
              <a:defRPr sz="1600" b="1"/>
            </a:lvl4pPr>
            <a:lvl5pPr marL="1828505" indent="0">
              <a:buNone/>
              <a:defRPr sz="1600" b="1"/>
            </a:lvl5pPr>
            <a:lvl6pPr marL="2285624" indent="0">
              <a:buNone/>
              <a:defRPr sz="1600" b="1"/>
            </a:lvl6pPr>
            <a:lvl7pPr marL="2742750" indent="0">
              <a:buNone/>
              <a:defRPr sz="1600" b="1"/>
            </a:lvl7pPr>
            <a:lvl8pPr marL="3199875" indent="0">
              <a:buNone/>
              <a:defRPr sz="1600" b="1"/>
            </a:lvl8pPr>
            <a:lvl9pPr marL="36570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1CF6E95D-B20A-422A-9161-F6E4AB742772}"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572980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8C0AEA8D-42C2-44B1-A58E-E2705C6165D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23018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CE982D2-A018-4C79-9F93-6025AA598AF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980056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7"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7" y="1435103"/>
            <a:ext cx="4011084" cy="4691063"/>
          </a:xfrm>
        </p:spPr>
        <p:txBody>
          <a:bodyPr/>
          <a:lstStyle>
            <a:lvl1pPr marL="0" indent="0">
              <a:buNone/>
              <a:defRPr sz="1400"/>
            </a:lvl1pPr>
            <a:lvl2pPr marL="457123" indent="0">
              <a:buNone/>
              <a:defRPr sz="1200"/>
            </a:lvl2pPr>
            <a:lvl3pPr marL="914252" indent="0">
              <a:buNone/>
              <a:defRPr sz="1000"/>
            </a:lvl3pPr>
            <a:lvl4pPr marL="1371375" indent="0">
              <a:buNone/>
              <a:defRPr sz="1000"/>
            </a:lvl4pPr>
            <a:lvl5pPr marL="1828505" indent="0">
              <a:buNone/>
              <a:defRPr sz="1000"/>
            </a:lvl5pPr>
            <a:lvl6pPr marL="2285624" indent="0">
              <a:buNone/>
              <a:defRPr sz="1000"/>
            </a:lvl6pPr>
            <a:lvl7pPr marL="2742750" indent="0">
              <a:buNone/>
              <a:defRPr sz="1000"/>
            </a:lvl7pPr>
            <a:lvl8pPr marL="3199875" indent="0">
              <a:buNone/>
              <a:defRPr sz="1000"/>
            </a:lvl8pPr>
            <a:lvl9pPr marL="3657001"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7BC7CC4-B3DA-4430-963F-8A56BECBB8C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80955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329" y="1143000"/>
            <a:ext cx="5532967"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2484" y="1143000"/>
            <a:ext cx="553508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C293CBF-A559-44D9-BC4C-2A95635229F2}" type="slidenum">
              <a:rPr lang="en-US">
                <a:latin typeface="Helvetica"/>
              </a:rPr>
              <a:pPr>
                <a:defRPr/>
              </a:pPr>
              <a:t>‹#›</a:t>
            </a:fld>
            <a:endParaRPr lang="en-US">
              <a:latin typeface="Helvetica"/>
            </a:endParaRPr>
          </a:p>
        </p:txBody>
      </p:sp>
      <p:grpSp>
        <p:nvGrpSpPr>
          <p:cNvPr id="6" name="Group 11">
            <a:extLst>
              <a:ext uri="{FF2B5EF4-FFF2-40B4-BE49-F238E27FC236}">
                <a16:creationId xmlns:a16="http://schemas.microsoft.com/office/drawing/2014/main" id="{41762EBD-6910-1E49-9B92-C82FCD117C6D}"/>
              </a:ext>
            </a:extLst>
          </p:cNvPr>
          <p:cNvGrpSpPr>
            <a:grpSpLocks/>
          </p:cNvGrpSpPr>
          <p:nvPr userDrawn="1"/>
        </p:nvGrpSpPr>
        <p:grpSpPr bwMode="auto">
          <a:xfrm>
            <a:off x="159967" y="0"/>
            <a:ext cx="812800" cy="696913"/>
            <a:chOff x="117" y="162"/>
            <a:chExt cx="605" cy="548"/>
          </a:xfrm>
        </p:grpSpPr>
        <p:sp>
          <p:nvSpPr>
            <p:cNvPr id="7" name="Oval 12">
              <a:extLst>
                <a:ext uri="{FF2B5EF4-FFF2-40B4-BE49-F238E27FC236}">
                  <a16:creationId xmlns:a16="http://schemas.microsoft.com/office/drawing/2014/main" id="{8390C174-68CE-BB45-9461-AE0308313975}"/>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pic>
          <p:nvPicPr>
            <p:cNvPr id="8" name="Picture 13">
              <a:extLst>
                <a:ext uri="{FF2B5EF4-FFF2-40B4-BE49-F238E27FC236}">
                  <a16:creationId xmlns:a16="http://schemas.microsoft.com/office/drawing/2014/main" id="{8563D42A-5143-E949-AFC3-1BCA26B527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Graphic 8">
            <a:extLst>
              <a:ext uri="{FF2B5EF4-FFF2-40B4-BE49-F238E27FC236}">
                <a16:creationId xmlns:a16="http://schemas.microsoft.com/office/drawing/2014/main" id="{59B1087D-8BAC-8A4A-9E7F-7D5DDC1DD7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44381" y="4313"/>
            <a:ext cx="746019" cy="746019"/>
          </a:xfrm>
          <a:prstGeom prst="rect">
            <a:avLst/>
          </a:prstGeom>
        </p:spPr>
      </p:pic>
    </p:spTree>
    <p:extLst>
      <p:ext uri="{BB962C8B-B14F-4D97-AF65-F5344CB8AC3E}">
        <p14:creationId xmlns:p14="http://schemas.microsoft.com/office/powerpoint/2010/main" val="3188587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23" indent="0">
              <a:buNone/>
              <a:defRPr sz="2800"/>
            </a:lvl2pPr>
            <a:lvl3pPr marL="914252" indent="0">
              <a:buNone/>
              <a:defRPr sz="2400"/>
            </a:lvl3pPr>
            <a:lvl4pPr marL="1371375" indent="0">
              <a:buNone/>
              <a:defRPr sz="2000"/>
            </a:lvl4pPr>
            <a:lvl5pPr marL="1828505" indent="0">
              <a:buNone/>
              <a:defRPr sz="2000"/>
            </a:lvl5pPr>
            <a:lvl6pPr marL="2285624" indent="0">
              <a:buNone/>
              <a:defRPr sz="2000"/>
            </a:lvl6pPr>
            <a:lvl7pPr marL="2742750" indent="0">
              <a:buNone/>
              <a:defRPr sz="2000"/>
            </a:lvl7pPr>
            <a:lvl8pPr marL="3199875" indent="0">
              <a:buNone/>
              <a:defRPr sz="2000"/>
            </a:lvl8pPr>
            <a:lvl9pPr marL="3657001" indent="0">
              <a:buNone/>
              <a:defRPr sz="2000"/>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123" indent="0">
              <a:buNone/>
              <a:defRPr sz="1200"/>
            </a:lvl2pPr>
            <a:lvl3pPr marL="914252" indent="0">
              <a:buNone/>
              <a:defRPr sz="1000"/>
            </a:lvl3pPr>
            <a:lvl4pPr marL="1371375" indent="0">
              <a:buNone/>
              <a:defRPr sz="1000"/>
            </a:lvl4pPr>
            <a:lvl5pPr marL="1828505" indent="0">
              <a:buNone/>
              <a:defRPr sz="1000"/>
            </a:lvl5pPr>
            <a:lvl6pPr marL="2285624" indent="0">
              <a:buNone/>
              <a:defRPr sz="1000"/>
            </a:lvl6pPr>
            <a:lvl7pPr marL="2742750" indent="0">
              <a:buNone/>
              <a:defRPr sz="1000"/>
            </a:lvl7pPr>
            <a:lvl8pPr marL="3199875" indent="0">
              <a:buNone/>
              <a:defRPr sz="1000"/>
            </a:lvl8pPr>
            <a:lvl9pPr marL="3657001"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1545BBC-2050-44A1-9088-A74567D7CE3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521293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7EA85DF-CF2F-4C74-9EBC-A198FC16FC6A}"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154556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284" y="-47621"/>
            <a:ext cx="2817283" cy="6448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6323" y="-47621"/>
            <a:ext cx="8250767" cy="6448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086661D-FE59-4488-818C-A32B71411561}"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469518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1234017" y="2608503"/>
            <a:ext cx="9977952" cy="393068"/>
          </a:xfrm>
        </p:spPr>
        <p:txBody>
          <a:bodyPr>
            <a:noAutofit/>
          </a:bodyPr>
          <a:lstStyle>
            <a:lvl1pPr marL="0" indent="0">
              <a:buNone/>
              <a:defRPr sz="1867" baseline="0">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1220470" y="3001572"/>
            <a:ext cx="9991500" cy="558936"/>
          </a:xfrm>
        </p:spPr>
        <p:txBody>
          <a:bodyPr>
            <a:noAutofit/>
          </a:bodyPr>
          <a:lstStyle>
            <a:lvl1pPr marL="0" indent="0">
              <a:buNone/>
              <a:defRPr sz="3200" b="1"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1234017" y="3558237"/>
            <a:ext cx="9977953" cy="1101816"/>
          </a:xfrm>
        </p:spPr>
        <p:txBody>
          <a:bodyPr>
            <a:noAutofit/>
          </a:bodyPr>
          <a:lstStyle>
            <a:lvl1pPr marL="0" indent="0">
              <a:buNone/>
              <a:defRPr sz="2667" b="0"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1220470" y="5662507"/>
            <a:ext cx="9991500" cy="663787"/>
          </a:xfrm>
        </p:spPr>
        <p:txBody>
          <a:bodyPr anchor="b">
            <a:noAutofit/>
          </a:bodyPr>
          <a:lstStyle>
            <a:lvl1pPr marL="0" indent="0">
              <a:buNone/>
              <a:defRPr sz="1333" b="0"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727" y="1579177"/>
            <a:ext cx="3900644" cy="1083512"/>
          </a:xfrm>
          <a:prstGeom prst="rect">
            <a:avLst/>
          </a:prstGeom>
        </p:spPr>
      </p:pic>
      <p:sp>
        <p:nvSpPr>
          <p:cNvPr id="3" name="Footer Placeholder 2"/>
          <p:cNvSpPr>
            <a:spLocks noGrp="1"/>
          </p:cNvSpPr>
          <p:nvPr>
            <p:ph type="ftr" sz="quarter" idx="20"/>
          </p:nvPr>
        </p:nvSpPr>
        <p:spPr>
          <a:xfrm>
            <a:off x="1220471" y="6403765"/>
            <a:ext cx="9991499" cy="366183"/>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1427605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7583714" y="677334"/>
            <a:ext cx="4463143" cy="1101855"/>
          </a:xfrm>
        </p:spPr>
        <p:txBody>
          <a:bodyPr anchor="b">
            <a:noAutofit/>
          </a:bodyPr>
          <a:lstStyle>
            <a:lvl1pPr marL="0" indent="0" algn="ctr">
              <a:buNone/>
              <a:defRPr sz="1867">
                <a:solidFill>
                  <a:schemeClr val="accent1"/>
                </a:solidFill>
                <a:latin typeface="+mj-lt"/>
              </a:defRPr>
            </a:lvl1pPr>
            <a:lvl2pPr marL="609585" indent="0" algn="ctr">
              <a:buNone/>
              <a:defRPr sz="1867">
                <a:solidFill>
                  <a:schemeClr val="accent1"/>
                </a:solidFill>
              </a:defRPr>
            </a:lvl2pPr>
            <a:lvl3pPr marL="1219170" indent="0" algn="ctr">
              <a:buNone/>
              <a:defRPr sz="1867">
                <a:solidFill>
                  <a:schemeClr val="accent1"/>
                </a:solidFill>
              </a:defRPr>
            </a:lvl3pPr>
            <a:lvl4pPr marL="1828754" indent="0" algn="ctr">
              <a:buNone/>
              <a:defRPr sz="1867">
                <a:solidFill>
                  <a:schemeClr val="accent1"/>
                </a:solidFill>
              </a:defRPr>
            </a:lvl4pPr>
            <a:lvl5pPr marL="2438339" indent="0" algn="ctr">
              <a:buNone/>
              <a:defRPr sz="1867">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7583714" y="1806282"/>
            <a:ext cx="4463143" cy="970785"/>
          </a:xfrm>
        </p:spPr>
        <p:txBody>
          <a:bodyPr anchor="t">
            <a:noAutofit/>
          </a:bodyPr>
          <a:lstStyle>
            <a:lvl1pPr marL="0" indent="0" algn="ctr">
              <a:buNone/>
              <a:defRPr sz="2933" b="1" baseline="0">
                <a:solidFill>
                  <a:schemeClr val="tx1"/>
                </a:solidFill>
                <a:latin typeface="+mj-lt"/>
              </a:defRPr>
            </a:lvl1pPr>
            <a:lvl2pPr marL="609585" indent="0" algn="ctr">
              <a:buNone/>
              <a:defRPr sz="1867">
                <a:solidFill>
                  <a:schemeClr val="accent1"/>
                </a:solidFill>
              </a:defRPr>
            </a:lvl2pPr>
            <a:lvl3pPr marL="1219170" indent="0" algn="ctr">
              <a:buNone/>
              <a:defRPr sz="1867">
                <a:solidFill>
                  <a:schemeClr val="accent1"/>
                </a:solidFill>
              </a:defRPr>
            </a:lvl3pPr>
            <a:lvl4pPr marL="1828754" indent="0" algn="ctr">
              <a:buNone/>
              <a:defRPr sz="1867">
                <a:solidFill>
                  <a:schemeClr val="accent1"/>
                </a:solidFill>
              </a:defRPr>
            </a:lvl4pPr>
            <a:lvl5pPr marL="2438339" indent="0" algn="ctr">
              <a:buNone/>
              <a:defRPr sz="1867">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1" y="0"/>
            <a:ext cx="7395633" cy="6858000"/>
          </a:xfrm>
        </p:spPr>
        <p:txBody>
          <a:bodyPr anchor="ctr">
            <a:noAutofit/>
          </a:bodyPr>
          <a:lstStyle>
            <a:lvl1pPr marL="0" marR="0" indent="0" algn="ctr" defTabSz="609585" rtl="0" eaLnBrk="1" fontAlgn="auto" latinLnBrk="0" hangingPunct="1">
              <a:lnSpc>
                <a:spcPct val="100000"/>
              </a:lnSpc>
              <a:spcBef>
                <a:spcPct val="20000"/>
              </a:spcBef>
              <a:spcAft>
                <a:spcPts val="0"/>
              </a:spcAft>
              <a:buClr>
                <a:schemeClr val="bg1">
                  <a:lumMod val="50000"/>
                </a:schemeClr>
              </a:buClr>
              <a:buSzTx/>
              <a:buFont typeface="Arial"/>
              <a:buNone/>
              <a:tabLst/>
              <a:defRPr sz="1867"/>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7583714" y="2885440"/>
            <a:ext cx="4463143" cy="1110827"/>
          </a:xfrm>
        </p:spPr>
        <p:txBody>
          <a:bodyPr anchor="t">
            <a:noAutofit/>
          </a:bodyPr>
          <a:lstStyle>
            <a:lvl1pPr marL="0" indent="0" algn="ctr">
              <a:buNone/>
              <a:defRPr sz="1333" baseline="0">
                <a:solidFill>
                  <a:schemeClr val="tx1"/>
                </a:solidFill>
                <a:latin typeface="+mj-lt"/>
              </a:defRPr>
            </a:lvl1pPr>
            <a:lvl2pPr marL="609585" indent="0" algn="ctr">
              <a:buNone/>
              <a:defRPr sz="1867">
                <a:solidFill>
                  <a:schemeClr val="accent1"/>
                </a:solidFill>
              </a:defRPr>
            </a:lvl2pPr>
            <a:lvl3pPr marL="1219170" indent="0" algn="ctr">
              <a:buNone/>
              <a:defRPr sz="1867">
                <a:solidFill>
                  <a:schemeClr val="accent1"/>
                </a:solidFill>
              </a:defRPr>
            </a:lvl3pPr>
            <a:lvl4pPr marL="1828754" indent="0" algn="ctr">
              <a:buNone/>
              <a:defRPr sz="1867">
                <a:solidFill>
                  <a:schemeClr val="accent1"/>
                </a:solidFill>
              </a:defRPr>
            </a:lvl4pPr>
            <a:lvl5pPr marL="2438339" indent="0" algn="ctr">
              <a:buNone/>
              <a:defRPr sz="1867">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7119" y="5224300"/>
            <a:ext cx="3900644" cy="1083512"/>
          </a:xfrm>
          <a:prstGeom prst="rect">
            <a:avLst/>
          </a:prstGeom>
        </p:spPr>
      </p:pic>
      <p:sp>
        <p:nvSpPr>
          <p:cNvPr id="3" name="Footer Placeholder 2"/>
          <p:cNvSpPr>
            <a:spLocks noGrp="1"/>
          </p:cNvSpPr>
          <p:nvPr>
            <p:ph type="ftr" sz="quarter" idx="17"/>
          </p:nvPr>
        </p:nvSpPr>
        <p:spPr>
          <a:xfrm>
            <a:off x="7583714" y="6403765"/>
            <a:ext cx="4463143" cy="366183"/>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4082462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1"/>
            <a:ext cx="12192000" cy="4556671"/>
          </a:xfrm>
        </p:spPr>
        <p:txBody>
          <a:bodyPr anchor="ctr">
            <a:noAutofit/>
          </a:bodyPr>
          <a:lstStyle>
            <a:lvl1pPr marL="0" marR="0" indent="0" algn="ctr" defTabSz="609585" rtl="0" eaLnBrk="1" fontAlgn="auto" latinLnBrk="0" hangingPunct="1">
              <a:lnSpc>
                <a:spcPct val="100000"/>
              </a:lnSpc>
              <a:spcBef>
                <a:spcPct val="20000"/>
              </a:spcBef>
              <a:spcAft>
                <a:spcPts val="0"/>
              </a:spcAft>
              <a:buClr>
                <a:schemeClr val="bg1">
                  <a:lumMod val="50000"/>
                </a:schemeClr>
              </a:buClr>
              <a:buSzTx/>
              <a:buFont typeface="Arial"/>
              <a:buNone/>
              <a:tabLst/>
              <a:defRPr sz="1867"/>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492265" y="5030948"/>
            <a:ext cx="11374039" cy="573577"/>
          </a:xfrm>
        </p:spPr>
        <p:txBody>
          <a:bodyPr>
            <a:noAutofit/>
          </a:bodyPr>
          <a:lstStyle>
            <a:lvl1pPr marL="0" indent="0">
              <a:buNone/>
              <a:defRPr sz="2933" b="1">
                <a:latin typeface="+mj-lt"/>
              </a:defRPr>
            </a:lvl1pPr>
            <a:lvl2pPr marL="609585" indent="0">
              <a:buNone/>
              <a:defRPr sz="2933" b="1">
                <a:latin typeface="+mj-lt"/>
              </a:defRPr>
            </a:lvl2pPr>
            <a:lvl3pPr marL="1219170" indent="0">
              <a:buNone/>
              <a:defRPr sz="2933" b="1">
                <a:latin typeface="+mj-lt"/>
              </a:defRPr>
            </a:lvl3pPr>
            <a:lvl4pPr marL="1828754" indent="0">
              <a:buNone/>
              <a:defRPr sz="2933" b="1">
                <a:latin typeface="+mj-lt"/>
              </a:defRPr>
            </a:lvl4pPr>
            <a:lvl5pPr marL="2438339" indent="0">
              <a:buNone/>
              <a:defRPr sz="2933"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492265" y="5972955"/>
            <a:ext cx="7473396" cy="474133"/>
          </a:xfrm>
        </p:spPr>
        <p:txBody>
          <a:bodyPr anchor="b">
            <a:noAutofit/>
          </a:bodyPr>
          <a:lstStyle>
            <a:lvl1pPr marL="0" indent="0">
              <a:buNone/>
              <a:defRPr sz="1333" baseline="0"/>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en-US" dirty="0"/>
              <a:t>Presented by, Job Title, Date, etc.</a:t>
            </a:r>
          </a:p>
        </p:txBody>
      </p:sp>
      <p:sp>
        <p:nvSpPr>
          <p:cNvPr id="21" name="Text Placeholder 20"/>
          <p:cNvSpPr>
            <a:spLocks noGrp="1"/>
          </p:cNvSpPr>
          <p:nvPr>
            <p:ph type="body" sz="quarter" idx="19" hasCustomPrompt="1"/>
          </p:nvPr>
        </p:nvSpPr>
        <p:spPr>
          <a:xfrm>
            <a:off x="492263" y="4650901"/>
            <a:ext cx="11374040" cy="380047"/>
          </a:xfrm>
        </p:spPr>
        <p:txBody>
          <a:bodyPr>
            <a:noAutofit/>
          </a:bodyPr>
          <a:lstStyle>
            <a:lvl1pPr marL="0" indent="0">
              <a:buNone/>
              <a:defRPr sz="1867">
                <a:solidFill>
                  <a:schemeClr val="accent1"/>
                </a:solidFill>
              </a:defRPr>
            </a:lvl1pPr>
            <a:lvl2pPr marL="609585" indent="0">
              <a:buNone/>
              <a:defRPr sz="1867">
                <a:solidFill>
                  <a:schemeClr val="accent1"/>
                </a:solidFill>
              </a:defRPr>
            </a:lvl2pPr>
            <a:lvl3pPr marL="1219170" indent="0">
              <a:buNone/>
              <a:defRPr sz="1867">
                <a:solidFill>
                  <a:schemeClr val="accent1"/>
                </a:solidFill>
              </a:defRPr>
            </a:lvl3pPr>
            <a:lvl4pPr marL="1828754" indent="0">
              <a:buNone/>
              <a:defRPr sz="1867">
                <a:solidFill>
                  <a:schemeClr val="accent1"/>
                </a:solidFill>
              </a:defRPr>
            </a:lvl4pPr>
            <a:lvl5pPr marL="2438339" indent="0">
              <a:buNone/>
              <a:defRPr sz="1867">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5659" y="5626376"/>
            <a:ext cx="3900644" cy="1083512"/>
          </a:xfrm>
          <a:prstGeom prst="rect">
            <a:avLst/>
          </a:prstGeom>
        </p:spPr>
      </p:pic>
      <p:sp>
        <p:nvSpPr>
          <p:cNvPr id="3" name="Footer Placeholder 2"/>
          <p:cNvSpPr>
            <a:spLocks noGrp="1"/>
          </p:cNvSpPr>
          <p:nvPr>
            <p:ph type="ftr" sz="quarter" idx="21"/>
          </p:nvPr>
        </p:nvSpPr>
        <p:spPr>
          <a:xfrm>
            <a:off x="492265" y="6403765"/>
            <a:ext cx="7473395" cy="366183"/>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2083606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10" name="Content Placeholder 2"/>
          <p:cNvSpPr>
            <a:spLocks noGrp="1"/>
          </p:cNvSpPr>
          <p:nvPr>
            <p:ph sz="quarter" idx="19"/>
          </p:nvPr>
        </p:nvSpPr>
        <p:spPr>
          <a:xfrm>
            <a:off x="1882987" y="2136141"/>
            <a:ext cx="8426027" cy="3625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4/17/23</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484827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4/17/23</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39669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882987" y="2136141"/>
            <a:ext cx="8426027" cy="3625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4/17/23</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16304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4/17/23</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46610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2400" b="1"/>
            </a:lvl1pPr>
            <a:lvl2pPr marL="457123" indent="0">
              <a:buNone/>
              <a:defRPr sz="2000" b="1"/>
            </a:lvl2pPr>
            <a:lvl3pPr marL="914252" indent="0">
              <a:buNone/>
              <a:defRPr sz="1800" b="1"/>
            </a:lvl3pPr>
            <a:lvl4pPr marL="1371375" indent="0">
              <a:buNone/>
              <a:defRPr sz="1600" b="1"/>
            </a:lvl4pPr>
            <a:lvl5pPr marL="1828505" indent="0">
              <a:buNone/>
              <a:defRPr sz="1600" b="1"/>
            </a:lvl5pPr>
            <a:lvl6pPr marL="2285624" indent="0">
              <a:buNone/>
              <a:defRPr sz="1600" b="1"/>
            </a:lvl6pPr>
            <a:lvl7pPr marL="2742750" indent="0">
              <a:buNone/>
              <a:defRPr sz="1600" b="1"/>
            </a:lvl7pPr>
            <a:lvl8pPr marL="3199875" indent="0">
              <a:buNone/>
              <a:defRPr sz="1600" b="1"/>
            </a:lvl8pPr>
            <a:lvl9pPr marL="365700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6"/>
            <a:ext cx="5389033" cy="639763"/>
          </a:xfrm>
        </p:spPr>
        <p:txBody>
          <a:bodyPr anchor="b"/>
          <a:lstStyle>
            <a:lvl1pPr marL="0" indent="0">
              <a:buNone/>
              <a:defRPr sz="2400" b="1"/>
            </a:lvl1pPr>
            <a:lvl2pPr marL="457123" indent="0">
              <a:buNone/>
              <a:defRPr sz="2000" b="1"/>
            </a:lvl2pPr>
            <a:lvl3pPr marL="914252" indent="0">
              <a:buNone/>
              <a:defRPr sz="1800" b="1"/>
            </a:lvl3pPr>
            <a:lvl4pPr marL="1371375" indent="0">
              <a:buNone/>
              <a:defRPr sz="1600" b="1"/>
            </a:lvl4pPr>
            <a:lvl5pPr marL="1828505" indent="0">
              <a:buNone/>
              <a:defRPr sz="1600" b="1"/>
            </a:lvl5pPr>
            <a:lvl6pPr marL="2285624" indent="0">
              <a:buNone/>
              <a:defRPr sz="1600" b="1"/>
            </a:lvl6pPr>
            <a:lvl7pPr marL="2742750" indent="0">
              <a:buNone/>
              <a:defRPr sz="1600" b="1"/>
            </a:lvl7pPr>
            <a:lvl8pPr marL="3199875" indent="0">
              <a:buNone/>
              <a:defRPr sz="1600" b="1"/>
            </a:lvl8pPr>
            <a:lvl9pPr marL="36570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1CF6E95D-B20A-422A-9161-F6E4AB742772}"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982172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3" name="Content Placeholder 2"/>
          <p:cNvSpPr>
            <a:spLocks noGrp="1"/>
          </p:cNvSpPr>
          <p:nvPr>
            <p:ph sz="quarter" idx="19"/>
          </p:nvPr>
        </p:nvSpPr>
        <p:spPr>
          <a:xfrm>
            <a:off x="1882987" y="2136141"/>
            <a:ext cx="8426027" cy="3625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4/17/23</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9723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3" name="Content Placeholder 2"/>
          <p:cNvSpPr>
            <a:spLocks noGrp="1"/>
          </p:cNvSpPr>
          <p:nvPr>
            <p:ph sz="quarter" idx="19"/>
          </p:nvPr>
        </p:nvSpPr>
        <p:spPr>
          <a:xfrm>
            <a:off x="338667" y="2131484"/>
            <a:ext cx="5621867" cy="3625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6233552" y="2131484"/>
            <a:ext cx="5621867" cy="36258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4/17/23</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004405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3" name="Content Placeholder 2"/>
          <p:cNvSpPr>
            <a:spLocks noGrp="1"/>
          </p:cNvSpPr>
          <p:nvPr>
            <p:ph sz="quarter" idx="19"/>
          </p:nvPr>
        </p:nvSpPr>
        <p:spPr>
          <a:xfrm>
            <a:off x="338667" y="2849457"/>
            <a:ext cx="5621867" cy="31788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6233552" y="2849456"/>
            <a:ext cx="5621867" cy="3178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338667" y="1996440"/>
            <a:ext cx="5621867" cy="853016"/>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Text Placeholder 4"/>
          <p:cNvSpPr>
            <a:spLocks noGrp="1"/>
          </p:cNvSpPr>
          <p:nvPr>
            <p:ph type="body" sz="quarter" idx="3"/>
          </p:nvPr>
        </p:nvSpPr>
        <p:spPr>
          <a:xfrm>
            <a:off x="6233552" y="1996440"/>
            <a:ext cx="5621867" cy="853016"/>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7" name="TextBox 16"/>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4/17/23</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631713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21" name="Content Placeholder 2"/>
          <p:cNvSpPr>
            <a:spLocks noGrp="1"/>
          </p:cNvSpPr>
          <p:nvPr>
            <p:ph sz="quarter" idx="19"/>
          </p:nvPr>
        </p:nvSpPr>
        <p:spPr>
          <a:xfrm>
            <a:off x="338668" y="2849457"/>
            <a:ext cx="4282017" cy="3178809"/>
          </a:xfrm>
        </p:spPr>
        <p:txBody>
          <a:bodyPr/>
          <a:lstStyle>
            <a:lvl1pPr marL="0" indent="0">
              <a:buNone/>
              <a:defRPr sz="1867"/>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338668" y="1996440"/>
            <a:ext cx="4282017" cy="853016"/>
          </a:xfrm>
        </p:spPr>
        <p:txBody>
          <a:bodyPr anchor="b">
            <a:noAutofit/>
          </a:bodyPr>
          <a:lstStyle>
            <a:lvl1pPr marL="0" indent="0">
              <a:buFont typeface="Arial"/>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title style</a:t>
            </a:r>
          </a:p>
        </p:txBody>
      </p:sp>
      <p:sp>
        <p:nvSpPr>
          <p:cNvPr id="23" name="Content Placeholder 11"/>
          <p:cNvSpPr>
            <a:spLocks noGrp="1"/>
          </p:cNvSpPr>
          <p:nvPr>
            <p:ph sz="quarter" idx="20"/>
          </p:nvPr>
        </p:nvSpPr>
        <p:spPr>
          <a:xfrm>
            <a:off x="4851792" y="1996440"/>
            <a:ext cx="6838981" cy="4031825"/>
          </a:xfrm>
        </p:spPr>
        <p:txBody>
          <a:bodyPr/>
          <a:lstStyle>
            <a:lvl1pPr>
              <a:defRPr sz="3733"/>
            </a:lvl1pPr>
            <a:lvl2pPr>
              <a:defRPr sz="3200"/>
            </a:lvl2pPr>
            <a:lvl3pPr>
              <a:defRPr sz="2667"/>
            </a:lvl3pPr>
            <a:lvl4pPr>
              <a:defRPr sz="2400"/>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4/17/23</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643789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3" name="Picture Placeholder 2"/>
          <p:cNvSpPr>
            <a:spLocks noGrp="1"/>
          </p:cNvSpPr>
          <p:nvPr>
            <p:ph type="pic" idx="1"/>
          </p:nvPr>
        </p:nvSpPr>
        <p:spPr>
          <a:xfrm>
            <a:off x="338667" y="1996441"/>
            <a:ext cx="6838981" cy="40318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14" name="Content Placeholder 2"/>
          <p:cNvSpPr>
            <a:spLocks noGrp="1"/>
          </p:cNvSpPr>
          <p:nvPr>
            <p:ph sz="quarter" idx="19"/>
          </p:nvPr>
        </p:nvSpPr>
        <p:spPr>
          <a:xfrm>
            <a:off x="7408757" y="2849457"/>
            <a:ext cx="4282017" cy="3178809"/>
          </a:xfrm>
        </p:spPr>
        <p:txBody>
          <a:bodyPr/>
          <a:lstStyle>
            <a:lvl1pPr marL="0" indent="0">
              <a:buNone/>
              <a:defRPr sz="1867"/>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7408757" y="1996440"/>
            <a:ext cx="4282017" cy="853016"/>
          </a:xfrm>
        </p:spPr>
        <p:txBody>
          <a:bodyPr anchor="b">
            <a:noAutofit/>
          </a:bodyPr>
          <a:lstStyle>
            <a:lvl1pPr marL="0" indent="0">
              <a:buFont typeface="Arial"/>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title style</a:t>
            </a:r>
          </a:p>
        </p:txBody>
      </p:sp>
      <p:sp>
        <p:nvSpPr>
          <p:cNvPr id="17" name="TextBox 16"/>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4/17/23</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226703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548192"/>
            <a:ext cx="12192000" cy="47446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2400"/>
          </a:p>
        </p:txBody>
      </p:sp>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4" name="Date Placeholder 3"/>
          <p:cNvSpPr>
            <a:spLocks noGrp="1"/>
          </p:cNvSpPr>
          <p:nvPr>
            <p:ph type="dt" sz="half" idx="18"/>
          </p:nvPr>
        </p:nvSpPr>
        <p:spPr/>
        <p:txBody>
          <a:bodyPr/>
          <a:lstStyle/>
          <a:p>
            <a:fld id="{DC96F477-1573-42B6-8124-1C5E2CCC0FDA}" type="datetime1">
              <a:rPr lang="en-US" smtClean="0"/>
              <a:t>4/17/23</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80389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and Light Strip">
    <p:spTree>
      <p:nvGrpSpPr>
        <p:cNvPr id="1" name=""/>
        <p:cNvGrpSpPr/>
        <p:nvPr/>
      </p:nvGrpSpPr>
      <p:grpSpPr>
        <a:xfrm>
          <a:off x="0" y="0"/>
          <a:ext cx="0" cy="0"/>
          <a:chOff x="0" y="0"/>
          <a:chExt cx="0" cy="0"/>
        </a:xfrm>
      </p:grpSpPr>
      <p:sp>
        <p:nvSpPr>
          <p:cNvPr id="14" name="Rectangle 13"/>
          <p:cNvSpPr/>
          <p:nvPr userDrawn="1"/>
        </p:nvSpPr>
        <p:spPr>
          <a:xfrm>
            <a:off x="0" y="1548192"/>
            <a:ext cx="12192000" cy="47446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2400"/>
          </a:p>
        </p:txBody>
      </p:sp>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7" name="Date Placeholder 6"/>
          <p:cNvSpPr>
            <a:spLocks noGrp="1"/>
          </p:cNvSpPr>
          <p:nvPr>
            <p:ph type="dt" sz="half" idx="18"/>
          </p:nvPr>
        </p:nvSpPr>
        <p:spPr/>
        <p:txBody>
          <a:bodyPr/>
          <a:lstStyle/>
          <a:p>
            <a:fld id="{69160BD7-9A24-46F0-B588-84A24FB50E43}" type="datetime1">
              <a:rPr lang="en-US" smtClean="0"/>
              <a:t>4/17/23</a:t>
            </a:fld>
            <a:endParaRPr lang="en-US" dirty="0"/>
          </a:p>
        </p:txBody>
      </p:sp>
      <p:sp>
        <p:nvSpPr>
          <p:cNvPr id="11" name="Footer Placeholder 10"/>
          <p:cNvSpPr>
            <a:spLocks noGrp="1"/>
          </p:cNvSpPr>
          <p:nvPr>
            <p:ph type="ftr" sz="quarter" idx="19"/>
          </p:nvPr>
        </p:nvSpPr>
        <p:spPr/>
        <p:txBody>
          <a:bodyPr/>
          <a:lstStyle/>
          <a:p>
            <a:r>
              <a:rPr lang="en-US"/>
              <a:t>For required markings, please visit https://mh.jpl.nasa.gov</a:t>
            </a:r>
            <a:endParaRPr lang="en-US" dirty="0"/>
          </a:p>
        </p:txBody>
      </p:sp>
      <p:sp>
        <p:nvSpPr>
          <p:cNvPr id="13" name="Slide Number Placeholder 12"/>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899588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5" name="Date Placeholder 4"/>
          <p:cNvSpPr>
            <a:spLocks noGrp="1"/>
          </p:cNvSpPr>
          <p:nvPr>
            <p:ph type="dt" sz="half" idx="10"/>
          </p:nvPr>
        </p:nvSpPr>
        <p:spPr/>
        <p:txBody>
          <a:bodyPr/>
          <a:lstStyle/>
          <a:p>
            <a:fld id="{7F360C67-0F6D-4A63-8E63-273C3D00EFA0}" type="datetime1">
              <a:rPr lang="en-US" smtClean="0"/>
              <a:t>4/17/23</a:t>
            </a:fld>
            <a:endParaRPr lang="en-US" dirty="0"/>
          </a:p>
        </p:txBody>
      </p:sp>
      <p:sp>
        <p:nvSpPr>
          <p:cNvPr id="7" name="Footer Placeholder 6"/>
          <p:cNvSpPr>
            <a:spLocks noGrp="1"/>
          </p:cNvSpPr>
          <p:nvPr>
            <p:ph type="ftr" sz="quarter" idx="11"/>
          </p:nvPr>
        </p:nvSpPr>
        <p:spPr/>
        <p:txBody>
          <a:bodyPr/>
          <a:lstStyle/>
          <a:p>
            <a:r>
              <a:rPr lang="en-US"/>
              <a:t>For required markings, please visit https://mh.jpl.nasa.gov</a:t>
            </a:r>
            <a:endParaRPr lang="en-US" dirty="0"/>
          </a:p>
        </p:txBody>
      </p:sp>
      <p:sp>
        <p:nvSpPr>
          <p:cNvPr id="8" name="Slide Number Placeholder 7"/>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224589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23147" y="2452371"/>
            <a:ext cx="10972800" cy="1950296"/>
          </a:xfrm>
        </p:spPr>
        <p:txBody>
          <a:bodyPr anchor="ctr">
            <a:noAutofit/>
          </a:bodyPr>
          <a:lstStyle>
            <a:lvl1pPr marL="0" indent="0" algn="ctr">
              <a:buNone/>
              <a:defRPr sz="4800" baseline="0"/>
            </a:lvl1pPr>
          </a:lstStyle>
          <a:p>
            <a:pPr lvl="0"/>
            <a:r>
              <a:rPr lang="en-US" dirty="0"/>
              <a:t>Click to add section header</a:t>
            </a:r>
          </a:p>
        </p:txBody>
      </p:sp>
      <p:sp>
        <p:nvSpPr>
          <p:cNvPr id="4" name="TextBox 3"/>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2" name="Date Placeholder 1"/>
          <p:cNvSpPr>
            <a:spLocks noGrp="1"/>
          </p:cNvSpPr>
          <p:nvPr>
            <p:ph type="dt" sz="half" idx="14"/>
          </p:nvPr>
        </p:nvSpPr>
        <p:spPr/>
        <p:txBody>
          <a:bodyPr/>
          <a:lstStyle/>
          <a:p>
            <a:fld id="{5D7FBDF3-D11F-4F70-8F9F-651D17F84E13}" type="datetime1">
              <a:rPr lang="en-US" smtClean="0"/>
              <a:t>4/17/23</a:t>
            </a:fld>
            <a:endParaRPr lang="en-US" dirty="0"/>
          </a:p>
        </p:txBody>
      </p:sp>
      <p:sp>
        <p:nvSpPr>
          <p:cNvPr id="5" name="Footer Placeholder 4"/>
          <p:cNvSpPr>
            <a:spLocks noGrp="1"/>
          </p:cNvSpPr>
          <p:nvPr>
            <p:ph type="ftr" sz="quarter" idx="15"/>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950883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23147" y="2452371"/>
            <a:ext cx="10972800" cy="1950296"/>
          </a:xfrm>
        </p:spPr>
        <p:txBody>
          <a:bodyPr anchor="ctr">
            <a:noAutofit/>
          </a:bodyPr>
          <a:lstStyle>
            <a:lvl1pPr marL="0" indent="0" algn="ctr">
              <a:buNone/>
              <a:defRPr sz="4800" baseline="0">
                <a:solidFill>
                  <a:schemeClr val="bg1"/>
                </a:solidFill>
              </a:defRPr>
            </a:lvl1pPr>
          </a:lstStyle>
          <a:p>
            <a:pPr lvl="0"/>
            <a:r>
              <a:rPr lang="en-US" dirty="0"/>
              <a:t>Click to add section header</a:t>
            </a:r>
          </a:p>
        </p:txBody>
      </p:sp>
      <p:sp>
        <p:nvSpPr>
          <p:cNvPr id="4" name="TextBox 3"/>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
        <p:nvSpPr>
          <p:cNvPr id="2" name="Date Placeholder 1"/>
          <p:cNvSpPr>
            <a:spLocks noGrp="1"/>
          </p:cNvSpPr>
          <p:nvPr>
            <p:ph type="dt" sz="half" idx="14"/>
          </p:nvPr>
        </p:nvSpPr>
        <p:spPr/>
        <p:txBody>
          <a:bodyPr/>
          <a:lstStyle/>
          <a:p>
            <a:fld id="{518357F6-0510-479E-9626-ED401C3312BA}" type="datetime1">
              <a:rPr lang="en-US" smtClean="0"/>
              <a:t>4/17/23</a:t>
            </a:fld>
            <a:endParaRPr lang="en-US" dirty="0"/>
          </a:p>
        </p:txBody>
      </p:sp>
      <p:sp>
        <p:nvSpPr>
          <p:cNvPr id="5" name="Footer Placeholder 4"/>
          <p:cNvSpPr>
            <a:spLocks noGrp="1"/>
          </p:cNvSpPr>
          <p:nvPr>
            <p:ph type="ftr" sz="quarter" idx="15"/>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25906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8C0AEA8D-42C2-44B1-A58E-E2705C6165D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378918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A867B-514B-4F27-82D6-3C76A0181DB0}" type="datetime1">
              <a:rPr lang="en-US" smtClean="0"/>
              <a:t>4/17/23</a:t>
            </a:fld>
            <a:endParaRPr lang="en-US" dirty="0"/>
          </a:p>
        </p:txBody>
      </p:sp>
      <p:sp>
        <p:nvSpPr>
          <p:cNvPr id="3" name="Footer Placeholder 2"/>
          <p:cNvSpPr>
            <a:spLocks noGrp="1"/>
          </p:cNvSpPr>
          <p:nvPr>
            <p:ph type="ftr" sz="quarter" idx="11"/>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115078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3384691" y="3429000"/>
            <a:ext cx="5409717"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3720089"/>
            <a:ext cx="12192000" cy="533537"/>
          </a:xfrm>
          <a:prstGeom prst="rect">
            <a:avLst/>
          </a:prstGeom>
          <a:noFill/>
        </p:spPr>
        <p:txBody>
          <a:bodyPr wrap="square" rtlCol="0" anchor="ctr">
            <a:noAutofit/>
          </a:bodyPr>
          <a:lstStyle/>
          <a:p>
            <a:pPr algn="ctr"/>
            <a:r>
              <a:rPr lang="en-US" sz="2667" kern="0" spc="93" dirty="0">
                <a:solidFill>
                  <a:schemeClr val="accent1"/>
                </a:solidFill>
              </a:rPr>
              <a:t>jpl.nasa.gov</a:t>
            </a: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4691" y="1841877"/>
            <a:ext cx="5409717" cy="1502699"/>
          </a:xfrm>
          <a:prstGeom prst="rect">
            <a:avLst/>
          </a:prstGeom>
        </p:spPr>
      </p:pic>
      <p:sp>
        <p:nvSpPr>
          <p:cNvPr id="2" name="Date Placeholder 1"/>
          <p:cNvSpPr>
            <a:spLocks noGrp="1"/>
          </p:cNvSpPr>
          <p:nvPr>
            <p:ph type="dt" sz="half" idx="10"/>
          </p:nvPr>
        </p:nvSpPr>
        <p:spPr/>
        <p:txBody>
          <a:bodyPr/>
          <a:lstStyle/>
          <a:p>
            <a:fld id="{4CD6A7BB-C868-4082-9DAC-3FE8412AC8FD}" type="datetime1">
              <a:rPr lang="en-US" smtClean="0"/>
              <a:t>4/17/23</a:t>
            </a:fld>
            <a:endParaRPr lang="en-US" dirty="0"/>
          </a:p>
        </p:txBody>
      </p:sp>
      <p:sp>
        <p:nvSpPr>
          <p:cNvPr id="3" name="Footer Placeholder 2"/>
          <p:cNvSpPr>
            <a:spLocks noGrp="1"/>
          </p:cNvSpPr>
          <p:nvPr>
            <p:ph type="ftr" sz="quarter" idx="11"/>
          </p:nvPr>
        </p:nvSpPr>
        <p:spPr/>
        <p:txBody>
          <a:bodyPr/>
          <a:lstStyle/>
          <a:p>
            <a:r>
              <a:rPr lang="en-US"/>
              <a:t>For required markings, please visit https://mh.jpl.nasa.gov</a:t>
            </a:r>
            <a:endParaRPr lang="en-US" dirty="0"/>
          </a:p>
        </p:txBody>
      </p:sp>
      <p:sp>
        <p:nvSpPr>
          <p:cNvPr id="7" name="Slide Number Placeholder 6"/>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851224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142" y="2677651"/>
            <a:ext cx="5409717" cy="1502699"/>
          </a:xfrm>
          <a:prstGeom prst="rect">
            <a:avLst/>
          </a:prstGeom>
        </p:spPr>
      </p:pic>
      <p:sp>
        <p:nvSpPr>
          <p:cNvPr id="2" name="Date Placeholder 1"/>
          <p:cNvSpPr>
            <a:spLocks noGrp="1"/>
          </p:cNvSpPr>
          <p:nvPr>
            <p:ph type="dt" sz="half" idx="10"/>
          </p:nvPr>
        </p:nvSpPr>
        <p:spPr/>
        <p:txBody>
          <a:bodyPr/>
          <a:lstStyle/>
          <a:p>
            <a:fld id="{1D2A090E-3817-4555-91F3-FAFE914C4AAA}" type="datetime1">
              <a:rPr lang="en-US" smtClean="0"/>
              <a:t>4/17/23</a:t>
            </a:fld>
            <a:endParaRPr lang="en-US" dirty="0"/>
          </a:p>
        </p:txBody>
      </p:sp>
      <p:sp>
        <p:nvSpPr>
          <p:cNvPr id="3" name="Footer Placeholder 2"/>
          <p:cNvSpPr>
            <a:spLocks noGrp="1"/>
          </p:cNvSpPr>
          <p:nvPr>
            <p:ph type="ftr" sz="quarter" idx="11"/>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434944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CE982D2-A018-4C79-9F93-6025AA598AF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0032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7"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7" y="1435103"/>
            <a:ext cx="4011084" cy="4691063"/>
          </a:xfrm>
        </p:spPr>
        <p:txBody>
          <a:bodyPr/>
          <a:lstStyle>
            <a:lvl1pPr marL="0" indent="0">
              <a:buNone/>
              <a:defRPr sz="1400"/>
            </a:lvl1pPr>
            <a:lvl2pPr marL="457123" indent="0">
              <a:buNone/>
              <a:defRPr sz="1200"/>
            </a:lvl2pPr>
            <a:lvl3pPr marL="914252" indent="0">
              <a:buNone/>
              <a:defRPr sz="1000"/>
            </a:lvl3pPr>
            <a:lvl4pPr marL="1371375" indent="0">
              <a:buNone/>
              <a:defRPr sz="1000"/>
            </a:lvl4pPr>
            <a:lvl5pPr marL="1828505" indent="0">
              <a:buNone/>
              <a:defRPr sz="1000"/>
            </a:lvl5pPr>
            <a:lvl6pPr marL="2285624" indent="0">
              <a:buNone/>
              <a:defRPr sz="1000"/>
            </a:lvl6pPr>
            <a:lvl7pPr marL="2742750" indent="0">
              <a:buNone/>
              <a:defRPr sz="1000"/>
            </a:lvl7pPr>
            <a:lvl8pPr marL="3199875" indent="0">
              <a:buNone/>
              <a:defRPr sz="1000"/>
            </a:lvl8pPr>
            <a:lvl9pPr marL="3657001"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7BC7CC4-B3DA-4430-963F-8A56BECBB8C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20864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23" indent="0">
              <a:buNone/>
              <a:defRPr sz="2800"/>
            </a:lvl2pPr>
            <a:lvl3pPr marL="914252" indent="0">
              <a:buNone/>
              <a:defRPr sz="2400"/>
            </a:lvl3pPr>
            <a:lvl4pPr marL="1371375" indent="0">
              <a:buNone/>
              <a:defRPr sz="2000"/>
            </a:lvl4pPr>
            <a:lvl5pPr marL="1828505" indent="0">
              <a:buNone/>
              <a:defRPr sz="2000"/>
            </a:lvl5pPr>
            <a:lvl6pPr marL="2285624" indent="0">
              <a:buNone/>
              <a:defRPr sz="2000"/>
            </a:lvl6pPr>
            <a:lvl7pPr marL="2742750" indent="0">
              <a:buNone/>
              <a:defRPr sz="2000"/>
            </a:lvl7pPr>
            <a:lvl8pPr marL="3199875" indent="0">
              <a:buNone/>
              <a:defRPr sz="2000"/>
            </a:lvl8pPr>
            <a:lvl9pPr marL="3657001" indent="0">
              <a:buNone/>
              <a:defRPr sz="2000"/>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123" indent="0">
              <a:buNone/>
              <a:defRPr sz="1200"/>
            </a:lvl2pPr>
            <a:lvl3pPr marL="914252" indent="0">
              <a:buNone/>
              <a:defRPr sz="1000"/>
            </a:lvl3pPr>
            <a:lvl4pPr marL="1371375" indent="0">
              <a:buNone/>
              <a:defRPr sz="1000"/>
            </a:lvl4pPr>
            <a:lvl5pPr marL="1828505" indent="0">
              <a:buNone/>
              <a:defRPr sz="1000"/>
            </a:lvl5pPr>
            <a:lvl6pPr marL="2285624" indent="0">
              <a:buNone/>
              <a:defRPr sz="1000"/>
            </a:lvl6pPr>
            <a:lvl7pPr marL="2742750" indent="0">
              <a:buNone/>
              <a:defRPr sz="1000"/>
            </a:lvl7pPr>
            <a:lvl8pPr marL="3199875" indent="0">
              <a:buNone/>
              <a:defRPr sz="1000"/>
            </a:lvl8pPr>
            <a:lvl9pPr marL="3657001"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1545BBC-2050-44A1-9088-A74567D7CE3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42877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7621"/>
            <a:ext cx="1036320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586324" y="1143000"/>
            <a:ext cx="11271249"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p:cNvSpPr>
            <a:spLocks noGrp="1" noChangeArrowheads="1"/>
          </p:cNvSpPr>
          <p:nvPr>
            <p:ph type="sldNum" sz="quarter" idx="4"/>
          </p:nvPr>
        </p:nvSpPr>
        <p:spPr bwMode="auto">
          <a:xfrm>
            <a:off x="9550400" y="6553200"/>
            <a:ext cx="2540000" cy="228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i="0">
                <a:solidFill>
                  <a:srgbClr val="000066"/>
                </a:solidFill>
                <a:ea typeface="ＭＳ Ｐゴシック" pitchFamily="34" charset="-128"/>
              </a:defRPr>
            </a:lvl1pPr>
          </a:lstStyle>
          <a:p>
            <a:pPr defTabSz="914377" fontAlgn="base">
              <a:spcBef>
                <a:spcPct val="0"/>
              </a:spcBef>
              <a:spcAft>
                <a:spcPct val="0"/>
              </a:spcAft>
              <a:defRPr/>
            </a:pPr>
            <a:fld id="{E968A910-19C5-4D7C-A6A1-E7A9509BAE7E}" type="slidenum">
              <a:rPr lang="en-US" b="1" smtClean="0"/>
              <a:pPr defTabSz="914377" fontAlgn="base">
                <a:spcBef>
                  <a:spcPct val="0"/>
                </a:spcBef>
                <a:spcAft>
                  <a:spcPct val="0"/>
                </a:spcAft>
                <a:defRPr/>
              </a:pPr>
              <a:t>‹#›</a:t>
            </a:fld>
            <a:endParaRPr lang="en-US" b="1"/>
          </a:p>
        </p:txBody>
      </p:sp>
      <p:sp>
        <p:nvSpPr>
          <p:cNvPr id="1029" name="Rectangle 8"/>
          <p:cNvSpPr>
            <a:spLocks noChangeArrowheads="1"/>
          </p:cNvSpPr>
          <p:nvPr/>
        </p:nvSpPr>
        <p:spPr bwMode="auto">
          <a:xfrm flipH="1">
            <a:off x="10" y="782644"/>
            <a:ext cx="12198351" cy="217351"/>
          </a:xfrm>
          <a:prstGeom prst="rect">
            <a:avLst/>
          </a:prstGeom>
          <a:solidFill>
            <a:srgbClr val="74A6E2"/>
          </a:solidFill>
          <a:ln>
            <a:noFill/>
          </a:ln>
        </p:spPr>
        <p:txBody>
          <a:bodyPr wrap="none" lIns="91431" tIns="45716" rIns="91431" bIns="45716"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l" defTabSz="914377" fontAlgn="base">
              <a:spcBef>
                <a:spcPct val="0"/>
              </a:spcBef>
              <a:spcAft>
                <a:spcPct val="0"/>
              </a:spcAft>
              <a:defRPr/>
            </a:pPr>
            <a:r>
              <a:rPr lang="en-US" altLang="en-US" sz="1400" dirty="0">
                <a:solidFill>
                  <a:schemeClr val="bg1"/>
                </a:solidFill>
              </a:rPr>
              <a:t>Jet Propulsion Laboratory</a:t>
            </a:r>
          </a:p>
        </p:txBody>
      </p:sp>
      <p:grpSp>
        <p:nvGrpSpPr>
          <p:cNvPr id="8" name="Group 11">
            <a:extLst>
              <a:ext uri="{FF2B5EF4-FFF2-40B4-BE49-F238E27FC236}">
                <a16:creationId xmlns:a16="http://schemas.microsoft.com/office/drawing/2014/main" id="{2D73EA8D-6AC9-1847-B585-F94968112E69}"/>
              </a:ext>
            </a:extLst>
          </p:cNvPr>
          <p:cNvGrpSpPr>
            <a:grpSpLocks/>
          </p:cNvGrpSpPr>
          <p:nvPr userDrawn="1"/>
        </p:nvGrpSpPr>
        <p:grpSpPr bwMode="auto">
          <a:xfrm>
            <a:off x="101600" y="90826"/>
            <a:ext cx="812800" cy="696913"/>
            <a:chOff x="117" y="162"/>
            <a:chExt cx="605" cy="548"/>
          </a:xfrm>
        </p:grpSpPr>
        <p:sp>
          <p:nvSpPr>
            <p:cNvPr id="9" name="Oval 12">
              <a:extLst>
                <a:ext uri="{FF2B5EF4-FFF2-40B4-BE49-F238E27FC236}">
                  <a16:creationId xmlns:a16="http://schemas.microsoft.com/office/drawing/2014/main" id="{45A662EB-0BAA-C64A-B96A-0F66E26E73E6}"/>
                </a:ext>
              </a:extLst>
            </p:cNvPr>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pic>
          <p:nvPicPr>
            <p:cNvPr id="10" name="Picture 13">
              <a:extLst>
                <a:ext uri="{FF2B5EF4-FFF2-40B4-BE49-F238E27FC236}">
                  <a16:creationId xmlns:a16="http://schemas.microsoft.com/office/drawing/2014/main" id="{3EF551A6-A265-BE47-833C-FD805E17CF0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441532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hf hdr="0" ftr="0" dt="0"/>
  <p:txStyles>
    <p:title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p:titleStyle>
    <p:body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p:bodyStyle>
    <p:otherStyle>
      <a:defPPr>
        <a:defRPr lang="en-US"/>
      </a:defPPr>
      <a:lvl1pPr marL="0" algn="l" defTabSz="914252" rtl="0" eaLnBrk="1" latinLnBrk="0" hangingPunct="1">
        <a:defRPr sz="1800" kern="1200">
          <a:solidFill>
            <a:schemeClr val="tx1"/>
          </a:solidFill>
          <a:latin typeface="+mn-lt"/>
          <a:ea typeface="+mn-ea"/>
          <a:cs typeface="+mn-cs"/>
        </a:defRPr>
      </a:lvl1pPr>
      <a:lvl2pPr marL="457123" algn="l" defTabSz="914252" rtl="0" eaLnBrk="1" latinLnBrk="0" hangingPunct="1">
        <a:defRPr sz="1800" kern="1200">
          <a:solidFill>
            <a:schemeClr val="tx1"/>
          </a:solidFill>
          <a:latin typeface="+mn-lt"/>
          <a:ea typeface="+mn-ea"/>
          <a:cs typeface="+mn-cs"/>
        </a:defRPr>
      </a:lvl2pPr>
      <a:lvl3pPr marL="914252" algn="l" defTabSz="914252" rtl="0" eaLnBrk="1" latinLnBrk="0" hangingPunct="1">
        <a:defRPr sz="1800" kern="1200">
          <a:solidFill>
            <a:schemeClr val="tx1"/>
          </a:solidFill>
          <a:latin typeface="+mn-lt"/>
          <a:ea typeface="+mn-ea"/>
          <a:cs typeface="+mn-cs"/>
        </a:defRPr>
      </a:lvl3pPr>
      <a:lvl4pPr marL="1371375" algn="l" defTabSz="914252" rtl="0" eaLnBrk="1" latinLnBrk="0" hangingPunct="1">
        <a:defRPr sz="1800" kern="1200">
          <a:solidFill>
            <a:schemeClr val="tx1"/>
          </a:solidFill>
          <a:latin typeface="+mn-lt"/>
          <a:ea typeface="+mn-ea"/>
          <a:cs typeface="+mn-cs"/>
        </a:defRPr>
      </a:lvl4pPr>
      <a:lvl5pPr marL="1828505" algn="l" defTabSz="914252" rtl="0" eaLnBrk="1" latinLnBrk="0" hangingPunct="1">
        <a:defRPr sz="1800" kern="1200">
          <a:solidFill>
            <a:schemeClr val="tx1"/>
          </a:solidFill>
          <a:latin typeface="+mn-lt"/>
          <a:ea typeface="+mn-ea"/>
          <a:cs typeface="+mn-cs"/>
        </a:defRPr>
      </a:lvl5pPr>
      <a:lvl6pPr marL="2285624" algn="l" defTabSz="914252" rtl="0" eaLnBrk="1" latinLnBrk="0" hangingPunct="1">
        <a:defRPr sz="1800" kern="1200">
          <a:solidFill>
            <a:schemeClr val="tx1"/>
          </a:solidFill>
          <a:latin typeface="+mn-lt"/>
          <a:ea typeface="+mn-ea"/>
          <a:cs typeface="+mn-cs"/>
        </a:defRPr>
      </a:lvl6pPr>
      <a:lvl7pPr marL="2742750" algn="l" defTabSz="914252" rtl="0" eaLnBrk="1" latinLnBrk="0" hangingPunct="1">
        <a:defRPr sz="1800" kern="1200">
          <a:solidFill>
            <a:schemeClr val="tx1"/>
          </a:solidFill>
          <a:latin typeface="+mn-lt"/>
          <a:ea typeface="+mn-ea"/>
          <a:cs typeface="+mn-cs"/>
        </a:defRPr>
      </a:lvl7pPr>
      <a:lvl8pPr marL="3199875" algn="l" defTabSz="914252" rtl="0" eaLnBrk="1" latinLnBrk="0" hangingPunct="1">
        <a:defRPr sz="1800" kern="1200">
          <a:solidFill>
            <a:schemeClr val="tx1"/>
          </a:solidFill>
          <a:latin typeface="+mn-lt"/>
          <a:ea typeface="+mn-ea"/>
          <a:cs typeface="+mn-cs"/>
        </a:defRPr>
      </a:lvl8pPr>
      <a:lvl9pPr marL="3657001" algn="l" defTabSz="9142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7621"/>
            <a:ext cx="1036320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586325" y="1143000"/>
            <a:ext cx="11271249"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p:cNvSpPr>
            <a:spLocks noGrp="1" noChangeArrowheads="1"/>
          </p:cNvSpPr>
          <p:nvPr>
            <p:ph type="sldNum" sz="quarter" idx="4"/>
          </p:nvPr>
        </p:nvSpPr>
        <p:spPr bwMode="auto">
          <a:xfrm>
            <a:off x="9550400" y="6553200"/>
            <a:ext cx="2540000" cy="228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i="0">
                <a:solidFill>
                  <a:srgbClr val="000066"/>
                </a:solidFill>
                <a:ea typeface="ＭＳ Ｐゴシック" pitchFamily="34" charset="-128"/>
              </a:defRPr>
            </a:lvl1pPr>
          </a:lstStyle>
          <a:p>
            <a:pPr defTabSz="914354" fontAlgn="base">
              <a:spcBef>
                <a:spcPct val="0"/>
              </a:spcBef>
              <a:spcAft>
                <a:spcPct val="0"/>
              </a:spcAft>
              <a:defRPr/>
            </a:pPr>
            <a:fld id="{E968A910-19C5-4D7C-A6A1-E7A9509BAE7E}" type="slidenum">
              <a:rPr lang="en-US" b="1" smtClean="0"/>
              <a:pPr defTabSz="914354" fontAlgn="base">
                <a:spcBef>
                  <a:spcPct val="0"/>
                </a:spcBef>
                <a:spcAft>
                  <a:spcPct val="0"/>
                </a:spcAft>
                <a:defRPr/>
              </a:pPr>
              <a:t>‹#›</a:t>
            </a:fld>
            <a:endParaRPr lang="en-US" b="1"/>
          </a:p>
        </p:txBody>
      </p:sp>
      <p:sp>
        <p:nvSpPr>
          <p:cNvPr id="1029" name="Rectangle 8"/>
          <p:cNvSpPr>
            <a:spLocks noChangeArrowheads="1"/>
          </p:cNvSpPr>
          <p:nvPr/>
        </p:nvSpPr>
        <p:spPr bwMode="auto">
          <a:xfrm rot="10800000" flipH="1">
            <a:off x="11" y="782646"/>
            <a:ext cx="12198351" cy="217351"/>
          </a:xfrm>
          <a:prstGeom prst="rect">
            <a:avLst/>
          </a:prstGeom>
          <a:solidFill>
            <a:srgbClr val="74A6E2"/>
          </a:solidFill>
          <a:ln>
            <a:noFill/>
          </a:ln>
        </p:spPr>
        <p:txBody>
          <a:bodyPr wrap="none" lIns="91431" tIns="45716" rIns="91431" bIns="45716"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54" fontAlgn="base">
              <a:spcBef>
                <a:spcPct val="0"/>
              </a:spcBef>
              <a:spcAft>
                <a:spcPct val="0"/>
              </a:spcAft>
              <a:defRPr/>
            </a:pPr>
            <a:endParaRPr lang="en-US" altLang="en-US" sz="1800">
              <a:solidFill>
                <a:srgbClr val="000000"/>
              </a:solidFill>
            </a:endParaRPr>
          </a:p>
        </p:txBody>
      </p:sp>
      <p:sp>
        <p:nvSpPr>
          <p:cNvPr id="1033" name="Text Box 14"/>
          <p:cNvSpPr txBox="1">
            <a:spLocks noChangeArrowheads="1"/>
          </p:cNvSpPr>
          <p:nvPr/>
        </p:nvSpPr>
        <p:spPr bwMode="auto">
          <a:xfrm>
            <a:off x="306827" y="758344"/>
            <a:ext cx="1159274" cy="2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b="1" i="1">
                <a:solidFill>
                  <a:schemeClr val="tx1"/>
                </a:solidFill>
                <a:latin typeface="Helvetica" charset="0"/>
                <a:ea typeface="ＭＳ Ｐゴシック" charset="0"/>
                <a:cs typeface="ＭＳ Ｐゴシック" charset="0"/>
              </a:defRPr>
            </a:lvl1pPr>
            <a:lvl2pPr marL="742950" indent="-285750">
              <a:defRPr sz="2400" b="1" i="1">
                <a:solidFill>
                  <a:schemeClr val="tx1"/>
                </a:solidFill>
                <a:latin typeface="Helvetica" charset="0"/>
                <a:ea typeface="ＭＳ Ｐゴシック" charset="0"/>
              </a:defRPr>
            </a:lvl2pPr>
            <a:lvl3pPr marL="1143000" indent="-228600">
              <a:defRPr sz="2400" b="1" i="1">
                <a:solidFill>
                  <a:schemeClr val="tx1"/>
                </a:solidFill>
                <a:latin typeface="Helvetica" charset="0"/>
                <a:ea typeface="ＭＳ Ｐゴシック" charset="0"/>
              </a:defRPr>
            </a:lvl3pPr>
            <a:lvl4pPr marL="1600200" indent="-228600">
              <a:defRPr sz="2400" b="1" i="1">
                <a:solidFill>
                  <a:schemeClr val="tx1"/>
                </a:solidFill>
                <a:latin typeface="Helvetica" charset="0"/>
                <a:ea typeface="ＭＳ Ｐゴシック" charset="0"/>
              </a:defRPr>
            </a:lvl4pPr>
            <a:lvl5pPr marL="2057400" indent="-228600">
              <a:defRPr sz="2400" b="1"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Helvetica" charset="0"/>
                <a:ea typeface="ＭＳ Ｐゴシック" charset="0"/>
              </a:defRPr>
            </a:lvl9pPr>
          </a:lstStyle>
          <a:p>
            <a:pPr defTabSz="914354" eaLnBrk="0" fontAlgn="base" hangingPunct="0">
              <a:spcBef>
                <a:spcPct val="0"/>
              </a:spcBef>
              <a:spcAft>
                <a:spcPct val="0"/>
              </a:spcAft>
              <a:defRPr/>
            </a:pPr>
            <a:r>
              <a:rPr lang="en-US" sz="1000" i="0" dirty="0">
                <a:solidFill>
                  <a:srgbClr val="FFFFFF"/>
                </a:solidFill>
              </a:rPr>
              <a:t>FIREX-AQ/ER-2 </a:t>
            </a:r>
          </a:p>
        </p:txBody>
      </p:sp>
    </p:spTree>
    <p:extLst>
      <p:ext uri="{BB962C8B-B14F-4D97-AF65-F5344CB8AC3E}">
        <p14:creationId xmlns:p14="http://schemas.microsoft.com/office/powerpoint/2010/main" val="132947812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hdr="0" ftr="0" dt="0"/>
  <p:txStyles>
    <p:titleStyle>
      <a:lvl1pPr algn="ctr" rtl="0" eaLnBrk="0" fontAlgn="base" hangingPunct="0">
        <a:spcBef>
          <a:spcPct val="0"/>
        </a:spcBef>
        <a:spcAft>
          <a:spcPct val="0"/>
        </a:spcAft>
        <a:defRPr sz="2800" b="1">
          <a:solidFill>
            <a:srgbClr val="660033"/>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11" algn="ctr" rtl="0" fontAlgn="base">
        <a:spcBef>
          <a:spcPct val="0"/>
        </a:spcBef>
        <a:spcAft>
          <a:spcPct val="0"/>
        </a:spcAft>
        <a:defRPr sz="2800" b="1">
          <a:solidFill>
            <a:srgbClr val="990000"/>
          </a:solidFill>
          <a:latin typeface="Helvetica" pitchFamily="-112" charset="0"/>
        </a:defRPr>
      </a:lvl6pPr>
      <a:lvl7pPr marL="914229" algn="ctr" rtl="0" fontAlgn="base">
        <a:spcBef>
          <a:spcPct val="0"/>
        </a:spcBef>
        <a:spcAft>
          <a:spcPct val="0"/>
        </a:spcAft>
        <a:defRPr sz="2800" b="1">
          <a:solidFill>
            <a:srgbClr val="990000"/>
          </a:solidFill>
          <a:latin typeface="Helvetica" pitchFamily="-112" charset="0"/>
        </a:defRPr>
      </a:lvl7pPr>
      <a:lvl8pPr marL="1371340" algn="ctr" rtl="0" fontAlgn="base">
        <a:spcBef>
          <a:spcPct val="0"/>
        </a:spcBef>
        <a:spcAft>
          <a:spcPct val="0"/>
        </a:spcAft>
        <a:defRPr sz="2800" b="1">
          <a:solidFill>
            <a:srgbClr val="990000"/>
          </a:solidFill>
          <a:latin typeface="Helvetica" pitchFamily="-112" charset="0"/>
        </a:defRPr>
      </a:lvl8pPr>
      <a:lvl9pPr marL="1828460" algn="ctr" rtl="0" fontAlgn="base">
        <a:spcBef>
          <a:spcPct val="0"/>
        </a:spcBef>
        <a:spcAft>
          <a:spcPct val="0"/>
        </a:spcAft>
        <a:defRPr sz="2800" b="1">
          <a:solidFill>
            <a:srgbClr val="990000"/>
          </a:solidFill>
          <a:latin typeface="Helvetica" pitchFamily="-112" charset="0"/>
        </a:defRPr>
      </a:lvl9pPr>
    </p:titleStyle>
    <p:bodyStyle>
      <a:lvl1pPr marL="342837" indent="-342837"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09" indent="-285697"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786" indent="-228556" algn="l" rtl="0" eaLnBrk="0" fontAlgn="base" hangingPunct="0">
        <a:spcBef>
          <a:spcPct val="20000"/>
        </a:spcBef>
        <a:spcAft>
          <a:spcPct val="0"/>
        </a:spcAft>
        <a:buChar char="•"/>
        <a:defRPr>
          <a:solidFill>
            <a:srgbClr val="000066"/>
          </a:solidFill>
          <a:latin typeface="+mn-lt"/>
          <a:ea typeface="MS PGothic" pitchFamily="34" charset="-128"/>
        </a:defRPr>
      </a:lvl3pPr>
      <a:lvl4pPr marL="1599896" indent="-228556"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10" indent="-228556"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25" indent="-228556" algn="l" rtl="0" fontAlgn="base">
        <a:spcBef>
          <a:spcPct val="20000"/>
        </a:spcBef>
        <a:spcAft>
          <a:spcPct val="0"/>
        </a:spcAft>
        <a:buChar char="»"/>
        <a:defRPr sz="1400">
          <a:solidFill>
            <a:srgbClr val="000066"/>
          </a:solidFill>
          <a:latin typeface="+mn-lt"/>
        </a:defRPr>
      </a:lvl6pPr>
      <a:lvl7pPr marL="2971236" indent="-228556" algn="l" rtl="0" fontAlgn="base">
        <a:spcBef>
          <a:spcPct val="20000"/>
        </a:spcBef>
        <a:spcAft>
          <a:spcPct val="0"/>
        </a:spcAft>
        <a:buChar char="»"/>
        <a:defRPr sz="1400">
          <a:solidFill>
            <a:srgbClr val="000066"/>
          </a:solidFill>
          <a:latin typeface="+mn-lt"/>
        </a:defRPr>
      </a:lvl7pPr>
      <a:lvl8pPr marL="3428348" indent="-228556" algn="l" rtl="0" fontAlgn="base">
        <a:spcBef>
          <a:spcPct val="20000"/>
        </a:spcBef>
        <a:spcAft>
          <a:spcPct val="0"/>
        </a:spcAft>
        <a:buChar char="»"/>
        <a:defRPr sz="1400">
          <a:solidFill>
            <a:srgbClr val="000066"/>
          </a:solidFill>
          <a:latin typeface="+mn-lt"/>
        </a:defRPr>
      </a:lvl8pPr>
      <a:lvl9pPr marL="3885466" indent="-228556" algn="l" rtl="0" fontAlgn="base">
        <a:spcBef>
          <a:spcPct val="20000"/>
        </a:spcBef>
        <a:spcAft>
          <a:spcPct val="0"/>
        </a:spcAft>
        <a:buChar char="»"/>
        <a:defRPr sz="1400">
          <a:solidFill>
            <a:srgbClr val="000066"/>
          </a:solidFill>
          <a:latin typeface="+mn-lt"/>
        </a:defRPr>
      </a:lvl9pPr>
    </p:bodyStyle>
    <p:otherStyle>
      <a:defPPr>
        <a:defRPr lang="en-US"/>
      </a:defPPr>
      <a:lvl1pPr marL="0" algn="l" defTabSz="914229" rtl="0" eaLnBrk="1" latinLnBrk="0" hangingPunct="1">
        <a:defRPr sz="1800" kern="1200">
          <a:solidFill>
            <a:schemeClr val="tx1"/>
          </a:solidFill>
          <a:latin typeface="+mn-lt"/>
          <a:ea typeface="+mn-ea"/>
          <a:cs typeface="+mn-cs"/>
        </a:defRPr>
      </a:lvl1pPr>
      <a:lvl2pPr marL="457111" algn="l" defTabSz="914229" rtl="0" eaLnBrk="1" latinLnBrk="0" hangingPunct="1">
        <a:defRPr sz="1800" kern="1200">
          <a:solidFill>
            <a:schemeClr val="tx1"/>
          </a:solidFill>
          <a:latin typeface="+mn-lt"/>
          <a:ea typeface="+mn-ea"/>
          <a:cs typeface="+mn-cs"/>
        </a:defRPr>
      </a:lvl2pPr>
      <a:lvl3pPr marL="914229" algn="l" defTabSz="914229" rtl="0" eaLnBrk="1" latinLnBrk="0" hangingPunct="1">
        <a:defRPr sz="1800" kern="1200">
          <a:solidFill>
            <a:schemeClr val="tx1"/>
          </a:solidFill>
          <a:latin typeface="+mn-lt"/>
          <a:ea typeface="+mn-ea"/>
          <a:cs typeface="+mn-cs"/>
        </a:defRPr>
      </a:lvl3pPr>
      <a:lvl4pPr marL="1371340" algn="l" defTabSz="914229" rtl="0" eaLnBrk="1" latinLnBrk="0" hangingPunct="1">
        <a:defRPr sz="1800" kern="1200">
          <a:solidFill>
            <a:schemeClr val="tx1"/>
          </a:solidFill>
          <a:latin typeface="+mn-lt"/>
          <a:ea typeface="+mn-ea"/>
          <a:cs typeface="+mn-cs"/>
        </a:defRPr>
      </a:lvl4pPr>
      <a:lvl5pPr marL="1828460" algn="l" defTabSz="914229" rtl="0" eaLnBrk="1" latinLnBrk="0" hangingPunct="1">
        <a:defRPr sz="1800" kern="1200">
          <a:solidFill>
            <a:schemeClr val="tx1"/>
          </a:solidFill>
          <a:latin typeface="+mn-lt"/>
          <a:ea typeface="+mn-ea"/>
          <a:cs typeface="+mn-cs"/>
        </a:defRPr>
      </a:lvl5pPr>
      <a:lvl6pPr marL="2285567" algn="l" defTabSz="914229" rtl="0" eaLnBrk="1" latinLnBrk="0" hangingPunct="1">
        <a:defRPr sz="1800" kern="1200">
          <a:solidFill>
            <a:schemeClr val="tx1"/>
          </a:solidFill>
          <a:latin typeface="+mn-lt"/>
          <a:ea typeface="+mn-ea"/>
          <a:cs typeface="+mn-cs"/>
        </a:defRPr>
      </a:lvl6pPr>
      <a:lvl7pPr marL="2742682" algn="l" defTabSz="914229" rtl="0" eaLnBrk="1" latinLnBrk="0" hangingPunct="1">
        <a:defRPr sz="1800" kern="1200">
          <a:solidFill>
            <a:schemeClr val="tx1"/>
          </a:solidFill>
          <a:latin typeface="+mn-lt"/>
          <a:ea typeface="+mn-ea"/>
          <a:cs typeface="+mn-cs"/>
        </a:defRPr>
      </a:lvl7pPr>
      <a:lvl8pPr marL="3199795" algn="l" defTabSz="914229" rtl="0" eaLnBrk="1" latinLnBrk="0" hangingPunct="1">
        <a:defRPr sz="1800" kern="1200">
          <a:solidFill>
            <a:schemeClr val="tx1"/>
          </a:solidFill>
          <a:latin typeface="+mn-lt"/>
          <a:ea typeface="+mn-ea"/>
          <a:cs typeface="+mn-cs"/>
        </a:defRPr>
      </a:lvl8pPr>
      <a:lvl9pPr marL="3656910" algn="l" defTabSz="91422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7621"/>
            <a:ext cx="1036320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586324" y="1143000"/>
            <a:ext cx="11271249"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p:cNvSpPr>
            <a:spLocks noGrp="1" noChangeArrowheads="1"/>
          </p:cNvSpPr>
          <p:nvPr>
            <p:ph type="sldNum" sz="quarter" idx="4"/>
          </p:nvPr>
        </p:nvSpPr>
        <p:spPr bwMode="auto">
          <a:xfrm>
            <a:off x="9550400" y="6553200"/>
            <a:ext cx="2540000" cy="228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i="0">
                <a:solidFill>
                  <a:srgbClr val="000066"/>
                </a:solidFill>
                <a:ea typeface="ＭＳ Ｐゴシック" pitchFamily="34" charset="-128"/>
              </a:defRPr>
            </a:lvl1pPr>
          </a:lstStyle>
          <a:p>
            <a:pPr defTabSz="914377" fontAlgn="base">
              <a:spcBef>
                <a:spcPct val="0"/>
              </a:spcBef>
              <a:spcAft>
                <a:spcPct val="0"/>
              </a:spcAft>
              <a:defRPr/>
            </a:pPr>
            <a:fld id="{E968A910-19C5-4D7C-A6A1-E7A9509BAE7E}" type="slidenum">
              <a:rPr lang="en-US" b="1" smtClean="0"/>
              <a:pPr defTabSz="914377" fontAlgn="base">
                <a:spcBef>
                  <a:spcPct val="0"/>
                </a:spcBef>
                <a:spcAft>
                  <a:spcPct val="0"/>
                </a:spcAft>
                <a:defRPr/>
              </a:pPr>
              <a:t>‹#›</a:t>
            </a:fld>
            <a:endParaRPr lang="en-US" b="1"/>
          </a:p>
        </p:txBody>
      </p:sp>
      <p:sp>
        <p:nvSpPr>
          <p:cNvPr id="1029" name="Rectangle 8"/>
          <p:cNvSpPr>
            <a:spLocks noChangeArrowheads="1"/>
          </p:cNvSpPr>
          <p:nvPr/>
        </p:nvSpPr>
        <p:spPr bwMode="auto">
          <a:xfrm rot="10800000" flipH="1">
            <a:off x="10" y="782644"/>
            <a:ext cx="12198351" cy="217351"/>
          </a:xfrm>
          <a:prstGeom prst="rect">
            <a:avLst/>
          </a:prstGeom>
          <a:solidFill>
            <a:srgbClr val="74A6E2"/>
          </a:solidFill>
          <a:ln>
            <a:noFill/>
          </a:ln>
        </p:spPr>
        <p:txBody>
          <a:bodyPr wrap="none" lIns="91431" tIns="45716" rIns="91431" bIns="45716"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grpSp>
        <p:nvGrpSpPr>
          <p:cNvPr id="1032" name="Group 11"/>
          <p:cNvGrpSpPr>
            <a:grpSpLocks/>
          </p:cNvGrpSpPr>
          <p:nvPr/>
        </p:nvGrpSpPr>
        <p:grpSpPr bwMode="auto">
          <a:xfrm>
            <a:off x="101600" y="75870"/>
            <a:ext cx="812800" cy="696913"/>
            <a:chOff x="117" y="162"/>
            <a:chExt cx="605" cy="548"/>
          </a:xfrm>
        </p:grpSpPr>
        <p:sp>
          <p:nvSpPr>
            <p:cNvPr id="1035" name="Oval 12"/>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b="1" i="1">
                  <a:solidFill>
                    <a:schemeClr val="tx1"/>
                  </a:solidFill>
                  <a:latin typeface="Helvetica" pitchFamily="34" charset="0"/>
                  <a:ea typeface="MS PGothic" pitchFamily="34" charset="-128"/>
                </a:defRPr>
              </a:lvl1pPr>
              <a:lvl2pPr marL="742950" indent="-285750" eaLnBrk="0" hangingPunct="0">
                <a:defRPr sz="2400" b="1" i="1">
                  <a:solidFill>
                    <a:schemeClr val="tx1"/>
                  </a:solidFill>
                  <a:latin typeface="Helvetica" pitchFamily="34" charset="0"/>
                  <a:ea typeface="MS PGothic" pitchFamily="34" charset="-128"/>
                </a:defRPr>
              </a:lvl2pPr>
              <a:lvl3pPr marL="1143000" indent="-228600" eaLnBrk="0" hangingPunct="0">
                <a:defRPr sz="2400" b="1" i="1">
                  <a:solidFill>
                    <a:schemeClr val="tx1"/>
                  </a:solidFill>
                  <a:latin typeface="Helvetica" pitchFamily="34" charset="0"/>
                  <a:ea typeface="MS PGothic" pitchFamily="34" charset="-128"/>
                </a:defRPr>
              </a:lvl3pPr>
              <a:lvl4pPr marL="1600200" indent="-228600" eaLnBrk="0" hangingPunct="0">
                <a:defRPr sz="2400" b="1" i="1">
                  <a:solidFill>
                    <a:schemeClr val="tx1"/>
                  </a:solidFill>
                  <a:latin typeface="Helvetica" pitchFamily="34" charset="0"/>
                  <a:ea typeface="MS PGothic" pitchFamily="34" charset="-128"/>
                </a:defRPr>
              </a:lvl4pPr>
              <a:lvl5pPr marL="2057400" indent="-228600" eaLnBrk="0" hangingPunct="0">
                <a:defRPr sz="2400" b="1" i="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b="1" i="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b="1" i="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b="1" i="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b="1" i="1">
                  <a:solidFill>
                    <a:schemeClr val="tx1"/>
                  </a:solidFill>
                  <a:latin typeface="Helvetica" pitchFamily="34" charset="0"/>
                  <a:ea typeface="MS PGothic" pitchFamily="34" charset="-128"/>
                </a:defRPr>
              </a:lvl9pPr>
            </a:lstStyle>
            <a:p>
              <a:pPr algn="ctr" defTabSz="914377" fontAlgn="base">
                <a:spcBef>
                  <a:spcPct val="0"/>
                </a:spcBef>
                <a:spcAft>
                  <a:spcPct val="0"/>
                </a:spcAft>
                <a:defRPr/>
              </a:pPr>
              <a:endParaRPr lang="en-US" altLang="en-US" sz="1800">
                <a:solidFill>
                  <a:srgbClr val="000000"/>
                </a:solidFill>
              </a:endParaRPr>
            </a:p>
          </p:txBody>
        </p:sp>
        <p:pic>
          <p:nvPicPr>
            <p:cNvPr id="1036" name="Picture 1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0" y="184"/>
              <a:ext cx="602"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33" name="Text Box 14"/>
          <p:cNvSpPr txBox="1">
            <a:spLocks noChangeArrowheads="1"/>
          </p:cNvSpPr>
          <p:nvPr/>
        </p:nvSpPr>
        <p:spPr bwMode="auto">
          <a:xfrm>
            <a:off x="-6013" y="750764"/>
            <a:ext cx="1776430" cy="2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b="1" i="1">
                <a:solidFill>
                  <a:schemeClr val="tx1"/>
                </a:solidFill>
                <a:latin typeface="Helvetica" charset="0"/>
                <a:ea typeface="ＭＳ Ｐゴシック" charset="0"/>
                <a:cs typeface="ＭＳ Ｐゴシック" charset="0"/>
              </a:defRPr>
            </a:lvl1pPr>
            <a:lvl2pPr marL="742950" indent="-285750">
              <a:defRPr sz="2400" b="1" i="1">
                <a:solidFill>
                  <a:schemeClr val="tx1"/>
                </a:solidFill>
                <a:latin typeface="Helvetica" charset="0"/>
                <a:ea typeface="ＭＳ Ｐゴシック" charset="0"/>
              </a:defRPr>
            </a:lvl2pPr>
            <a:lvl3pPr marL="1143000" indent="-228600">
              <a:defRPr sz="2400" b="1" i="1">
                <a:solidFill>
                  <a:schemeClr val="tx1"/>
                </a:solidFill>
                <a:latin typeface="Helvetica" charset="0"/>
                <a:ea typeface="ＭＳ Ｐゴシック" charset="0"/>
              </a:defRPr>
            </a:lvl3pPr>
            <a:lvl4pPr marL="1600200" indent="-228600">
              <a:defRPr sz="2400" b="1" i="1">
                <a:solidFill>
                  <a:schemeClr val="tx1"/>
                </a:solidFill>
                <a:latin typeface="Helvetica" charset="0"/>
                <a:ea typeface="ＭＳ Ｐゴシック" charset="0"/>
              </a:defRPr>
            </a:lvl4pPr>
            <a:lvl5pPr marL="2057400" indent="-228600">
              <a:defRPr sz="2400" b="1"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Helvetica" charset="0"/>
                <a:ea typeface="ＭＳ Ｐゴシック" charset="0"/>
              </a:defRPr>
            </a:lvl9pPr>
          </a:lstStyle>
          <a:p>
            <a:pPr defTabSz="914377" eaLnBrk="0" fontAlgn="base" hangingPunct="0">
              <a:spcBef>
                <a:spcPct val="0"/>
              </a:spcBef>
              <a:spcAft>
                <a:spcPct val="0"/>
              </a:spcAft>
              <a:defRPr/>
            </a:pPr>
            <a:r>
              <a:rPr lang="en-US" sz="1000" i="0" dirty="0">
                <a:solidFill>
                  <a:srgbClr val="FFFFFF"/>
                </a:solidFill>
              </a:rPr>
              <a:t>Jet Propulsion Laboratory</a:t>
            </a:r>
          </a:p>
        </p:txBody>
      </p:sp>
    </p:spTree>
    <p:extLst>
      <p:ext uri="{BB962C8B-B14F-4D97-AF65-F5344CB8AC3E}">
        <p14:creationId xmlns:p14="http://schemas.microsoft.com/office/powerpoint/2010/main" val="37453669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ctr" rtl="0" eaLnBrk="0" fontAlgn="base" hangingPunct="0">
        <a:spcBef>
          <a:spcPct val="0"/>
        </a:spcBef>
        <a:spcAft>
          <a:spcPct val="0"/>
        </a:spcAft>
        <a:defRPr sz="2800" b="1">
          <a:solidFill>
            <a:srgbClr val="660033"/>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p:titleStyle>
    <p:body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p:bodyStyle>
    <p:otherStyle>
      <a:defPPr>
        <a:defRPr lang="en-US"/>
      </a:defPPr>
      <a:lvl1pPr marL="0" algn="l" defTabSz="914252" rtl="0" eaLnBrk="1" latinLnBrk="0" hangingPunct="1">
        <a:defRPr sz="1800" kern="1200">
          <a:solidFill>
            <a:schemeClr val="tx1"/>
          </a:solidFill>
          <a:latin typeface="+mn-lt"/>
          <a:ea typeface="+mn-ea"/>
          <a:cs typeface="+mn-cs"/>
        </a:defRPr>
      </a:lvl1pPr>
      <a:lvl2pPr marL="457123" algn="l" defTabSz="914252" rtl="0" eaLnBrk="1" latinLnBrk="0" hangingPunct="1">
        <a:defRPr sz="1800" kern="1200">
          <a:solidFill>
            <a:schemeClr val="tx1"/>
          </a:solidFill>
          <a:latin typeface="+mn-lt"/>
          <a:ea typeface="+mn-ea"/>
          <a:cs typeface="+mn-cs"/>
        </a:defRPr>
      </a:lvl2pPr>
      <a:lvl3pPr marL="914252" algn="l" defTabSz="914252" rtl="0" eaLnBrk="1" latinLnBrk="0" hangingPunct="1">
        <a:defRPr sz="1800" kern="1200">
          <a:solidFill>
            <a:schemeClr val="tx1"/>
          </a:solidFill>
          <a:latin typeface="+mn-lt"/>
          <a:ea typeface="+mn-ea"/>
          <a:cs typeface="+mn-cs"/>
        </a:defRPr>
      </a:lvl3pPr>
      <a:lvl4pPr marL="1371375" algn="l" defTabSz="914252" rtl="0" eaLnBrk="1" latinLnBrk="0" hangingPunct="1">
        <a:defRPr sz="1800" kern="1200">
          <a:solidFill>
            <a:schemeClr val="tx1"/>
          </a:solidFill>
          <a:latin typeface="+mn-lt"/>
          <a:ea typeface="+mn-ea"/>
          <a:cs typeface="+mn-cs"/>
        </a:defRPr>
      </a:lvl4pPr>
      <a:lvl5pPr marL="1828505" algn="l" defTabSz="914252" rtl="0" eaLnBrk="1" latinLnBrk="0" hangingPunct="1">
        <a:defRPr sz="1800" kern="1200">
          <a:solidFill>
            <a:schemeClr val="tx1"/>
          </a:solidFill>
          <a:latin typeface="+mn-lt"/>
          <a:ea typeface="+mn-ea"/>
          <a:cs typeface="+mn-cs"/>
        </a:defRPr>
      </a:lvl5pPr>
      <a:lvl6pPr marL="2285624" algn="l" defTabSz="914252" rtl="0" eaLnBrk="1" latinLnBrk="0" hangingPunct="1">
        <a:defRPr sz="1800" kern="1200">
          <a:solidFill>
            <a:schemeClr val="tx1"/>
          </a:solidFill>
          <a:latin typeface="+mn-lt"/>
          <a:ea typeface="+mn-ea"/>
          <a:cs typeface="+mn-cs"/>
        </a:defRPr>
      </a:lvl6pPr>
      <a:lvl7pPr marL="2742750" algn="l" defTabSz="914252" rtl="0" eaLnBrk="1" latinLnBrk="0" hangingPunct="1">
        <a:defRPr sz="1800" kern="1200">
          <a:solidFill>
            <a:schemeClr val="tx1"/>
          </a:solidFill>
          <a:latin typeface="+mn-lt"/>
          <a:ea typeface="+mn-ea"/>
          <a:cs typeface="+mn-cs"/>
        </a:defRPr>
      </a:lvl7pPr>
      <a:lvl8pPr marL="3199875" algn="l" defTabSz="914252" rtl="0" eaLnBrk="1" latinLnBrk="0" hangingPunct="1">
        <a:defRPr sz="1800" kern="1200">
          <a:solidFill>
            <a:schemeClr val="tx1"/>
          </a:solidFill>
          <a:latin typeface="+mn-lt"/>
          <a:ea typeface="+mn-ea"/>
          <a:cs typeface="+mn-cs"/>
        </a:defRPr>
      </a:lvl8pPr>
      <a:lvl9pPr marL="3657001" algn="l" defTabSz="9142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7" y="437200"/>
            <a:ext cx="11352107" cy="5788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38667" y="1600201"/>
            <a:ext cx="11243733" cy="452543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38666" y="6403765"/>
            <a:ext cx="1896535" cy="366183"/>
          </a:xfrm>
          <a:prstGeom prst="rect">
            <a:avLst/>
          </a:prstGeom>
        </p:spPr>
        <p:txBody>
          <a:bodyPr vert="horz" lIns="91440" tIns="45720" rIns="91440" bIns="45720" rtlCol="0" anchor="ctr">
            <a:noAutofit/>
          </a:bodyPr>
          <a:lstStyle>
            <a:lvl1pPr algn="l">
              <a:defRPr sz="1067">
                <a:solidFill>
                  <a:schemeClr val="bg1">
                    <a:lumMod val="50000"/>
                  </a:schemeClr>
                </a:solidFill>
              </a:defRPr>
            </a:lvl1pPr>
          </a:lstStyle>
          <a:p>
            <a:fld id="{0FB8DC75-F238-4FEA-A196-95F443A65C8E}" type="datetime1">
              <a:rPr lang="en-US" smtClean="0"/>
              <a:t>4/17/23</a:t>
            </a:fld>
            <a:endParaRPr lang="en-US" dirty="0"/>
          </a:p>
        </p:txBody>
      </p:sp>
      <p:sp>
        <p:nvSpPr>
          <p:cNvPr id="5" name="Footer Placeholder 4"/>
          <p:cNvSpPr>
            <a:spLocks noGrp="1"/>
          </p:cNvSpPr>
          <p:nvPr>
            <p:ph type="ftr" sz="quarter" idx="3"/>
          </p:nvPr>
        </p:nvSpPr>
        <p:spPr>
          <a:xfrm>
            <a:off x="2235202" y="6403765"/>
            <a:ext cx="7721599" cy="366183"/>
          </a:xfrm>
          <a:prstGeom prst="rect">
            <a:avLst/>
          </a:prstGeom>
        </p:spPr>
        <p:txBody>
          <a:bodyPr vert="horz" lIns="91440" tIns="45720" rIns="91440" bIns="45720" rtlCol="0" anchor="ctr">
            <a:noAutofit/>
          </a:bodyPr>
          <a:lstStyle>
            <a:lvl1pPr algn="ctr">
              <a:defRPr sz="1067">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9956800" y="6403765"/>
            <a:ext cx="781507" cy="362796"/>
          </a:xfrm>
          <a:prstGeom prst="rect">
            <a:avLst/>
          </a:prstGeom>
        </p:spPr>
        <p:txBody>
          <a:bodyPr vert="horz" lIns="91440" tIns="45720" rIns="91440" bIns="45720" rtlCol="0" anchor="ctr">
            <a:noAutofit/>
          </a:bodyPr>
          <a:lstStyle>
            <a:lvl1pPr algn="r">
              <a:defRPr sz="1067">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9227323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Lst>
  <p:hf hdr="0"/>
  <p:txStyles>
    <p:titleStyle>
      <a:lvl1pPr algn="l" defTabSz="609585" rtl="0" eaLnBrk="1" latinLnBrk="0" hangingPunct="1">
        <a:spcBef>
          <a:spcPct val="0"/>
        </a:spcBef>
        <a:buNone/>
        <a:defRPr sz="3200" b="1" i="0" u="none" kern="1200">
          <a:solidFill>
            <a:schemeClr val="tx1"/>
          </a:solidFill>
          <a:latin typeface="+mj-lt"/>
          <a:ea typeface="+mj-ea"/>
          <a:cs typeface="+mj-cs"/>
        </a:defRPr>
      </a:lvl1pPr>
    </p:titleStyle>
    <p:bodyStyle>
      <a:lvl1pPr marL="311143" indent="-311143" algn="l" defTabSz="609585" rtl="0" eaLnBrk="1" latinLnBrk="0" hangingPunct="1">
        <a:spcBef>
          <a:spcPct val="20000"/>
        </a:spcBef>
        <a:buClr>
          <a:schemeClr val="bg1">
            <a:lumMod val="50000"/>
          </a:schemeClr>
        </a:buClr>
        <a:buFont typeface="Arial"/>
        <a:buChar char="•"/>
        <a:tabLst/>
        <a:defRPr sz="2667" kern="1200">
          <a:solidFill>
            <a:schemeClr val="tx1"/>
          </a:solidFill>
          <a:latin typeface="+mn-lt"/>
          <a:ea typeface="+mn-ea"/>
          <a:cs typeface="+mn-cs"/>
        </a:defRPr>
      </a:lvl1pPr>
      <a:lvl2pPr marL="920728" indent="-311143" algn="l" defTabSz="609585" rtl="0" eaLnBrk="1" latinLnBrk="0" hangingPunct="1">
        <a:spcBef>
          <a:spcPct val="20000"/>
        </a:spcBef>
        <a:buClr>
          <a:schemeClr val="bg1">
            <a:lumMod val="50000"/>
          </a:schemeClr>
        </a:buClr>
        <a:buFont typeface="Arial"/>
        <a:buChar char="•"/>
        <a:defRPr sz="2400" b="0" i="0" u="none" kern="1200">
          <a:solidFill>
            <a:schemeClr val="tx1"/>
          </a:solidFill>
          <a:latin typeface="+mn-lt"/>
          <a:ea typeface="+mn-ea"/>
          <a:cs typeface="+mn-cs"/>
        </a:defRPr>
      </a:lvl2pPr>
      <a:lvl3pPr marL="1530312" indent="-311143" algn="l" defTabSz="609585" rtl="0" eaLnBrk="1" latinLnBrk="0" hangingPunct="1">
        <a:spcBef>
          <a:spcPct val="20000"/>
        </a:spcBef>
        <a:buClr>
          <a:schemeClr val="bg1">
            <a:lumMod val="50000"/>
          </a:schemeClr>
        </a:buClr>
        <a:buFont typeface="Arial"/>
        <a:buChar char="•"/>
        <a:defRPr sz="2133" kern="1200">
          <a:solidFill>
            <a:schemeClr val="tx1"/>
          </a:solidFill>
          <a:latin typeface="+mn-lt"/>
          <a:ea typeface="+mn-ea"/>
          <a:cs typeface="+mn-cs"/>
        </a:defRPr>
      </a:lvl3pPr>
      <a:lvl4pPr marL="2139897" indent="-311143" algn="l" defTabSz="609585" rtl="0" eaLnBrk="1" latinLnBrk="0" hangingPunct="1">
        <a:spcBef>
          <a:spcPct val="20000"/>
        </a:spcBef>
        <a:buClr>
          <a:schemeClr val="bg1">
            <a:lumMod val="50000"/>
          </a:schemeClr>
        </a:buClr>
        <a:buFont typeface="Arial"/>
        <a:buChar char="•"/>
        <a:defRPr sz="1867" kern="1200">
          <a:solidFill>
            <a:schemeClr val="tx1"/>
          </a:solidFill>
          <a:latin typeface="+mn-lt"/>
          <a:ea typeface="+mn-ea"/>
          <a:cs typeface="+mn-cs"/>
        </a:defRPr>
      </a:lvl4pPr>
      <a:lvl5pPr marL="2749482" indent="-311143" algn="l" defTabSz="609585"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6.emf"/><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mailto:Olga.V.Kalashnikova@jpl.nasa.gov" TargetMode="External"/><Relationship Id="rId2" Type="http://schemas.openxmlformats.org/officeDocument/2006/relationships/hyperlink" Target="mailto:Michael.J.Garay@jpl.nasa.gov" TargetMode="Externa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083986" y="88052"/>
            <a:ext cx="3462593" cy="4135923"/>
          </a:xfrm>
        </p:spPr>
        <p:txBody>
          <a:bodyPr/>
          <a:lstStyle/>
          <a:p>
            <a:r>
              <a:rPr lang="en-US" sz="2800" dirty="0"/>
              <a:t>The compact Fire Infrared Radiance Spectral Tracker (c-FIRST): Addressing a Critical Need in the Remote Sensing of Fires from Space</a:t>
            </a:r>
          </a:p>
        </p:txBody>
      </p:sp>
      <p:sp>
        <p:nvSpPr>
          <p:cNvPr id="5" name="Text Placeholder 4"/>
          <p:cNvSpPr>
            <a:spLocks noGrp="1"/>
          </p:cNvSpPr>
          <p:nvPr>
            <p:ph type="body" sz="quarter" idx="15"/>
          </p:nvPr>
        </p:nvSpPr>
        <p:spPr>
          <a:xfrm>
            <a:off x="7583712" y="3922689"/>
            <a:ext cx="4463143" cy="1275612"/>
          </a:xfrm>
        </p:spPr>
        <p:txBody>
          <a:bodyPr/>
          <a:lstStyle/>
          <a:p>
            <a:r>
              <a:rPr lang="en-US" sz="2000" dirty="0"/>
              <a:t>Michael J. Garay &amp; </a:t>
            </a:r>
          </a:p>
          <a:p>
            <a:r>
              <a:rPr lang="en-US" sz="2000" dirty="0"/>
              <a:t>Olga V. </a:t>
            </a:r>
            <a:r>
              <a:rPr lang="en-US" sz="2000" dirty="0" err="1"/>
              <a:t>Kalashnikova</a:t>
            </a:r>
            <a:endParaRPr lang="en-US" sz="2000" dirty="0"/>
          </a:p>
          <a:p>
            <a:r>
              <a:rPr lang="en-US" sz="2000" dirty="0"/>
              <a:t>April 19, 2023</a:t>
            </a:r>
          </a:p>
          <a:p>
            <a:endParaRPr lang="en-US" sz="2000" dirty="0"/>
          </a:p>
        </p:txBody>
      </p:sp>
      <p:pic>
        <p:nvPicPr>
          <p:cNvPr id="7" name="Picture Placeholder 21" descr="Photo-2015-03-12-085758 - D2015_0302_D370_CMSalt2.jpg"/>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421" t="27414" r="11723"/>
          <a:stretch/>
        </p:blipFill>
        <p:spPr>
          <a:xfrm>
            <a:off x="1" y="0"/>
            <a:ext cx="7395633" cy="6858000"/>
          </a:xfrm>
        </p:spPr>
      </p:pic>
      <p:sp>
        <p:nvSpPr>
          <p:cNvPr id="4" name="Footer Placeholder 3"/>
          <p:cNvSpPr>
            <a:spLocks noGrp="1"/>
          </p:cNvSpPr>
          <p:nvPr>
            <p:ph type="ftr" sz="quarter" idx="17"/>
          </p:nvPr>
        </p:nvSpPr>
        <p:spPr/>
        <p:txBody>
          <a:bodyPr/>
          <a:lstStyle/>
          <a:p>
            <a:pPr defTabSz="609585"/>
            <a:r>
              <a:rPr lang="en-US" dirty="0">
                <a:solidFill>
                  <a:prstClr val="black"/>
                </a:solidFill>
                <a:latin typeface="Arial"/>
              </a:rPr>
              <a:t>© 2023 California Institute of Technology</a:t>
            </a:r>
          </a:p>
          <a:p>
            <a:pPr defTabSz="609585"/>
            <a:r>
              <a:rPr lang="en-US" dirty="0">
                <a:solidFill>
                  <a:prstClr val="black"/>
                </a:solidFill>
                <a:latin typeface="Arial"/>
              </a:rPr>
              <a:t>Government sponsorship acknowledged</a:t>
            </a:r>
          </a:p>
        </p:txBody>
      </p:sp>
    </p:spTree>
    <p:extLst>
      <p:ext uri="{BB962C8B-B14F-4D97-AF65-F5344CB8AC3E}">
        <p14:creationId xmlns:p14="http://schemas.microsoft.com/office/powerpoint/2010/main" val="235323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NASA Technology Investment</a:t>
            </a:r>
          </a:p>
        </p:txBody>
      </p:sp>
      <p:pic>
        <p:nvPicPr>
          <p:cNvPr id="4" name="Picture 3">
            <a:extLst>
              <a:ext uri="{FF2B5EF4-FFF2-40B4-BE49-F238E27FC236}">
                <a16:creationId xmlns:a16="http://schemas.microsoft.com/office/drawing/2014/main" id="{D20D24B5-D6B0-4DEA-7CA3-95F7B359F83D}"/>
              </a:ext>
            </a:extLst>
          </p:cNvPr>
          <p:cNvPicPr>
            <a:picLocks noChangeAspect="1"/>
          </p:cNvPicPr>
          <p:nvPr/>
        </p:nvPicPr>
        <p:blipFill>
          <a:blip r:embed="rId2"/>
          <a:stretch>
            <a:fillRect/>
          </a:stretch>
        </p:blipFill>
        <p:spPr>
          <a:xfrm>
            <a:off x="1981200" y="1130162"/>
            <a:ext cx="8229600" cy="2725033"/>
          </a:xfrm>
          <a:prstGeom prst="rect">
            <a:avLst/>
          </a:prstGeom>
        </p:spPr>
      </p:pic>
      <p:sp>
        <p:nvSpPr>
          <p:cNvPr id="6" name="Content Placeholder 2">
            <a:extLst>
              <a:ext uri="{FF2B5EF4-FFF2-40B4-BE49-F238E27FC236}">
                <a16:creationId xmlns:a16="http://schemas.microsoft.com/office/drawing/2014/main" id="{2D96BEFC-D7C8-CF5C-C4D4-D9D18E1F8F51}"/>
              </a:ext>
            </a:extLst>
          </p:cNvPr>
          <p:cNvSpPr txBox="1">
            <a:spLocks/>
          </p:cNvSpPr>
          <p:nvPr/>
        </p:nvSpPr>
        <p:spPr>
          <a:xfrm>
            <a:off x="366178" y="3983277"/>
            <a:ext cx="10898722" cy="2670441"/>
          </a:xfrm>
          <a:prstGeom prst="rect">
            <a:avLst/>
          </a:prstGeom>
        </p:spPr>
        <p:txBody>
          <a:bodyPr/>
          <a:lst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a:lstStyle>
          <a:p>
            <a:pPr marL="342845" marR="0" lvl="0" indent="-342845"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Instrument Incubator Program (IIP)</a:t>
            </a:r>
          </a:p>
          <a:p>
            <a:pPr lvl="1" indent="-342845">
              <a:buFontTx/>
              <a:buChar char="•"/>
              <a:defRPr/>
            </a:pPr>
            <a:r>
              <a:rPr lang="en-US" kern="0" dirty="0">
                <a:latin typeface="Arial" panose="020B0604020202020204" pitchFamily="34" charset="0"/>
                <a:cs typeface="Arial" panose="020B0604020202020204" pitchFamily="34" charset="0"/>
              </a:rPr>
              <a:t>Funds novel instruments offering new or improved ways to observe Earth</a:t>
            </a:r>
          </a:p>
          <a:p>
            <a:pPr lvl="1" indent="-342845">
              <a:buFontTx/>
              <a:buChar char="•"/>
              <a:defRPr/>
            </a:pPr>
            <a:r>
              <a:rPr lang="en-US" kern="0" dirty="0">
                <a:latin typeface="Arial" panose="020B0604020202020204" pitchFamily="34" charset="0"/>
                <a:cs typeface="Arial" panose="020B0604020202020204" pitchFamily="34" charset="0"/>
              </a:rPr>
              <a:t>Takes new ideas and helps develop them into validated demonstrations</a:t>
            </a:r>
          </a:p>
          <a:p>
            <a:pPr lvl="1" indent="-342845">
              <a:buFontTx/>
              <a:buChar char="•"/>
              <a:defRPr/>
            </a:pPr>
            <a:r>
              <a:rPr lang="en-US" kern="0" dirty="0">
                <a:latin typeface="Arial" panose="020B0604020202020204" pitchFamily="34" charset="0"/>
                <a:cs typeface="Arial" panose="020B0604020202020204" pitchFamily="34" charset="0"/>
              </a:rPr>
              <a:t>https://</a:t>
            </a:r>
            <a:r>
              <a:rPr lang="en-US" kern="0" dirty="0" err="1">
                <a:latin typeface="Arial" panose="020B0604020202020204" pitchFamily="34" charset="0"/>
                <a:cs typeface="Arial" panose="020B0604020202020204" pitchFamily="34" charset="0"/>
              </a:rPr>
              <a:t>esto.nasa.gov</a:t>
            </a:r>
            <a:r>
              <a:rPr lang="en-US" kern="0" dirty="0">
                <a:latin typeface="Arial" panose="020B0604020202020204" pitchFamily="34" charset="0"/>
                <a:cs typeface="Arial" panose="020B0604020202020204" pitchFamily="34" charset="0"/>
              </a:rPr>
              <a:t>/</a:t>
            </a:r>
            <a:r>
              <a:rPr lang="en-US" kern="0" dirty="0" err="1">
                <a:latin typeface="Arial" panose="020B0604020202020204" pitchFamily="34" charset="0"/>
                <a:cs typeface="Arial" panose="020B0604020202020204" pitchFamily="34" charset="0"/>
              </a:rPr>
              <a:t>iip</a:t>
            </a:r>
            <a:r>
              <a:rPr lang="en-US" kern="0" dirty="0">
                <a:latin typeface="Arial" panose="020B0604020202020204" pitchFamily="34" charset="0"/>
                <a:cs typeface="Arial" panose="020B0604020202020204" pitchFamily="34" charset="0"/>
              </a:rPr>
              <a:t>/</a:t>
            </a:r>
          </a:p>
          <a:p>
            <a:pPr>
              <a:defRPr/>
            </a:pPr>
            <a:r>
              <a:rPr kumimoji="0" lang="en-US"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The Compact </a:t>
            </a:r>
            <a:r>
              <a:rPr lang="en-US" kern="0" dirty="0">
                <a:latin typeface="Arial" panose="020B0604020202020204" pitchFamily="34" charset="0"/>
                <a:cs typeface="Arial" panose="020B0604020202020204" pitchFamily="34" charset="0"/>
              </a:rPr>
              <a:t>Fire Infrared Radiance Spectral Tracker (c-FIRST) was selected from the 2021 solicitation</a:t>
            </a:r>
            <a:endParaRPr kumimoji="0" lang="en-US"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95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Key Instrument Characteristics</a:t>
            </a:r>
          </a:p>
        </p:txBody>
      </p:sp>
      <p:pic>
        <p:nvPicPr>
          <p:cNvPr id="6" name="Picture 5">
            <a:extLst>
              <a:ext uri="{FF2B5EF4-FFF2-40B4-BE49-F238E27FC236}">
                <a16:creationId xmlns:a16="http://schemas.microsoft.com/office/drawing/2014/main" id="{4AD5DA56-7ADC-0841-B474-9CDAF2E92417}"/>
              </a:ext>
            </a:extLst>
          </p:cNvPr>
          <p:cNvPicPr>
            <a:picLocks noChangeAspect="1"/>
          </p:cNvPicPr>
          <p:nvPr/>
        </p:nvPicPr>
        <p:blipFill>
          <a:blip r:embed="rId2"/>
          <a:stretch>
            <a:fillRect/>
          </a:stretch>
        </p:blipFill>
        <p:spPr>
          <a:xfrm>
            <a:off x="2217964" y="1066800"/>
            <a:ext cx="7756071" cy="5715000"/>
          </a:xfrm>
          <a:prstGeom prst="rect">
            <a:avLst/>
          </a:prstGeom>
        </p:spPr>
      </p:pic>
    </p:spTree>
    <p:extLst>
      <p:ext uri="{BB962C8B-B14F-4D97-AF65-F5344CB8AC3E}">
        <p14:creationId xmlns:p14="http://schemas.microsoft.com/office/powerpoint/2010/main" val="422340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Block Diagram</a:t>
            </a:r>
          </a:p>
        </p:txBody>
      </p:sp>
      <p:pic>
        <p:nvPicPr>
          <p:cNvPr id="4" name="Picture 3">
            <a:extLst>
              <a:ext uri="{FF2B5EF4-FFF2-40B4-BE49-F238E27FC236}">
                <a16:creationId xmlns:a16="http://schemas.microsoft.com/office/drawing/2014/main" id="{C9F4662F-B3BA-E341-95D3-618508665892}"/>
              </a:ext>
            </a:extLst>
          </p:cNvPr>
          <p:cNvPicPr>
            <a:picLocks noChangeAspect="1"/>
          </p:cNvPicPr>
          <p:nvPr/>
        </p:nvPicPr>
        <p:blipFill>
          <a:blip r:embed="rId2"/>
          <a:stretch>
            <a:fillRect/>
          </a:stretch>
        </p:blipFill>
        <p:spPr>
          <a:xfrm>
            <a:off x="1072062" y="1018359"/>
            <a:ext cx="9868406" cy="5715000"/>
          </a:xfrm>
          <a:prstGeom prst="rect">
            <a:avLst/>
          </a:prstGeom>
        </p:spPr>
      </p:pic>
    </p:spTree>
    <p:extLst>
      <p:ext uri="{BB962C8B-B14F-4D97-AF65-F5344CB8AC3E}">
        <p14:creationId xmlns:p14="http://schemas.microsoft.com/office/powerpoint/2010/main" val="2884619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Barrier Infrared (BIRD) Detectors</a:t>
            </a:r>
          </a:p>
        </p:txBody>
      </p:sp>
      <p:pic>
        <p:nvPicPr>
          <p:cNvPr id="6" name="Picture 5">
            <a:extLst>
              <a:ext uri="{FF2B5EF4-FFF2-40B4-BE49-F238E27FC236}">
                <a16:creationId xmlns:a16="http://schemas.microsoft.com/office/drawing/2014/main" id="{CB6387A5-7853-C240-8F1B-3EE4AEB58041}"/>
              </a:ext>
            </a:extLst>
          </p:cNvPr>
          <p:cNvPicPr>
            <a:picLocks noChangeAspect="1"/>
          </p:cNvPicPr>
          <p:nvPr/>
        </p:nvPicPr>
        <p:blipFill>
          <a:blip r:embed="rId2"/>
          <a:stretch>
            <a:fillRect/>
          </a:stretch>
        </p:blipFill>
        <p:spPr>
          <a:xfrm>
            <a:off x="0" y="1037034"/>
            <a:ext cx="12192000" cy="5133998"/>
          </a:xfrm>
          <a:prstGeom prst="rect">
            <a:avLst/>
          </a:prstGeom>
        </p:spPr>
      </p:pic>
    </p:spTree>
    <p:extLst>
      <p:ext uri="{BB962C8B-B14F-4D97-AF65-F5344CB8AC3E}">
        <p14:creationId xmlns:p14="http://schemas.microsoft.com/office/powerpoint/2010/main" val="61906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Digital Read-Out Integrated Circuit (D-ROIC)</a:t>
            </a:r>
          </a:p>
        </p:txBody>
      </p:sp>
      <p:pic>
        <p:nvPicPr>
          <p:cNvPr id="4" name="Picture 3">
            <a:extLst>
              <a:ext uri="{FF2B5EF4-FFF2-40B4-BE49-F238E27FC236}">
                <a16:creationId xmlns:a16="http://schemas.microsoft.com/office/drawing/2014/main" id="{574248C5-116C-9341-A282-6B8C17CEBC87}"/>
              </a:ext>
            </a:extLst>
          </p:cNvPr>
          <p:cNvPicPr>
            <a:picLocks noChangeAspect="1"/>
          </p:cNvPicPr>
          <p:nvPr/>
        </p:nvPicPr>
        <p:blipFill>
          <a:blip r:embed="rId2"/>
          <a:stretch>
            <a:fillRect/>
          </a:stretch>
        </p:blipFill>
        <p:spPr>
          <a:xfrm>
            <a:off x="2186034" y="1018359"/>
            <a:ext cx="7819931" cy="5715000"/>
          </a:xfrm>
          <a:prstGeom prst="rect">
            <a:avLst/>
          </a:prstGeom>
        </p:spPr>
      </p:pic>
    </p:spTree>
    <p:extLst>
      <p:ext uri="{BB962C8B-B14F-4D97-AF65-F5344CB8AC3E}">
        <p14:creationId xmlns:p14="http://schemas.microsoft.com/office/powerpoint/2010/main" val="340929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Instrument Configuration</a:t>
            </a:r>
          </a:p>
        </p:txBody>
      </p:sp>
      <p:pic>
        <p:nvPicPr>
          <p:cNvPr id="4" name="Picture 3">
            <a:extLst>
              <a:ext uri="{FF2B5EF4-FFF2-40B4-BE49-F238E27FC236}">
                <a16:creationId xmlns:a16="http://schemas.microsoft.com/office/drawing/2014/main" id="{8254AF34-DBEF-164D-9B2D-5F1BCBF9563B}"/>
              </a:ext>
            </a:extLst>
          </p:cNvPr>
          <p:cNvPicPr>
            <a:picLocks noChangeAspect="1"/>
          </p:cNvPicPr>
          <p:nvPr/>
        </p:nvPicPr>
        <p:blipFill>
          <a:blip r:embed="rId2"/>
          <a:stretch>
            <a:fillRect/>
          </a:stretch>
        </p:blipFill>
        <p:spPr>
          <a:xfrm>
            <a:off x="2171700" y="1342058"/>
            <a:ext cx="7848600" cy="4889500"/>
          </a:xfrm>
          <a:prstGeom prst="rect">
            <a:avLst/>
          </a:prstGeom>
        </p:spPr>
      </p:pic>
    </p:spTree>
    <p:extLst>
      <p:ext uri="{BB962C8B-B14F-4D97-AF65-F5344CB8AC3E}">
        <p14:creationId xmlns:p14="http://schemas.microsoft.com/office/powerpoint/2010/main" val="274456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Instrument Comparison</a:t>
            </a:r>
          </a:p>
        </p:txBody>
      </p:sp>
      <p:pic>
        <p:nvPicPr>
          <p:cNvPr id="6" name="Picture 5">
            <a:extLst>
              <a:ext uri="{FF2B5EF4-FFF2-40B4-BE49-F238E27FC236}">
                <a16:creationId xmlns:a16="http://schemas.microsoft.com/office/drawing/2014/main" id="{E77A2503-C288-6B41-B1DF-B68E23CABEE5}"/>
              </a:ext>
            </a:extLst>
          </p:cNvPr>
          <p:cNvPicPr>
            <a:picLocks noChangeAspect="1"/>
          </p:cNvPicPr>
          <p:nvPr/>
        </p:nvPicPr>
        <p:blipFill>
          <a:blip r:embed="rId2"/>
          <a:stretch>
            <a:fillRect/>
          </a:stretch>
        </p:blipFill>
        <p:spPr>
          <a:xfrm>
            <a:off x="831850" y="1270000"/>
            <a:ext cx="10528300" cy="5283200"/>
          </a:xfrm>
          <a:prstGeom prst="rect">
            <a:avLst/>
          </a:prstGeom>
        </p:spPr>
      </p:pic>
    </p:spTree>
    <p:extLst>
      <p:ext uri="{BB962C8B-B14F-4D97-AF65-F5344CB8AC3E}">
        <p14:creationId xmlns:p14="http://schemas.microsoft.com/office/powerpoint/2010/main" val="142378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Instrument Comparison</a:t>
            </a:r>
          </a:p>
        </p:txBody>
      </p:sp>
      <p:pic>
        <p:nvPicPr>
          <p:cNvPr id="4" name="Picture 3">
            <a:extLst>
              <a:ext uri="{FF2B5EF4-FFF2-40B4-BE49-F238E27FC236}">
                <a16:creationId xmlns:a16="http://schemas.microsoft.com/office/drawing/2014/main" id="{E6CE6550-0D46-374C-9042-83C75AFF202A}"/>
              </a:ext>
            </a:extLst>
          </p:cNvPr>
          <p:cNvPicPr>
            <a:picLocks noChangeAspect="1"/>
          </p:cNvPicPr>
          <p:nvPr/>
        </p:nvPicPr>
        <p:blipFill>
          <a:blip r:embed="rId2"/>
          <a:stretch>
            <a:fillRect/>
          </a:stretch>
        </p:blipFill>
        <p:spPr>
          <a:xfrm>
            <a:off x="3113092" y="1066800"/>
            <a:ext cx="5965815" cy="5715000"/>
          </a:xfrm>
          <a:prstGeom prst="rect">
            <a:avLst/>
          </a:prstGeom>
        </p:spPr>
      </p:pic>
    </p:spTree>
    <p:extLst>
      <p:ext uri="{BB962C8B-B14F-4D97-AF65-F5344CB8AC3E}">
        <p14:creationId xmlns:p14="http://schemas.microsoft.com/office/powerpoint/2010/main" val="2926984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Instrument Performance</a:t>
            </a:r>
          </a:p>
        </p:txBody>
      </p:sp>
      <p:pic>
        <p:nvPicPr>
          <p:cNvPr id="4" name="Picture 3">
            <a:extLst>
              <a:ext uri="{FF2B5EF4-FFF2-40B4-BE49-F238E27FC236}">
                <a16:creationId xmlns:a16="http://schemas.microsoft.com/office/drawing/2014/main" id="{38F8808B-83B7-4A44-ACC2-D5B1AB188EA0}"/>
              </a:ext>
            </a:extLst>
          </p:cNvPr>
          <p:cNvPicPr>
            <a:picLocks noChangeAspect="1"/>
          </p:cNvPicPr>
          <p:nvPr/>
        </p:nvPicPr>
        <p:blipFill>
          <a:blip r:embed="rId2"/>
          <a:stretch>
            <a:fillRect/>
          </a:stretch>
        </p:blipFill>
        <p:spPr>
          <a:xfrm>
            <a:off x="3355228" y="1018359"/>
            <a:ext cx="5481544" cy="5715000"/>
          </a:xfrm>
          <a:prstGeom prst="rect">
            <a:avLst/>
          </a:prstGeom>
        </p:spPr>
      </p:pic>
    </p:spTree>
    <p:extLst>
      <p:ext uri="{BB962C8B-B14F-4D97-AF65-F5344CB8AC3E}">
        <p14:creationId xmlns:p14="http://schemas.microsoft.com/office/powerpoint/2010/main" val="2622115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Instrument Performance</a:t>
            </a:r>
          </a:p>
        </p:txBody>
      </p:sp>
      <p:pic>
        <p:nvPicPr>
          <p:cNvPr id="6" name="Picture 5">
            <a:extLst>
              <a:ext uri="{FF2B5EF4-FFF2-40B4-BE49-F238E27FC236}">
                <a16:creationId xmlns:a16="http://schemas.microsoft.com/office/drawing/2014/main" id="{676BEFBD-B224-F144-B7C9-8A660D5C0C32}"/>
              </a:ext>
            </a:extLst>
          </p:cNvPr>
          <p:cNvPicPr>
            <a:picLocks noChangeAspect="1"/>
          </p:cNvPicPr>
          <p:nvPr/>
        </p:nvPicPr>
        <p:blipFill>
          <a:blip r:embed="rId2"/>
          <a:stretch>
            <a:fillRect/>
          </a:stretch>
        </p:blipFill>
        <p:spPr>
          <a:xfrm>
            <a:off x="2441704" y="1066800"/>
            <a:ext cx="7129121" cy="5715000"/>
          </a:xfrm>
          <a:prstGeom prst="rect">
            <a:avLst/>
          </a:prstGeom>
        </p:spPr>
      </p:pic>
    </p:spTree>
    <p:extLst>
      <p:ext uri="{BB962C8B-B14F-4D97-AF65-F5344CB8AC3E}">
        <p14:creationId xmlns:p14="http://schemas.microsoft.com/office/powerpoint/2010/main" val="148335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Fires Rapidly Consume More Forests and Peat in the Arctic">
            <a:extLst>
              <a:ext uri="{FF2B5EF4-FFF2-40B4-BE49-F238E27FC236}">
                <a16:creationId xmlns:a16="http://schemas.microsoft.com/office/drawing/2014/main" id="{064518FD-252B-814B-B333-4E8EF2F07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249" y="1239696"/>
            <a:ext cx="8124938"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Wildfires in the Earth System</a:t>
            </a:r>
          </a:p>
        </p:txBody>
      </p:sp>
    </p:spTree>
    <p:extLst>
      <p:ext uri="{BB962C8B-B14F-4D97-AF65-F5344CB8AC3E}">
        <p14:creationId xmlns:p14="http://schemas.microsoft.com/office/powerpoint/2010/main" val="251986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Instrument Performance</a:t>
            </a:r>
          </a:p>
        </p:txBody>
      </p:sp>
      <p:pic>
        <p:nvPicPr>
          <p:cNvPr id="4" name="Picture 3">
            <a:extLst>
              <a:ext uri="{FF2B5EF4-FFF2-40B4-BE49-F238E27FC236}">
                <a16:creationId xmlns:a16="http://schemas.microsoft.com/office/drawing/2014/main" id="{6FF9B0F6-9AD9-BC46-839C-EDB4FBC53B9E}"/>
              </a:ext>
            </a:extLst>
          </p:cNvPr>
          <p:cNvPicPr>
            <a:picLocks noChangeAspect="1"/>
          </p:cNvPicPr>
          <p:nvPr/>
        </p:nvPicPr>
        <p:blipFill>
          <a:blip r:embed="rId2"/>
          <a:stretch>
            <a:fillRect/>
          </a:stretch>
        </p:blipFill>
        <p:spPr>
          <a:xfrm>
            <a:off x="2438790" y="1018359"/>
            <a:ext cx="7314420" cy="5715000"/>
          </a:xfrm>
          <a:prstGeom prst="rect">
            <a:avLst/>
          </a:prstGeom>
        </p:spPr>
      </p:pic>
    </p:spTree>
    <p:extLst>
      <p:ext uri="{BB962C8B-B14F-4D97-AF65-F5344CB8AC3E}">
        <p14:creationId xmlns:p14="http://schemas.microsoft.com/office/powerpoint/2010/main" val="271789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C808-5788-E24E-B01E-C5F9E5861DA0}"/>
              </a:ext>
            </a:extLst>
          </p:cNvPr>
          <p:cNvSpPr>
            <a:spLocks noGrp="1"/>
          </p:cNvSpPr>
          <p:nvPr>
            <p:ph type="title"/>
          </p:nvPr>
        </p:nvSpPr>
        <p:spPr>
          <a:xfrm>
            <a:off x="914399" y="-47621"/>
            <a:ext cx="11136573" cy="885825"/>
          </a:xfrm>
        </p:spPr>
        <p:txBody>
          <a:bodyPr/>
          <a:lstStyle/>
          <a:p>
            <a:r>
              <a:rPr lang="en-US" dirty="0"/>
              <a:t>JPL airborne assets: Data Collection (C-FIRST, in development)</a:t>
            </a:r>
          </a:p>
        </p:txBody>
      </p:sp>
      <p:sp>
        <p:nvSpPr>
          <p:cNvPr id="3" name="Slide Number Placeholder 2">
            <a:extLst>
              <a:ext uri="{FF2B5EF4-FFF2-40B4-BE49-F238E27FC236}">
                <a16:creationId xmlns:a16="http://schemas.microsoft.com/office/drawing/2014/main" id="{DC44B968-A9AA-A34D-8D5C-CA3345EF29A7}"/>
              </a:ext>
            </a:extLst>
          </p:cNvPr>
          <p:cNvSpPr>
            <a:spLocks noGrp="1"/>
          </p:cNvSpPr>
          <p:nvPr>
            <p:ph type="sldNum" sz="quarter" idx="10"/>
          </p:nvPr>
        </p:nvSpPr>
        <p:spPr/>
        <p:txBody>
          <a:bodyPr/>
          <a:lstStyle/>
          <a:p>
            <a:pPr>
              <a:defRPr/>
            </a:pPr>
            <a:fld id="{8C0AEA8D-42C2-44B1-A58E-E2705C6165D7}" type="slidenum">
              <a:rPr lang="en-US" smtClean="0">
                <a:latin typeface="Helvetica"/>
              </a:rPr>
              <a:pPr>
                <a:defRPr/>
              </a:pPr>
              <a:t>21</a:t>
            </a:fld>
            <a:endParaRPr lang="en-US">
              <a:latin typeface="Helvetica"/>
            </a:endParaRPr>
          </a:p>
        </p:txBody>
      </p:sp>
      <p:sp>
        <p:nvSpPr>
          <p:cNvPr id="5" name="TextBox 4">
            <a:extLst>
              <a:ext uri="{FF2B5EF4-FFF2-40B4-BE49-F238E27FC236}">
                <a16:creationId xmlns:a16="http://schemas.microsoft.com/office/drawing/2014/main" id="{B9814446-2FB8-7C41-881B-A2041B0E2C70}"/>
              </a:ext>
            </a:extLst>
          </p:cNvPr>
          <p:cNvSpPr txBox="1"/>
          <p:nvPr/>
        </p:nvSpPr>
        <p:spPr>
          <a:xfrm>
            <a:off x="1333216" y="956502"/>
            <a:ext cx="9296968" cy="892552"/>
          </a:xfrm>
          <a:prstGeom prst="rect">
            <a:avLst/>
          </a:prstGeom>
          <a:noFill/>
        </p:spPr>
        <p:txBody>
          <a:bodyPr wrap="square">
            <a:spAutoFit/>
          </a:bodyPr>
          <a:lstStyle/>
          <a:p>
            <a:pPr marL="0" marR="0" algn="ctr"/>
            <a:r>
              <a:rPr lang="en-US" sz="2400" b="1" dirty="0">
                <a:effectLst/>
                <a:latin typeface="Times New Roman" panose="02020603050405020304" pitchFamily="18" charset="0"/>
                <a:ea typeface="Times New Roman" panose="02020603050405020304" pitchFamily="18" charset="0"/>
              </a:rPr>
              <a:t>Compact Fire Infrared Radiance Spectral Tracker </a:t>
            </a:r>
            <a:r>
              <a:rPr lang="en-US" sz="2400" b="1" dirty="0">
                <a:effectLst/>
                <a:latin typeface="Times New Roman" panose="02020603050405020304" pitchFamily="18" charset="0"/>
                <a:ea typeface="Calibri" panose="020F0502020204030204" pitchFamily="34" charset="0"/>
              </a:rPr>
              <a:t>(c-FIRST), </a:t>
            </a:r>
            <a:r>
              <a:rPr lang="en-US" sz="2800" b="1" dirty="0">
                <a:solidFill>
                  <a:srgbClr val="002060"/>
                </a:solidFill>
                <a:effectLst/>
                <a:latin typeface="Times New Roman" panose="02020603050405020304" pitchFamily="18" charset="0"/>
                <a:ea typeface="Calibri" panose="020F0502020204030204" pitchFamily="34" charset="0"/>
              </a:rPr>
              <a:t>selected IIP 2021</a:t>
            </a:r>
            <a:r>
              <a:rPr lang="en-US" sz="2800" b="1" dirty="0">
                <a:solidFill>
                  <a:srgbClr val="002060"/>
                </a:solidFill>
                <a:effectLst/>
              </a:rPr>
              <a:t> </a:t>
            </a:r>
            <a:endParaRPr lang="en-US" sz="2800" b="1" dirty="0">
              <a:solidFill>
                <a:srgbClr val="002060"/>
              </a:solidFill>
            </a:endParaRPr>
          </a:p>
        </p:txBody>
      </p:sp>
      <p:sp>
        <p:nvSpPr>
          <p:cNvPr id="7" name="TextBox 6">
            <a:extLst>
              <a:ext uri="{FF2B5EF4-FFF2-40B4-BE49-F238E27FC236}">
                <a16:creationId xmlns:a16="http://schemas.microsoft.com/office/drawing/2014/main" id="{9BD0382C-BD2B-464F-8087-F670E7CBF9E8}"/>
              </a:ext>
            </a:extLst>
          </p:cNvPr>
          <p:cNvSpPr txBox="1"/>
          <p:nvPr/>
        </p:nvSpPr>
        <p:spPr>
          <a:xfrm>
            <a:off x="8782333" y="1494008"/>
            <a:ext cx="2163170"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rPr>
              <a:t>P.I.: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Sarath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Gunapala</a:t>
            </a:r>
            <a:r>
              <a:rPr lang="en-US" sz="1800" dirty="0">
                <a:effectLst/>
                <a:latin typeface="Times New Roman" panose="02020603050405020304" pitchFamily="18" charset="0"/>
                <a:ea typeface="Calibri" panose="020F0502020204030204" pitchFamily="34" charset="0"/>
              </a:rPr>
              <a:t> </a:t>
            </a:r>
            <a:endParaRPr lang="en-US" dirty="0"/>
          </a:p>
        </p:txBody>
      </p:sp>
      <p:sp>
        <p:nvSpPr>
          <p:cNvPr id="9" name="Text Box 18">
            <a:extLst>
              <a:ext uri="{FF2B5EF4-FFF2-40B4-BE49-F238E27FC236}">
                <a16:creationId xmlns:a16="http://schemas.microsoft.com/office/drawing/2014/main" id="{D39D6A2E-9DE6-CA41-95FF-B1D53772DDF5}"/>
              </a:ext>
            </a:extLst>
          </p:cNvPr>
          <p:cNvSpPr txBox="1">
            <a:spLocks noChangeArrowheads="1"/>
          </p:cNvSpPr>
          <p:nvPr/>
        </p:nvSpPr>
        <p:spPr bwMode="auto">
          <a:xfrm>
            <a:off x="288316" y="4778842"/>
            <a:ext cx="5208890" cy="198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eaLnBrk="1" hangingPunct="1">
              <a:spcBef>
                <a:spcPct val="0"/>
              </a:spcBef>
            </a:pPr>
            <a:r>
              <a:rPr lang="en-US" altLang="en-US" sz="1600" dirty="0"/>
              <a:t>Quantify the flow of carbon in terrestrial ecosystems. </a:t>
            </a:r>
          </a:p>
          <a:p>
            <a:pPr eaLnBrk="1" hangingPunct="1">
              <a:spcBef>
                <a:spcPct val="0"/>
              </a:spcBef>
            </a:pPr>
            <a:r>
              <a:rPr lang="en-US" altLang="en-US" sz="1600" dirty="0"/>
              <a:t>Discover cascading perturbations in ecosystems related to carbon storage. </a:t>
            </a:r>
          </a:p>
          <a:p>
            <a:pPr eaLnBrk="1" hangingPunct="1">
              <a:spcBef>
                <a:spcPct val="0"/>
              </a:spcBef>
            </a:pPr>
            <a:r>
              <a:rPr lang="en-US" altLang="en-US" sz="1600" dirty="0"/>
              <a:t>Understand ecosystem response to fire events. </a:t>
            </a:r>
          </a:p>
          <a:p>
            <a:pPr eaLnBrk="1" hangingPunct="1">
              <a:spcBef>
                <a:spcPct val="0"/>
              </a:spcBef>
            </a:pPr>
            <a:r>
              <a:rPr lang="en-US" altLang="en-US" sz="1600" dirty="0"/>
              <a:t>Understand how the threat of wildfires is changing with time and how exposure to emissions from wildfires can affect human health.</a:t>
            </a:r>
          </a:p>
          <a:p>
            <a:pPr algn="just">
              <a:spcBef>
                <a:spcPct val="0"/>
              </a:spcBef>
              <a:spcAft>
                <a:spcPts val="300"/>
              </a:spcAft>
            </a:pPr>
            <a:endParaRPr lang="en-US" altLang="en-US" sz="1100" dirty="0">
              <a:latin typeface="Arial" panose="020B0604020202020204" pitchFamily="34" charset="0"/>
              <a:cs typeface="Arial" panose="020B0604020202020204" pitchFamily="34" charset="0"/>
            </a:endParaRPr>
          </a:p>
        </p:txBody>
      </p:sp>
      <p:sp>
        <p:nvSpPr>
          <p:cNvPr id="11" name="Text Box 22">
            <a:extLst>
              <a:ext uri="{FF2B5EF4-FFF2-40B4-BE49-F238E27FC236}">
                <a16:creationId xmlns:a16="http://schemas.microsoft.com/office/drawing/2014/main" id="{FCE7AAD7-C995-EF4A-926A-E3EEC54C0B65}"/>
              </a:ext>
            </a:extLst>
          </p:cNvPr>
          <p:cNvSpPr txBox="1">
            <a:spLocks noChangeArrowheads="1"/>
          </p:cNvSpPr>
          <p:nvPr/>
        </p:nvSpPr>
        <p:spPr bwMode="auto">
          <a:xfrm>
            <a:off x="226187" y="4380299"/>
            <a:ext cx="4372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a:spcBef>
                <a:spcPct val="0"/>
              </a:spcBef>
              <a:buFontTx/>
              <a:buNone/>
            </a:pPr>
            <a:r>
              <a:rPr lang="en-US" altLang="en-US" sz="1800" b="1" dirty="0">
                <a:latin typeface="Arial" panose="020B0604020202020204" pitchFamily="34" charset="0"/>
                <a:cs typeface="Arial" panose="020B0604020202020204" pitchFamily="34" charset="0"/>
              </a:rPr>
              <a:t>Science and Societal benefits</a:t>
            </a:r>
          </a:p>
        </p:txBody>
      </p:sp>
      <p:sp>
        <p:nvSpPr>
          <p:cNvPr id="12" name="Rectangle 1">
            <a:extLst>
              <a:ext uri="{FF2B5EF4-FFF2-40B4-BE49-F238E27FC236}">
                <a16:creationId xmlns:a16="http://schemas.microsoft.com/office/drawing/2014/main" id="{24E1EDE9-B589-3A4A-A20E-D58CC5005EEB}"/>
              </a:ext>
            </a:extLst>
          </p:cNvPr>
          <p:cNvSpPr>
            <a:spLocks noChangeArrowheads="1"/>
          </p:cNvSpPr>
          <p:nvPr/>
        </p:nvSpPr>
        <p:spPr bwMode="auto">
          <a:xfrm>
            <a:off x="5771365" y="3895357"/>
            <a:ext cx="2091909" cy="61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algn="ct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Off-Axis All Metal Korsch Optical Design</a:t>
            </a:r>
          </a:p>
        </p:txBody>
      </p:sp>
      <p:sp>
        <p:nvSpPr>
          <p:cNvPr id="13" name="Rectangle 30">
            <a:extLst>
              <a:ext uri="{FF2B5EF4-FFF2-40B4-BE49-F238E27FC236}">
                <a16:creationId xmlns:a16="http://schemas.microsoft.com/office/drawing/2014/main" id="{6888FE87-C1A9-9B4E-BA90-71CB662CD643}"/>
              </a:ext>
            </a:extLst>
          </p:cNvPr>
          <p:cNvSpPr>
            <a:spLocks noChangeArrowheads="1"/>
          </p:cNvSpPr>
          <p:nvPr/>
        </p:nvSpPr>
        <p:spPr bwMode="auto">
          <a:xfrm>
            <a:off x="8818111" y="1990737"/>
            <a:ext cx="2509531"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algn="ctr" eaLnBrk="1" hangingPunct="1">
              <a:spcBef>
                <a:spcPct val="0"/>
              </a:spcBef>
              <a:buFontTx/>
              <a:buNone/>
            </a:pPr>
            <a:r>
              <a:rPr lang="en-US" altLang="en-US" sz="1200" dirty="0">
                <a:solidFill>
                  <a:srgbClr val="000000"/>
                </a:solidFill>
                <a:latin typeface="Arial" panose="020B0604020202020204" pitchFamily="34" charset="0"/>
                <a:cs typeface="Arial" panose="020B0604020202020204" pitchFamily="34" charset="0"/>
              </a:rPr>
              <a:t>3D Simulation of c-First</a:t>
            </a:r>
          </a:p>
          <a:p>
            <a:pPr algn="ctr" eaLnBrk="1" hangingPunct="1">
              <a:spcBef>
                <a:spcPct val="0"/>
              </a:spcBef>
              <a:buFontTx/>
              <a:buNone/>
            </a:pPr>
            <a:r>
              <a:rPr lang="en-US" altLang="en-US" sz="1200" dirty="0">
                <a:solidFill>
                  <a:srgbClr val="000000"/>
                </a:solidFill>
                <a:latin typeface="Arial" panose="020B0604020202020204" pitchFamily="34" charset="0"/>
                <a:cs typeface="Arial" panose="020B0604020202020204" pitchFamily="34" charset="0"/>
              </a:rPr>
              <a:t>12U Instrument</a:t>
            </a:r>
          </a:p>
        </p:txBody>
      </p:sp>
      <p:sp>
        <p:nvSpPr>
          <p:cNvPr id="14" name="Rectangle 32">
            <a:extLst>
              <a:ext uri="{FF2B5EF4-FFF2-40B4-BE49-F238E27FC236}">
                <a16:creationId xmlns:a16="http://schemas.microsoft.com/office/drawing/2014/main" id="{DBC54FCB-E4A1-4C4A-B534-997BE77F6027}"/>
              </a:ext>
            </a:extLst>
          </p:cNvPr>
          <p:cNvSpPr>
            <a:spLocks noChangeArrowheads="1"/>
          </p:cNvSpPr>
          <p:nvPr/>
        </p:nvSpPr>
        <p:spPr bwMode="auto">
          <a:xfrm>
            <a:off x="5771365" y="5898028"/>
            <a:ext cx="2471565" cy="3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High Dynamic Range Digital FPA</a:t>
            </a:r>
          </a:p>
        </p:txBody>
      </p:sp>
      <p:cxnSp>
        <p:nvCxnSpPr>
          <p:cNvPr id="15" name="Straight Arrow Connector 60">
            <a:extLst>
              <a:ext uri="{FF2B5EF4-FFF2-40B4-BE49-F238E27FC236}">
                <a16:creationId xmlns:a16="http://schemas.microsoft.com/office/drawing/2014/main" id="{4CDFDDA7-9AD1-6842-A7C3-64E5F35AFEBE}"/>
              </a:ext>
            </a:extLst>
          </p:cNvPr>
          <p:cNvCxnSpPr>
            <a:cxnSpLocks noChangeShapeType="1"/>
          </p:cNvCxnSpPr>
          <p:nvPr/>
        </p:nvCxnSpPr>
        <p:spPr bwMode="auto">
          <a:xfrm>
            <a:off x="7870867" y="2767782"/>
            <a:ext cx="0" cy="767242"/>
          </a:xfrm>
          <a:prstGeom prst="straightConnector1">
            <a:avLst/>
          </a:prstGeom>
          <a:noFill/>
          <a:ln w="1587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16" name="Straight Arrow Connector 61">
            <a:extLst>
              <a:ext uri="{FF2B5EF4-FFF2-40B4-BE49-F238E27FC236}">
                <a16:creationId xmlns:a16="http://schemas.microsoft.com/office/drawing/2014/main" id="{D6F1B8C7-1215-F74C-BD19-59C56C1B9EF0}"/>
              </a:ext>
            </a:extLst>
          </p:cNvPr>
          <p:cNvCxnSpPr>
            <a:cxnSpLocks noChangeShapeType="1"/>
          </p:cNvCxnSpPr>
          <p:nvPr/>
        </p:nvCxnSpPr>
        <p:spPr bwMode="auto">
          <a:xfrm flipH="1" flipV="1">
            <a:off x="7458940" y="2777587"/>
            <a:ext cx="398640" cy="0"/>
          </a:xfrm>
          <a:prstGeom prst="straightConnector1">
            <a:avLst/>
          </a:prstGeom>
          <a:noFill/>
          <a:ln w="15875">
            <a:solidFill>
              <a:srgbClr val="0070C0"/>
            </a:solidFill>
            <a:round/>
            <a:headEnd/>
            <a:tailEnd/>
          </a:ln>
          <a:extLst>
            <a:ext uri="{909E8E84-426E-40DD-AFC4-6F175D3DCCD1}">
              <a14:hiddenFill xmlns:a14="http://schemas.microsoft.com/office/drawing/2010/main">
                <a:noFill/>
              </a14:hiddenFill>
            </a:ext>
          </a:extLst>
        </p:spPr>
      </p:cxnSp>
      <p:sp>
        <p:nvSpPr>
          <p:cNvPr id="17" name="Right Arrow 1">
            <a:extLst>
              <a:ext uri="{FF2B5EF4-FFF2-40B4-BE49-F238E27FC236}">
                <a16:creationId xmlns:a16="http://schemas.microsoft.com/office/drawing/2014/main" id="{F1A226F2-A398-B04C-9D5D-3782E7412BD6}"/>
              </a:ext>
            </a:extLst>
          </p:cNvPr>
          <p:cNvSpPr>
            <a:spLocks noChangeArrowheads="1"/>
          </p:cNvSpPr>
          <p:nvPr/>
        </p:nvSpPr>
        <p:spPr bwMode="auto">
          <a:xfrm>
            <a:off x="7812021" y="3456584"/>
            <a:ext cx="639721" cy="411810"/>
          </a:xfrm>
          <a:prstGeom prst="rightArrow">
            <a:avLst>
              <a:gd name="adj1" fmla="val 50000"/>
              <a:gd name="adj2" fmla="val 50074"/>
            </a:avLst>
          </a:prstGeom>
          <a:solidFill>
            <a:srgbClr val="0070C0"/>
          </a:solidFill>
          <a:ln w="9525">
            <a:solidFill>
              <a:schemeClr val="tx1"/>
            </a:solidFill>
            <a:round/>
            <a:headEnd/>
            <a:tailEnd/>
          </a:ln>
        </p:spPr>
        <p:txBody>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cxnSp>
        <p:nvCxnSpPr>
          <p:cNvPr id="18" name="Straight Arrow Connector 64">
            <a:extLst>
              <a:ext uri="{FF2B5EF4-FFF2-40B4-BE49-F238E27FC236}">
                <a16:creationId xmlns:a16="http://schemas.microsoft.com/office/drawing/2014/main" id="{8B331B8C-7CAF-CB47-A89A-F52E7011E766}"/>
              </a:ext>
            </a:extLst>
          </p:cNvPr>
          <p:cNvCxnSpPr>
            <a:cxnSpLocks noChangeShapeType="1"/>
          </p:cNvCxnSpPr>
          <p:nvPr/>
        </p:nvCxnSpPr>
        <p:spPr bwMode="auto">
          <a:xfrm flipV="1">
            <a:off x="7870867" y="3814466"/>
            <a:ext cx="0" cy="1414370"/>
          </a:xfrm>
          <a:prstGeom prst="straightConnector1">
            <a:avLst/>
          </a:prstGeom>
          <a:noFill/>
          <a:ln w="1587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19" name="Straight Arrow Connector 65">
            <a:extLst>
              <a:ext uri="{FF2B5EF4-FFF2-40B4-BE49-F238E27FC236}">
                <a16:creationId xmlns:a16="http://schemas.microsoft.com/office/drawing/2014/main" id="{A0D22E0E-8C08-454E-AF81-ABFC1FB8CE7A}"/>
              </a:ext>
            </a:extLst>
          </p:cNvPr>
          <p:cNvCxnSpPr>
            <a:cxnSpLocks noChangeShapeType="1"/>
          </p:cNvCxnSpPr>
          <p:nvPr/>
        </p:nvCxnSpPr>
        <p:spPr bwMode="auto">
          <a:xfrm flipV="1">
            <a:off x="7069792" y="5228836"/>
            <a:ext cx="793483" cy="0"/>
          </a:xfrm>
          <a:prstGeom prst="straightConnector1">
            <a:avLst/>
          </a:prstGeom>
          <a:noFill/>
          <a:ln w="15875">
            <a:solidFill>
              <a:srgbClr val="0070C0"/>
            </a:solidFill>
            <a:round/>
            <a:headEnd/>
            <a:tailEnd/>
          </a:ln>
          <a:extLst>
            <a:ext uri="{909E8E84-426E-40DD-AFC4-6F175D3DCCD1}">
              <a14:hiddenFill xmlns:a14="http://schemas.microsoft.com/office/drawing/2010/main">
                <a:noFill/>
              </a14:hiddenFill>
            </a:ext>
          </a:extLst>
        </p:spPr>
      </p:cxnSp>
      <p:pic>
        <p:nvPicPr>
          <p:cNvPr id="20" name="Picture 40">
            <a:extLst>
              <a:ext uri="{FF2B5EF4-FFF2-40B4-BE49-F238E27FC236}">
                <a16:creationId xmlns:a16="http://schemas.microsoft.com/office/drawing/2014/main" id="{28D66DE9-0F99-E642-BAA2-07C3EDAA9B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4517" y="1924552"/>
            <a:ext cx="1716048" cy="174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5" descr="Snapdragon 855 mobile HDK">
            <a:extLst>
              <a:ext uri="{FF2B5EF4-FFF2-40B4-BE49-F238E27FC236}">
                <a16:creationId xmlns:a16="http://schemas.microsoft.com/office/drawing/2014/main" id="{5414B632-F9F9-DE48-BD44-E7E1E2BC52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83333" y="4870954"/>
            <a:ext cx="679586" cy="10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65">
            <a:extLst>
              <a:ext uri="{FF2B5EF4-FFF2-40B4-BE49-F238E27FC236}">
                <a16:creationId xmlns:a16="http://schemas.microsoft.com/office/drawing/2014/main" id="{59375DD5-5363-D549-B4A1-E7BAFE45D1D2}"/>
              </a:ext>
            </a:extLst>
          </p:cNvPr>
          <p:cNvCxnSpPr>
            <a:cxnSpLocks noChangeShapeType="1"/>
          </p:cNvCxnSpPr>
          <p:nvPr/>
        </p:nvCxnSpPr>
        <p:spPr bwMode="auto">
          <a:xfrm>
            <a:off x="8201169" y="5321984"/>
            <a:ext cx="487860" cy="2452"/>
          </a:xfrm>
          <a:prstGeom prst="straightConnector1">
            <a:avLst/>
          </a:prstGeom>
          <a:noFill/>
          <a:ln w="15875">
            <a:solidFill>
              <a:srgbClr val="0070C0"/>
            </a:solidFill>
            <a:round/>
            <a:headEnd/>
            <a:tailEnd/>
          </a:ln>
          <a:extLst>
            <a:ext uri="{909E8E84-426E-40DD-AFC4-6F175D3DCCD1}">
              <a14:hiddenFill xmlns:a14="http://schemas.microsoft.com/office/drawing/2010/main">
                <a:noFill/>
              </a14:hiddenFill>
            </a:ext>
          </a:extLst>
        </p:spPr>
      </p:cxnSp>
      <p:cxnSp>
        <p:nvCxnSpPr>
          <p:cNvPr id="23" name="Straight Arrow Connector 64">
            <a:extLst>
              <a:ext uri="{FF2B5EF4-FFF2-40B4-BE49-F238E27FC236}">
                <a16:creationId xmlns:a16="http://schemas.microsoft.com/office/drawing/2014/main" id="{4867766E-8D29-994C-A9D6-00CB0C9E958B}"/>
              </a:ext>
            </a:extLst>
          </p:cNvPr>
          <p:cNvCxnSpPr>
            <a:cxnSpLocks noChangeShapeType="1"/>
          </p:cNvCxnSpPr>
          <p:nvPr/>
        </p:nvCxnSpPr>
        <p:spPr bwMode="auto">
          <a:xfrm flipV="1">
            <a:off x="8193575" y="3814466"/>
            <a:ext cx="0" cy="1517323"/>
          </a:xfrm>
          <a:prstGeom prst="straightConnector1">
            <a:avLst/>
          </a:prstGeom>
          <a:noFill/>
          <a:ln w="15875">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24" name="TextBox 11">
            <a:extLst>
              <a:ext uri="{FF2B5EF4-FFF2-40B4-BE49-F238E27FC236}">
                <a16:creationId xmlns:a16="http://schemas.microsoft.com/office/drawing/2014/main" id="{1EBDB84C-826F-2345-8BE4-34B220ACF56C}"/>
              </a:ext>
            </a:extLst>
          </p:cNvPr>
          <p:cNvSpPr txBox="1">
            <a:spLocks noChangeArrowheads="1"/>
          </p:cNvSpPr>
          <p:nvPr/>
        </p:nvSpPr>
        <p:spPr bwMode="auto">
          <a:xfrm>
            <a:off x="8271406" y="5790173"/>
            <a:ext cx="2598750" cy="3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a:spcBef>
                <a:spcPct val="0"/>
              </a:spcBef>
              <a:buFontTx/>
              <a:buNone/>
            </a:pPr>
            <a:r>
              <a:rPr lang="en-US" altLang="en-US" sz="1000">
                <a:latin typeface="Arial" panose="020B0604020202020204" pitchFamily="34" charset="0"/>
                <a:cs typeface="Arial" panose="020B0604020202020204" pitchFamily="34" charset="0"/>
              </a:rPr>
              <a:t>Qualcomm Snapdragon 855 board </a:t>
            </a:r>
          </a:p>
        </p:txBody>
      </p:sp>
      <p:sp>
        <p:nvSpPr>
          <p:cNvPr id="26" name="Text Box 18">
            <a:extLst>
              <a:ext uri="{FF2B5EF4-FFF2-40B4-BE49-F238E27FC236}">
                <a16:creationId xmlns:a16="http://schemas.microsoft.com/office/drawing/2014/main" id="{56F3107E-5937-9448-93F7-ADEA41528E7F}"/>
              </a:ext>
            </a:extLst>
          </p:cNvPr>
          <p:cNvSpPr txBox="1">
            <a:spLocks noChangeArrowheads="1"/>
          </p:cNvSpPr>
          <p:nvPr/>
        </p:nvSpPr>
        <p:spPr bwMode="auto">
          <a:xfrm>
            <a:off x="319434" y="1921952"/>
            <a:ext cx="5117773" cy="190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spcBef>
                <a:spcPct val="20000"/>
              </a:spcBef>
              <a:buChar char="•"/>
              <a:tabLst>
                <a:tab pos="1830388" algn="ctr"/>
                <a:tab pos="2514600" algn="ctr"/>
                <a:tab pos="3200400" algn="ctr"/>
              </a:tabLst>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tabLst>
                <a:tab pos="1830388" algn="ctr"/>
                <a:tab pos="2514600" algn="ctr"/>
                <a:tab pos="3200400" algn="ctr"/>
              </a:tabLst>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tabLst>
                <a:tab pos="1830388" algn="ctr"/>
                <a:tab pos="2514600" algn="ctr"/>
                <a:tab pos="3200400" algn="ctr"/>
              </a:tabLst>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tabLst>
                <a:tab pos="1830388" algn="ctr"/>
                <a:tab pos="2514600" algn="ctr"/>
                <a:tab pos="3200400" algn="ctr"/>
              </a:tabLst>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tabLst>
                <a:tab pos="1830388" algn="ctr"/>
                <a:tab pos="2514600" algn="ctr"/>
                <a:tab pos="3200400" algn="ctr"/>
              </a:tabLst>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tabLst>
                <a:tab pos="1830388" algn="ctr"/>
                <a:tab pos="2514600" algn="ctr"/>
                <a:tab pos="3200400" algn="ctr"/>
              </a:tabLst>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tabLst>
                <a:tab pos="1830388" algn="ctr"/>
                <a:tab pos="2514600" algn="ctr"/>
                <a:tab pos="3200400" algn="ctr"/>
              </a:tabLst>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tabLst>
                <a:tab pos="1830388" algn="ctr"/>
                <a:tab pos="2514600" algn="ctr"/>
                <a:tab pos="3200400" algn="ctr"/>
              </a:tabLst>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tabLst>
                <a:tab pos="1830388" algn="ctr"/>
                <a:tab pos="2514600" algn="ctr"/>
                <a:tab pos="3200400" algn="ctr"/>
              </a:tabLst>
              <a:defRPr>
                <a:solidFill>
                  <a:schemeClr val="tx1"/>
                </a:solidFill>
                <a:latin typeface="Tahoma" panose="020B0604030504040204" pitchFamily="34" charset="0"/>
                <a:cs typeface="Tahoma" panose="020B0604030504040204" pitchFamily="34" charset="0"/>
              </a:defRPr>
            </a:lvl9pPr>
          </a:lstStyle>
          <a:p>
            <a:pPr marL="0" indent="0" algn="just">
              <a:spcBef>
                <a:spcPct val="0"/>
              </a:spcBef>
              <a:spcAft>
                <a:spcPts val="300"/>
              </a:spcAft>
              <a:buNone/>
            </a:pPr>
            <a:r>
              <a:rPr lang="en-US" altLang="en-US" sz="1600" dirty="0">
                <a:latin typeface="Arial" panose="020B0604020202020204" pitchFamily="34" charset="0"/>
                <a:cs typeface="Arial" panose="020B0604020202020204" pitchFamily="34" charset="0"/>
              </a:rPr>
              <a:t>12U modular </a:t>
            </a:r>
            <a:r>
              <a:rPr lang="en-US" altLang="en-US" sz="1600" b="1" dirty="0">
                <a:latin typeface="Arial" panose="020B0604020202020204" pitchFamily="34" charset="0"/>
                <a:cs typeface="Arial" panose="020B0604020202020204" pitchFamily="34" charset="0"/>
              </a:rPr>
              <a:t>unsaturable</a:t>
            </a:r>
            <a:r>
              <a:rPr lang="en-US" altLang="en-US" sz="1600" dirty="0">
                <a:latin typeface="Arial" panose="020B0604020202020204" pitchFamily="34" charset="0"/>
                <a:cs typeface="Arial" panose="020B0604020202020204" pitchFamily="34" charset="0"/>
              </a:rPr>
              <a:t> high dynamic range multispectral imager based on breakthrough high operating temperature barrier infrared detector digital focal plane array technology </a:t>
            </a:r>
          </a:p>
          <a:p>
            <a:pPr algn="just">
              <a:spcBef>
                <a:spcPct val="0"/>
              </a:spcBef>
              <a:spcAft>
                <a:spcPts val="300"/>
              </a:spcAft>
            </a:pPr>
            <a:endParaRPr lang="en-US" altLang="en-US" sz="1600" dirty="0">
              <a:latin typeface="Arial" panose="020B0604020202020204" pitchFamily="34" charset="0"/>
              <a:cs typeface="Arial" panose="020B0604020202020204" pitchFamily="34" charset="0"/>
            </a:endParaRPr>
          </a:p>
          <a:p>
            <a:pPr algn="just">
              <a:spcBef>
                <a:spcPct val="0"/>
              </a:spcBef>
              <a:spcAft>
                <a:spcPts val="300"/>
              </a:spcAft>
            </a:pPr>
            <a:endParaRPr lang="en-US" altLang="en-US" sz="1600" dirty="0">
              <a:latin typeface="Arial" panose="020B0604020202020204" pitchFamily="34" charset="0"/>
              <a:cs typeface="Arial" panose="020B0604020202020204" pitchFamily="34" charset="0"/>
            </a:endParaRPr>
          </a:p>
          <a:p>
            <a:pPr marL="0" indent="0" algn="just">
              <a:spcBef>
                <a:spcPct val="0"/>
              </a:spcBef>
              <a:spcAft>
                <a:spcPts val="300"/>
              </a:spcAft>
              <a:buNone/>
            </a:pPr>
            <a:r>
              <a:rPr lang="en-US" altLang="en-US" sz="1600" dirty="0">
                <a:latin typeface="Arial" panose="020B0604020202020204" pitchFamily="34" charset="0"/>
                <a:cs typeface="Arial" panose="020B0604020202020204" pitchFamily="34" charset="0"/>
              </a:rPr>
              <a:t>To remotely monitor </a:t>
            </a:r>
            <a:r>
              <a:rPr lang="en-US" altLang="en-US" sz="1600" b="1" dirty="0">
                <a:latin typeface="Arial" panose="020B0604020202020204" pitchFamily="34" charset="0"/>
                <a:cs typeface="Arial" panose="020B0604020202020204" pitchFamily="34" charset="0"/>
              </a:rPr>
              <a:t>fire</a:t>
            </a:r>
            <a:r>
              <a:rPr lang="en-US" altLang="en-US" sz="1600" dirty="0">
                <a:latin typeface="Arial" panose="020B0604020202020204" pitchFamily="34" charset="0"/>
                <a:cs typeface="Arial" panose="020B0604020202020204" pitchFamily="34" charset="0"/>
              </a:rPr>
              <a:t> and volcano impacts on ecology, the carbon cycle, and atmospheric composition </a:t>
            </a:r>
          </a:p>
        </p:txBody>
      </p:sp>
      <p:sp>
        <p:nvSpPr>
          <p:cNvPr id="27" name="Text Box 22">
            <a:extLst>
              <a:ext uri="{FF2B5EF4-FFF2-40B4-BE49-F238E27FC236}">
                <a16:creationId xmlns:a16="http://schemas.microsoft.com/office/drawing/2014/main" id="{9223C632-336B-6248-A5AB-A0BAD40AB609}"/>
              </a:ext>
            </a:extLst>
          </p:cNvPr>
          <p:cNvSpPr txBox="1">
            <a:spLocks noChangeArrowheads="1"/>
          </p:cNvSpPr>
          <p:nvPr/>
        </p:nvSpPr>
        <p:spPr bwMode="auto">
          <a:xfrm>
            <a:off x="119134" y="1542199"/>
            <a:ext cx="1627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cs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cs typeface="Tahoma" panose="020B0604030504040204" pitchFamily="34" charset="0"/>
              </a:defRPr>
            </a:lvl9pPr>
          </a:lstStyle>
          <a:p>
            <a:pPr>
              <a:spcBef>
                <a:spcPct val="0"/>
              </a:spcBef>
              <a:buFontTx/>
              <a:buNone/>
            </a:pPr>
            <a:r>
              <a:rPr lang="en-US" altLang="en-US" sz="1800" b="1" dirty="0">
                <a:latin typeface="Arial" panose="020B0604020202020204" pitchFamily="34" charset="0"/>
                <a:cs typeface="Arial" panose="020B0604020202020204" pitchFamily="34" charset="0"/>
              </a:rPr>
              <a:t>Instrument</a:t>
            </a:r>
          </a:p>
        </p:txBody>
      </p:sp>
      <p:pic>
        <p:nvPicPr>
          <p:cNvPr id="28" name="Picture 2">
            <a:extLst>
              <a:ext uri="{FF2B5EF4-FFF2-40B4-BE49-F238E27FC236}">
                <a16:creationId xmlns:a16="http://schemas.microsoft.com/office/drawing/2014/main" id="{FD0B7107-129A-5847-9B35-37525AD1DF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9941" y="4682208"/>
            <a:ext cx="1381951" cy="118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a:extLst>
              <a:ext uri="{FF2B5EF4-FFF2-40B4-BE49-F238E27FC236}">
                <a16:creationId xmlns:a16="http://schemas.microsoft.com/office/drawing/2014/main" id="{C2E2CDA2-26CE-2541-8C02-F2E8C630B1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51132" y="2561945"/>
            <a:ext cx="3426885" cy="230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8A32EEB0-4BA4-DC4E-B191-D1FCE664E009}"/>
              </a:ext>
            </a:extLst>
          </p:cNvPr>
          <p:cNvSpPr txBox="1"/>
          <p:nvPr/>
        </p:nvSpPr>
        <p:spPr>
          <a:xfrm>
            <a:off x="203200" y="3059668"/>
            <a:ext cx="1206500" cy="369332"/>
          </a:xfrm>
          <a:prstGeom prst="rect">
            <a:avLst/>
          </a:prstGeom>
          <a:noFill/>
        </p:spPr>
        <p:txBody>
          <a:bodyPr wrap="square">
            <a:spAutoFit/>
          </a:bodyPr>
          <a:lstStyle/>
          <a:p>
            <a:pPr marL="0" indent="0" algn="just">
              <a:spcBef>
                <a:spcPct val="0"/>
              </a:spcBef>
              <a:spcAft>
                <a:spcPts val="300"/>
              </a:spcAft>
              <a:buNone/>
            </a:pPr>
            <a:r>
              <a:rPr lang="en-US" altLang="en-US" sz="1800" b="1" dirty="0">
                <a:latin typeface="Arial" panose="020B0604020202020204" pitchFamily="34" charset="0"/>
                <a:cs typeface="Arial" panose="020B0604020202020204" pitchFamily="34" charset="0"/>
              </a:rPr>
              <a:t>Purpose</a:t>
            </a:r>
          </a:p>
        </p:txBody>
      </p:sp>
    </p:spTree>
    <p:extLst>
      <p:ext uri="{BB962C8B-B14F-4D97-AF65-F5344CB8AC3E}">
        <p14:creationId xmlns:p14="http://schemas.microsoft.com/office/powerpoint/2010/main" val="3817725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549D51-4D8D-8B44-AA38-2B21CA0BB640}"/>
              </a:ext>
            </a:extLst>
          </p:cNvPr>
          <p:cNvSpPr/>
          <p:nvPr/>
        </p:nvSpPr>
        <p:spPr>
          <a:xfrm>
            <a:off x="3566817" y="4392516"/>
            <a:ext cx="5058372" cy="1200329"/>
          </a:xfrm>
          <a:prstGeom prst="rect">
            <a:avLst/>
          </a:prstGeom>
        </p:spPr>
        <p:txBody>
          <a:bodyPr wrap="none">
            <a:spAutoFit/>
          </a:bodyPr>
          <a:lstStyle/>
          <a:p>
            <a:pPr algn="ctr" defTabSz="609585"/>
            <a:endParaRPr lang="en-US" sz="2400" dirty="0">
              <a:solidFill>
                <a:prstClr val="black"/>
              </a:solidFill>
              <a:latin typeface="Arial"/>
            </a:endParaRPr>
          </a:p>
          <a:p>
            <a:pPr algn="ctr" defTabSz="609585"/>
            <a:r>
              <a:rPr lang="en-US" sz="2400" dirty="0">
                <a:solidFill>
                  <a:prstClr val="black"/>
                </a:solidFill>
                <a:latin typeface="Arial"/>
                <a:hlinkClick r:id="rId2"/>
              </a:rPr>
              <a:t>Michael.J.Garay@jpl.nasa.gov</a:t>
            </a:r>
            <a:endParaRPr lang="en-US" sz="2400" dirty="0">
              <a:solidFill>
                <a:prstClr val="black"/>
              </a:solidFill>
              <a:latin typeface="Arial"/>
            </a:endParaRPr>
          </a:p>
          <a:p>
            <a:pPr algn="ctr" defTabSz="609585"/>
            <a:r>
              <a:rPr lang="en-US" sz="2400" dirty="0">
                <a:solidFill>
                  <a:prstClr val="black"/>
                </a:solidFill>
                <a:latin typeface="Arial"/>
                <a:hlinkClick r:id="rId3"/>
              </a:rPr>
              <a:t>Olga.V.Kalashnikova@jpl.nasa.gov</a:t>
            </a:r>
            <a:endParaRPr lang="en-US" sz="2400" dirty="0">
              <a:solidFill>
                <a:prstClr val="black"/>
              </a:solidFill>
              <a:latin typeface="Arial"/>
            </a:endParaRPr>
          </a:p>
        </p:txBody>
      </p:sp>
    </p:spTree>
    <p:extLst>
      <p:ext uri="{BB962C8B-B14F-4D97-AF65-F5344CB8AC3E}">
        <p14:creationId xmlns:p14="http://schemas.microsoft.com/office/powerpoint/2010/main" val="345592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Fires Rapidly Consume More Forests and Peat in the Arctic">
            <a:extLst>
              <a:ext uri="{FF2B5EF4-FFF2-40B4-BE49-F238E27FC236}">
                <a16:creationId xmlns:a16="http://schemas.microsoft.com/office/drawing/2014/main" id="{064518FD-252B-814B-B333-4E8EF2F07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249" y="1239696"/>
            <a:ext cx="8124938"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Wildfires in the Earth System</a:t>
            </a:r>
          </a:p>
        </p:txBody>
      </p:sp>
      <p:pic>
        <p:nvPicPr>
          <p:cNvPr id="8" name="Picture 7">
            <a:extLst>
              <a:ext uri="{FF2B5EF4-FFF2-40B4-BE49-F238E27FC236}">
                <a16:creationId xmlns:a16="http://schemas.microsoft.com/office/drawing/2014/main" id="{4231D4E6-80BE-6446-B86F-48F157737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893" y="1981200"/>
            <a:ext cx="6091847" cy="4572000"/>
          </a:xfrm>
          <a:prstGeom prst="rect">
            <a:avLst/>
          </a:prstGeom>
        </p:spPr>
      </p:pic>
      <p:sp>
        <p:nvSpPr>
          <p:cNvPr id="9" name="TextBox 8">
            <a:extLst>
              <a:ext uri="{FF2B5EF4-FFF2-40B4-BE49-F238E27FC236}">
                <a16:creationId xmlns:a16="http://schemas.microsoft.com/office/drawing/2014/main" id="{C4D765F7-1694-5044-8446-A74EA20EF7C8}"/>
              </a:ext>
            </a:extLst>
          </p:cNvPr>
          <p:cNvSpPr txBox="1"/>
          <p:nvPr/>
        </p:nvSpPr>
        <p:spPr>
          <a:xfrm>
            <a:off x="10458603" y="6197642"/>
            <a:ext cx="970137" cy="253916"/>
          </a:xfrm>
          <a:prstGeom prst="rect">
            <a:avLst/>
          </a:prstGeom>
          <a:noFill/>
        </p:spPr>
        <p:txBody>
          <a:bodyPr wrap="none" rtlCol="0">
            <a:spAutoFit/>
          </a:bodyPr>
          <a:lstStyle/>
          <a:p>
            <a:r>
              <a:rPr lang="en-US" sz="1050" i="1" dirty="0" err="1">
                <a:solidFill>
                  <a:schemeClr val="bg1"/>
                </a:solidFill>
              </a:rPr>
              <a:t>Ottmar</a:t>
            </a:r>
            <a:r>
              <a:rPr lang="en-US" sz="1050" i="1" dirty="0">
                <a:solidFill>
                  <a:schemeClr val="bg1"/>
                </a:solidFill>
              </a:rPr>
              <a:t>, 2014</a:t>
            </a:r>
          </a:p>
        </p:txBody>
      </p:sp>
    </p:spTree>
    <p:extLst>
      <p:ext uri="{BB962C8B-B14F-4D97-AF65-F5344CB8AC3E}">
        <p14:creationId xmlns:p14="http://schemas.microsoft.com/office/powerpoint/2010/main" val="290794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Unique Need</a:t>
            </a:r>
          </a:p>
        </p:txBody>
      </p:sp>
      <p:sp>
        <p:nvSpPr>
          <p:cNvPr id="7" name="Content Placeholder 2">
            <a:extLst>
              <a:ext uri="{FF2B5EF4-FFF2-40B4-BE49-F238E27FC236}">
                <a16:creationId xmlns:a16="http://schemas.microsoft.com/office/drawing/2014/main" id="{973E6448-C6EB-754A-A760-1D462FB57E38}"/>
              </a:ext>
            </a:extLst>
          </p:cNvPr>
          <p:cNvSpPr txBox="1">
            <a:spLocks/>
          </p:cNvSpPr>
          <p:nvPr/>
        </p:nvSpPr>
        <p:spPr>
          <a:xfrm>
            <a:off x="549891" y="1168618"/>
            <a:ext cx="10677553" cy="3263504"/>
          </a:xfrm>
          <a:prstGeom prst="rect">
            <a:avLst/>
          </a:prstGeom>
        </p:spPr>
        <p:txBody>
          <a:bodyPr>
            <a:noAutofit/>
          </a:bodyPr>
          <a:lst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a:lstStyle>
          <a:p>
            <a:r>
              <a:rPr lang="en-US" sz="2000" kern="0" dirty="0">
                <a:latin typeface="Arial" panose="020B0604020202020204" pitchFamily="34" charset="0"/>
                <a:cs typeface="Arial" panose="020B0604020202020204" pitchFamily="34" charset="0"/>
              </a:rPr>
              <a:t>Oxygen and temperature determine combustion efficiency, which determines CO</a:t>
            </a:r>
            <a:r>
              <a:rPr lang="en-US" sz="2000" kern="0" baseline="-25000" dirty="0">
                <a:latin typeface="Arial" panose="020B0604020202020204" pitchFamily="34" charset="0"/>
                <a:cs typeface="Arial" panose="020B0604020202020204" pitchFamily="34" charset="0"/>
              </a:rPr>
              <a:t>2</a:t>
            </a:r>
            <a:r>
              <a:rPr lang="en-US" sz="2000" kern="0" dirty="0">
                <a:latin typeface="Arial" panose="020B0604020202020204" pitchFamily="34" charset="0"/>
                <a:cs typeface="Arial" panose="020B0604020202020204" pitchFamily="34" charset="0"/>
              </a:rPr>
              <a:t>, CO,  other trace gases, organic compound, and aerosol emissions</a:t>
            </a:r>
          </a:p>
          <a:p>
            <a:pPr lvl="1"/>
            <a:r>
              <a:rPr lang="en-US" kern="0" dirty="0">
                <a:latin typeface="Arial" panose="020B0604020202020204" pitchFamily="34" charset="0"/>
                <a:cs typeface="Arial" panose="020B0604020202020204" pitchFamily="34" charset="0"/>
              </a:rPr>
              <a:t>Flaming combustion: &gt; 800 K</a:t>
            </a:r>
          </a:p>
          <a:p>
            <a:pPr lvl="1"/>
            <a:r>
              <a:rPr lang="en-US" kern="0" dirty="0">
                <a:latin typeface="Arial" panose="020B0604020202020204" pitchFamily="34" charset="0"/>
                <a:cs typeface="Arial" panose="020B0604020202020204" pitchFamily="34" charset="0"/>
              </a:rPr>
              <a:t>Glowing combustion (high oxygen): 500-800 K</a:t>
            </a:r>
          </a:p>
          <a:p>
            <a:pPr lvl="1"/>
            <a:r>
              <a:rPr lang="en-US" kern="0" dirty="0">
                <a:latin typeface="Arial" panose="020B0604020202020204" pitchFamily="34" charset="0"/>
                <a:cs typeface="Arial" panose="020B0604020202020204" pitchFamily="34" charset="0"/>
              </a:rPr>
              <a:t>Smoldering combustion (low oxygen): 500-800 K </a:t>
            </a:r>
          </a:p>
        </p:txBody>
      </p:sp>
      <p:pic>
        <p:nvPicPr>
          <p:cNvPr id="8" name="Picture 7">
            <a:extLst>
              <a:ext uri="{FF2B5EF4-FFF2-40B4-BE49-F238E27FC236}">
                <a16:creationId xmlns:a16="http://schemas.microsoft.com/office/drawing/2014/main" id="{FC95CF03-5DC3-7A40-9472-388E8C34722B}"/>
              </a:ext>
            </a:extLst>
          </p:cNvPr>
          <p:cNvPicPr>
            <a:picLocks noChangeAspect="1"/>
          </p:cNvPicPr>
          <p:nvPr/>
        </p:nvPicPr>
        <p:blipFill>
          <a:blip r:embed="rId2"/>
          <a:stretch>
            <a:fillRect/>
          </a:stretch>
        </p:blipFill>
        <p:spPr>
          <a:xfrm>
            <a:off x="723511" y="2800370"/>
            <a:ext cx="4796058" cy="4114800"/>
          </a:xfrm>
          <a:prstGeom prst="rect">
            <a:avLst/>
          </a:prstGeom>
        </p:spPr>
      </p:pic>
      <p:sp>
        <p:nvSpPr>
          <p:cNvPr id="9" name="Rectangle 8">
            <a:extLst>
              <a:ext uri="{FF2B5EF4-FFF2-40B4-BE49-F238E27FC236}">
                <a16:creationId xmlns:a16="http://schemas.microsoft.com/office/drawing/2014/main" id="{20ED4160-B523-C24A-8CCF-7CB190CAB1F3}"/>
              </a:ext>
            </a:extLst>
          </p:cNvPr>
          <p:cNvSpPr/>
          <p:nvPr/>
        </p:nvSpPr>
        <p:spPr>
          <a:xfrm>
            <a:off x="5240967" y="4247992"/>
            <a:ext cx="1295400" cy="1815882"/>
          </a:xfrm>
          <a:prstGeom prst="rect">
            <a:avLst/>
          </a:prstGeom>
        </p:spPr>
        <p:txBody>
          <a:bodyPr wrap="square">
            <a:spAutoFit/>
          </a:bodyPr>
          <a:lstStyle/>
          <a:p>
            <a:r>
              <a:rPr lang="en-US" sz="1400" dirty="0"/>
              <a:t>Emitted radiance increases with temperature and shifts to shorter wavelengths</a:t>
            </a:r>
          </a:p>
        </p:txBody>
      </p:sp>
      <p:pic>
        <p:nvPicPr>
          <p:cNvPr id="10" name="Picture 9">
            <a:extLst>
              <a:ext uri="{FF2B5EF4-FFF2-40B4-BE49-F238E27FC236}">
                <a16:creationId xmlns:a16="http://schemas.microsoft.com/office/drawing/2014/main" id="{0DE4A5FA-3F26-0840-AB3E-07B48A708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53" y="2847443"/>
            <a:ext cx="4873477" cy="3657600"/>
          </a:xfrm>
          <a:prstGeom prst="rect">
            <a:avLst/>
          </a:prstGeom>
        </p:spPr>
      </p:pic>
    </p:spTree>
    <p:extLst>
      <p:ext uri="{BB962C8B-B14F-4D97-AF65-F5344CB8AC3E}">
        <p14:creationId xmlns:p14="http://schemas.microsoft.com/office/powerpoint/2010/main" val="106667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Unique Need</a:t>
            </a:r>
          </a:p>
        </p:txBody>
      </p:sp>
      <p:sp>
        <p:nvSpPr>
          <p:cNvPr id="7" name="Content Placeholder 2">
            <a:extLst>
              <a:ext uri="{FF2B5EF4-FFF2-40B4-BE49-F238E27FC236}">
                <a16:creationId xmlns:a16="http://schemas.microsoft.com/office/drawing/2014/main" id="{973E6448-C6EB-754A-A760-1D462FB57E38}"/>
              </a:ext>
            </a:extLst>
          </p:cNvPr>
          <p:cNvSpPr txBox="1">
            <a:spLocks/>
          </p:cNvSpPr>
          <p:nvPr/>
        </p:nvSpPr>
        <p:spPr>
          <a:xfrm>
            <a:off x="549891" y="1168618"/>
            <a:ext cx="10677553" cy="3263504"/>
          </a:xfrm>
          <a:prstGeom prst="rect">
            <a:avLst/>
          </a:prstGeom>
        </p:spPr>
        <p:txBody>
          <a:bodyPr>
            <a:noAutofit/>
          </a:bodyPr>
          <a:lst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a:lstStyle>
          <a:p>
            <a:r>
              <a:rPr lang="en-US" sz="2000" kern="0" dirty="0">
                <a:latin typeface="Arial" panose="020B0604020202020204" pitchFamily="34" charset="0"/>
                <a:cs typeface="Arial" panose="020B0604020202020204" pitchFamily="34" charset="0"/>
              </a:rPr>
              <a:t>Oxygen and temperature determine combustion efficiency, which determines CO</a:t>
            </a:r>
            <a:r>
              <a:rPr lang="en-US" sz="2000" kern="0" baseline="-25000" dirty="0">
                <a:latin typeface="Arial" panose="020B0604020202020204" pitchFamily="34" charset="0"/>
                <a:cs typeface="Arial" panose="020B0604020202020204" pitchFamily="34" charset="0"/>
              </a:rPr>
              <a:t>2</a:t>
            </a:r>
            <a:r>
              <a:rPr lang="en-US" sz="2000" kern="0" dirty="0">
                <a:latin typeface="Arial" panose="020B0604020202020204" pitchFamily="34" charset="0"/>
                <a:cs typeface="Arial" panose="020B0604020202020204" pitchFamily="34" charset="0"/>
              </a:rPr>
              <a:t>, CO,  other trace gases, organic compound, and aerosol emissions</a:t>
            </a:r>
          </a:p>
          <a:p>
            <a:pPr lvl="1"/>
            <a:r>
              <a:rPr lang="en-US" kern="0" dirty="0">
                <a:latin typeface="Arial" panose="020B0604020202020204" pitchFamily="34" charset="0"/>
                <a:cs typeface="Arial" panose="020B0604020202020204" pitchFamily="34" charset="0"/>
              </a:rPr>
              <a:t>Flaming combustion: &gt; 800 K</a:t>
            </a:r>
          </a:p>
          <a:p>
            <a:pPr lvl="1"/>
            <a:r>
              <a:rPr lang="en-US" kern="0" dirty="0">
                <a:latin typeface="Arial" panose="020B0604020202020204" pitchFamily="34" charset="0"/>
                <a:cs typeface="Arial" panose="020B0604020202020204" pitchFamily="34" charset="0"/>
              </a:rPr>
              <a:t>Glowing combustion (high oxygen): 500-800 K</a:t>
            </a:r>
          </a:p>
          <a:p>
            <a:pPr lvl="1"/>
            <a:r>
              <a:rPr lang="en-US" kern="0" dirty="0">
                <a:latin typeface="Arial" panose="020B0604020202020204" pitchFamily="34" charset="0"/>
                <a:cs typeface="Arial" panose="020B0604020202020204" pitchFamily="34" charset="0"/>
              </a:rPr>
              <a:t>Smoldering combustion (low oxygen): 500-800 K </a:t>
            </a:r>
          </a:p>
        </p:txBody>
      </p:sp>
      <p:pic>
        <p:nvPicPr>
          <p:cNvPr id="8" name="Picture 7">
            <a:extLst>
              <a:ext uri="{FF2B5EF4-FFF2-40B4-BE49-F238E27FC236}">
                <a16:creationId xmlns:a16="http://schemas.microsoft.com/office/drawing/2014/main" id="{FC95CF03-5DC3-7A40-9472-388E8C34722B}"/>
              </a:ext>
            </a:extLst>
          </p:cNvPr>
          <p:cNvPicPr>
            <a:picLocks noChangeAspect="1"/>
          </p:cNvPicPr>
          <p:nvPr/>
        </p:nvPicPr>
        <p:blipFill>
          <a:blip r:embed="rId2"/>
          <a:stretch>
            <a:fillRect/>
          </a:stretch>
        </p:blipFill>
        <p:spPr>
          <a:xfrm>
            <a:off x="723511" y="2800370"/>
            <a:ext cx="4796058" cy="4114800"/>
          </a:xfrm>
          <a:prstGeom prst="rect">
            <a:avLst/>
          </a:prstGeom>
        </p:spPr>
      </p:pic>
      <p:sp>
        <p:nvSpPr>
          <p:cNvPr id="9" name="Rectangle 8">
            <a:extLst>
              <a:ext uri="{FF2B5EF4-FFF2-40B4-BE49-F238E27FC236}">
                <a16:creationId xmlns:a16="http://schemas.microsoft.com/office/drawing/2014/main" id="{20ED4160-B523-C24A-8CCF-7CB190CAB1F3}"/>
              </a:ext>
            </a:extLst>
          </p:cNvPr>
          <p:cNvSpPr/>
          <p:nvPr/>
        </p:nvSpPr>
        <p:spPr>
          <a:xfrm>
            <a:off x="5240967" y="4247992"/>
            <a:ext cx="1295400" cy="1815882"/>
          </a:xfrm>
          <a:prstGeom prst="rect">
            <a:avLst/>
          </a:prstGeom>
        </p:spPr>
        <p:txBody>
          <a:bodyPr wrap="square">
            <a:spAutoFit/>
          </a:bodyPr>
          <a:lstStyle/>
          <a:p>
            <a:r>
              <a:rPr lang="en-US" sz="1400" dirty="0"/>
              <a:t>Emitted radiance increases with temperature and shifts to shorter wavelengths</a:t>
            </a:r>
          </a:p>
        </p:txBody>
      </p:sp>
      <p:pic>
        <p:nvPicPr>
          <p:cNvPr id="10" name="Picture 9">
            <a:extLst>
              <a:ext uri="{FF2B5EF4-FFF2-40B4-BE49-F238E27FC236}">
                <a16:creationId xmlns:a16="http://schemas.microsoft.com/office/drawing/2014/main" id="{0DE4A5FA-3F26-0840-AB3E-07B48A708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53" y="2847443"/>
            <a:ext cx="4873477" cy="3657600"/>
          </a:xfrm>
          <a:prstGeom prst="rect">
            <a:avLst/>
          </a:prstGeom>
        </p:spPr>
      </p:pic>
      <p:sp>
        <p:nvSpPr>
          <p:cNvPr id="3" name="Rectangle 2">
            <a:extLst>
              <a:ext uri="{FF2B5EF4-FFF2-40B4-BE49-F238E27FC236}">
                <a16:creationId xmlns:a16="http://schemas.microsoft.com/office/drawing/2014/main" id="{6D03A6A2-0B07-8940-551D-7B3313355DD8}"/>
              </a:ext>
            </a:extLst>
          </p:cNvPr>
          <p:cNvSpPr/>
          <p:nvPr/>
        </p:nvSpPr>
        <p:spPr bwMode="auto">
          <a:xfrm>
            <a:off x="2243707" y="3041151"/>
            <a:ext cx="658368" cy="3244872"/>
          </a:xfrm>
          <a:prstGeom prst="rect">
            <a:avLst/>
          </a:prstGeom>
          <a:solidFill>
            <a:schemeClr val="accent6">
              <a:lumMod val="60000"/>
              <a:lumOff val="40000"/>
              <a:alpha val="3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Helvetica" pitchFamily="-112" charset="0"/>
            </a:endParaRPr>
          </a:p>
        </p:txBody>
      </p:sp>
      <p:sp>
        <p:nvSpPr>
          <p:cNvPr id="4" name="Rectangle 3">
            <a:extLst>
              <a:ext uri="{FF2B5EF4-FFF2-40B4-BE49-F238E27FC236}">
                <a16:creationId xmlns:a16="http://schemas.microsoft.com/office/drawing/2014/main" id="{C5BC7573-CF6F-4B69-BD8A-DD87F38180D0}"/>
              </a:ext>
            </a:extLst>
          </p:cNvPr>
          <p:cNvSpPr/>
          <p:nvPr/>
        </p:nvSpPr>
        <p:spPr bwMode="auto">
          <a:xfrm>
            <a:off x="2905242" y="3041151"/>
            <a:ext cx="2295144" cy="3244872"/>
          </a:xfrm>
          <a:prstGeom prst="rect">
            <a:avLst/>
          </a:prstGeom>
          <a:solidFill>
            <a:srgbClr val="FF7E79">
              <a:alpha val="30065"/>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Helvetica" pitchFamily="-112" charset="0"/>
            </a:endParaRPr>
          </a:p>
        </p:txBody>
      </p:sp>
      <p:sp>
        <p:nvSpPr>
          <p:cNvPr id="6" name="Rectangle 5">
            <a:extLst>
              <a:ext uri="{FF2B5EF4-FFF2-40B4-BE49-F238E27FC236}">
                <a16:creationId xmlns:a16="http://schemas.microsoft.com/office/drawing/2014/main" id="{06A56824-4E13-1344-3B31-7A34DC9BCAD2}"/>
              </a:ext>
            </a:extLst>
          </p:cNvPr>
          <p:cNvSpPr/>
          <p:nvPr/>
        </p:nvSpPr>
        <p:spPr bwMode="auto">
          <a:xfrm>
            <a:off x="1599332" y="3041151"/>
            <a:ext cx="649224" cy="3244872"/>
          </a:xfrm>
          <a:prstGeom prst="rect">
            <a:avLst/>
          </a:prstGeom>
          <a:solidFill>
            <a:schemeClr val="accent5">
              <a:lumMod val="75000"/>
              <a:alpha val="29921"/>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Helvetica" pitchFamily="-112" charset="0"/>
            </a:endParaRPr>
          </a:p>
        </p:txBody>
      </p:sp>
      <p:sp>
        <p:nvSpPr>
          <p:cNvPr id="11" name="Rectangle 10">
            <a:extLst>
              <a:ext uri="{FF2B5EF4-FFF2-40B4-BE49-F238E27FC236}">
                <a16:creationId xmlns:a16="http://schemas.microsoft.com/office/drawing/2014/main" id="{80C291D5-68EA-72E9-88CF-9E4CE28864AC}"/>
              </a:ext>
            </a:extLst>
          </p:cNvPr>
          <p:cNvSpPr/>
          <p:nvPr/>
        </p:nvSpPr>
        <p:spPr>
          <a:xfrm>
            <a:off x="1616398" y="3041151"/>
            <a:ext cx="658368" cy="307777"/>
          </a:xfrm>
          <a:prstGeom prst="rect">
            <a:avLst/>
          </a:prstGeom>
        </p:spPr>
        <p:txBody>
          <a:bodyPr wrap="square">
            <a:spAutoFit/>
          </a:bodyPr>
          <a:lstStyle/>
          <a:p>
            <a:pPr algn="ctr"/>
            <a:r>
              <a:rPr lang="en-US" sz="1400" dirty="0"/>
              <a:t>SWIR</a:t>
            </a:r>
          </a:p>
        </p:txBody>
      </p:sp>
      <p:sp>
        <p:nvSpPr>
          <p:cNvPr id="12" name="Rectangle 11">
            <a:extLst>
              <a:ext uri="{FF2B5EF4-FFF2-40B4-BE49-F238E27FC236}">
                <a16:creationId xmlns:a16="http://schemas.microsoft.com/office/drawing/2014/main" id="{D6002A4D-1317-BDEA-ED54-0F7C95804055}"/>
              </a:ext>
            </a:extLst>
          </p:cNvPr>
          <p:cNvSpPr/>
          <p:nvPr/>
        </p:nvSpPr>
        <p:spPr>
          <a:xfrm>
            <a:off x="2214644" y="3041151"/>
            <a:ext cx="716494" cy="307777"/>
          </a:xfrm>
          <a:prstGeom prst="rect">
            <a:avLst/>
          </a:prstGeom>
        </p:spPr>
        <p:txBody>
          <a:bodyPr wrap="square">
            <a:spAutoFit/>
          </a:bodyPr>
          <a:lstStyle/>
          <a:p>
            <a:pPr algn="ctr"/>
            <a:r>
              <a:rPr lang="en-US" sz="1400" dirty="0"/>
              <a:t>MWIR</a:t>
            </a:r>
          </a:p>
        </p:txBody>
      </p:sp>
      <p:sp>
        <p:nvSpPr>
          <p:cNvPr id="13" name="Rectangle 12">
            <a:extLst>
              <a:ext uri="{FF2B5EF4-FFF2-40B4-BE49-F238E27FC236}">
                <a16:creationId xmlns:a16="http://schemas.microsoft.com/office/drawing/2014/main" id="{24BBA0F6-ECA5-1FCE-D160-929166A4F749}"/>
              </a:ext>
            </a:extLst>
          </p:cNvPr>
          <p:cNvSpPr/>
          <p:nvPr/>
        </p:nvSpPr>
        <p:spPr>
          <a:xfrm>
            <a:off x="3694567" y="3041150"/>
            <a:ext cx="716494" cy="307777"/>
          </a:xfrm>
          <a:prstGeom prst="rect">
            <a:avLst/>
          </a:prstGeom>
        </p:spPr>
        <p:txBody>
          <a:bodyPr wrap="square">
            <a:spAutoFit/>
          </a:bodyPr>
          <a:lstStyle/>
          <a:p>
            <a:pPr algn="ctr"/>
            <a:r>
              <a:rPr lang="en-US" sz="1400" dirty="0"/>
              <a:t>TIR</a:t>
            </a:r>
          </a:p>
        </p:txBody>
      </p:sp>
    </p:spTree>
    <p:extLst>
      <p:ext uri="{BB962C8B-B14F-4D97-AF65-F5344CB8AC3E}">
        <p14:creationId xmlns:p14="http://schemas.microsoft.com/office/powerpoint/2010/main" val="171949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Unique Need</a:t>
            </a:r>
          </a:p>
        </p:txBody>
      </p:sp>
      <p:sp>
        <p:nvSpPr>
          <p:cNvPr id="6" name="Content Placeholder 2">
            <a:extLst>
              <a:ext uri="{FF2B5EF4-FFF2-40B4-BE49-F238E27FC236}">
                <a16:creationId xmlns:a16="http://schemas.microsoft.com/office/drawing/2014/main" id="{F46A35E9-AC7B-5D40-A6A0-375B35782D6A}"/>
              </a:ext>
            </a:extLst>
          </p:cNvPr>
          <p:cNvSpPr txBox="1">
            <a:spLocks/>
          </p:cNvSpPr>
          <p:nvPr/>
        </p:nvSpPr>
        <p:spPr>
          <a:xfrm>
            <a:off x="366178" y="1219199"/>
            <a:ext cx="10898722" cy="5434519"/>
          </a:xfrm>
          <a:prstGeom prst="rect">
            <a:avLst/>
          </a:prstGeom>
        </p:spPr>
        <p:txBody>
          <a:bodyPr/>
          <a:lst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a:lstStyle>
          <a:p>
            <a:pPr marL="342845" marR="0" lvl="0" indent="-342845"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Currently, no instrument is able to span the entire dynamic range of fires that are present in the Earth system.</a:t>
            </a:r>
          </a:p>
          <a:p>
            <a:pPr marL="342845" marR="0" lvl="0" indent="-342845"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A 2018 study concluded</a:t>
            </a:r>
            <a:r>
              <a:rPr lang="en-US" sz="2800" kern="0" dirty="0">
                <a:latin typeface="Arial" panose="020B0604020202020204" pitchFamily="34" charset="0"/>
                <a:cs typeface="Arial" panose="020B0604020202020204" pitchFamily="34" charset="0"/>
              </a:rPr>
              <a:t>, “most fires and most fire area in Florida are not detected, mapped, or otherwise accounted for by current satellites” (Nowell et al., GRL, 2018).</a:t>
            </a:r>
          </a:p>
          <a:p>
            <a:pPr marL="342845" marR="0" lvl="0" indent="-342845"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Limitations of </a:t>
            </a:r>
            <a:r>
              <a:rPr lang="en-US" sz="2800" kern="0" dirty="0">
                <a:latin typeface="Arial" panose="020B0604020202020204" pitchFamily="34" charset="0"/>
                <a:cs typeface="Arial" panose="020B0604020202020204" pitchFamily="34" charset="0"/>
              </a:rPr>
              <a:t>current satellite instrument convey a critical need for a MWIR instrument with:</a:t>
            </a:r>
          </a:p>
          <a:p>
            <a:pPr lvl="1" indent="-342845">
              <a:buFontTx/>
              <a:buChar char="•"/>
            </a:pPr>
            <a:r>
              <a:rPr lang="en-US" sz="2400" kern="0" dirty="0">
                <a:latin typeface="Arial" panose="020B0604020202020204" pitchFamily="34" charset="0"/>
                <a:cs typeface="Arial" panose="020B0604020202020204" pitchFamily="34" charset="0"/>
              </a:rPr>
              <a:t>Fine spatial resolution (~50 m)</a:t>
            </a:r>
          </a:p>
          <a:p>
            <a:pPr lvl="1" indent="-342845">
              <a:buFontTx/>
              <a:buChar char="•"/>
            </a:pPr>
            <a:r>
              <a:rPr kumimoji="0" lang="en-US" sz="2400"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The ability to monitor fires wit</a:t>
            </a:r>
            <a:r>
              <a:rPr lang="en-US" sz="2400" kern="0" dirty="0" err="1">
                <a:latin typeface="Arial" panose="020B0604020202020204" pitchFamily="34" charset="0"/>
                <a:cs typeface="Arial" panose="020B0604020202020204" pitchFamily="34" charset="0"/>
              </a:rPr>
              <a:t>hout</a:t>
            </a:r>
            <a:r>
              <a:rPr lang="en-US" sz="2400" kern="0" dirty="0">
                <a:latin typeface="Arial" panose="020B0604020202020204" pitchFamily="34" charset="0"/>
                <a:cs typeface="Arial" panose="020B0604020202020204" pitchFamily="34" charset="0"/>
              </a:rPr>
              <a:t> saturating for temperatures ranging from 400 K (peat fires) to 1600 K (flares)</a:t>
            </a:r>
            <a:endParaRPr kumimoji="0" lang="en-US" sz="2400" b="0" i="0"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67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Fire Radiative Power (FRP)</a:t>
            </a:r>
          </a:p>
        </p:txBody>
      </p:sp>
      <p:pic>
        <p:nvPicPr>
          <p:cNvPr id="11" name="Picture 10">
            <a:extLst>
              <a:ext uri="{FF2B5EF4-FFF2-40B4-BE49-F238E27FC236}">
                <a16:creationId xmlns:a16="http://schemas.microsoft.com/office/drawing/2014/main" id="{B3CB8258-8F1C-B04D-A7FA-3779B914DA88}"/>
              </a:ext>
            </a:extLst>
          </p:cNvPr>
          <p:cNvPicPr>
            <a:picLocks noChangeAspect="1"/>
          </p:cNvPicPr>
          <p:nvPr/>
        </p:nvPicPr>
        <p:blipFill>
          <a:blip r:embed="rId2"/>
          <a:stretch>
            <a:fillRect/>
          </a:stretch>
        </p:blipFill>
        <p:spPr>
          <a:xfrm>
            <a:off x="493380" y="1181100"/>
            <a:ext cx="3214914" cy="5486400"/>
          </a:xfrm>
          <a:prstGeom prst="rect">
            <a:avLst/>
          </a:prstGeom>
        </p:spPr>
      </p:pic>
    </p:spTree>
    <p:extLst>
      <p:ext uri="{BB962C8B-B14F-4D97-AF65-F5344CB8AC3E}">
        <p14:creationId xmlns:p14="http://schemas.microsoft.com/office/powerpoint/2010/main" val="4212572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Fire Radiative Power (FRP)</a:t>
            </a:r>
          </a:p>
        </p:txBody>
      </p:sp>
      <p:pic>
        <p:nvPicPr>
          <p:cNvPr id="11" name="Picture 10">
            <a:extLst>
              <a:ext uri="{FF2B5EF4-FFF2-40B4-BE49-F238E27FC236}">
                <a16:creationId xmlns:a16="http://schemas.microsoft.com/office/drawing/2014/main" id="{B3CB8258-8F1C-B04D-A7FA-3779B914DA88}"/>
              </a:ext>
            </a:extLst>
          </p:cNvPr>
          <p:cNvPicPr>
            <a:picLocks noChangeAspect="1"/>
          </p:cNvPicPr>
          <p:nvPr/>
        </p:nvPicPr>
        <p:blipFill>
          <a:blip r:embed="rId2"/>
          <a:stretch>
            <a:fillRect/>
          </a:stretch>
        </p:blipFill>
        <p:spPr>
          <a:xfrm>
            <a:off x="493380" y="1181100"/>
            <a:ext cx="3214914" cy="5486400"/>
          </a:xfrm>
          <a:prstGeom prst="rect">
            <a:avLst/>
          </a:prstGeom>
        </p:spPr>
      </p:pic>
      <p:pic>
        <p:nvPicPr>
          <p:cNvPr id="13" name="Picture 12">
            <a:extLst>
              <a:ext uri="{FF2B5EF4-FFF2-40B4-BE49-F238E27FC236}">
                <a16:creationId xmlns:a16="http://schemas.microsoft.com/office/drawing/2014/main" id="{2B013F96-1295-7D4A-BB50-3F895A1DAD79}"/>
              </a:ext>
            </a:extLst>
          </p:cNvPr>
          <p:cNvPicPr>
            <a:picLocks noChangeAspect="1"/>
          </p:cNvPicPr>
          <p:nvPr/>
        </p:nvPicPr>
        <p:blipFill>
          <a:blip r:embed="rId3"/>
          <a:stretch>
            <a:fillRect/>
          </a:stretch>
        </p:blipFill>
        <p:spPr>
          <a:xfrm>
            <a:off x="3789317" y="1066800"/>
            <a:ext cx="7763965" cy="5486400"/>
          </a:xfrm>
          <a:prstGeom prst="rect">
            <a:avLst/>
          </a:prstGeom>
        </p:spPr>
      </p:pic>
    </p:spTree>
    <p:extLst>
      <p:ext uri="{BB962C8B-B14F-4D97-AF65-F5344CB8AC3E}">
        <p14:creationId xmlns:p14="http://schemas.microsoft.com/office/powerpoint/2010/main" val="2536547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CEF20-B099-CF46-A4DC-C127D1325E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982D2-A018-4C79-9F93-6025AA598AF7}" type="slidenum">
              <a:rPr kumimoji="0" lang="en-US" sz="1000" b="0" i="0" u="none" strike="noStrike" kern="1200" cap="none" spc="0" normalizeH="0" baseline="0" noProof="0" smtClean="0">
                <a:ln>
                  <a:noFill/>
                </a:ln>
                <a:solidFill>
                  <a:srgbClr val="000066"/>
                </a:solidFill>
                <a:effectLst/>
                <a:uLnTx/>
                <a:uFillTx/>
                <a:latin typeface="Helvetica"/>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66"/>
              </a:solidFill>
              <a:effectLst/>
              <a:uLnTx/>
              <a:uFillTx/>
              <a:latin typeface="Helvetica"/>
              <a:ea typeface="ＭＳ Ｐゴシック" pitchFamily="34" charset="-128"/>
              <a:cs typeface="+mn-cs"/>
            </a:endParaRPr>
          </a:p>
        </p:txBody>
      </p:sp>
      <p:sp>
        <p:nvSpPr>
          <p:cNvPr id="5" name="Title 1">
            <a:extLst>
              <a:ext uri="{FF2B5EF4-FFF2-40B4-BE49-F238E27FC236}">
                <a16:creationId xmlns:a16="http://schemas.microsoft.com/office/drawing/2014/main" id="{C1CD671A-5C58-BA48-AB1E-768EB1E604AC}"/>
              </a:ext>
            </a:extLst>
          </p:cNvPr>
          <p:cNvSpPr txBox="1">
            <a:spLocks/>
          </p:cNvSpPr>
          <p:nvPr/>
        </p:nvSpPr>
        <p:spPr>
          <a:xfrm>
            <a:off x="1789746" y="124641"/>
            <a:ext cx="8433039" cy="530225"/>
          </a:xfrm>
          <a:prstGeom prst="rect">
            <a:avLst/>
          </a:prstGeom>
        </p:spPr>
        <p:txBody>
          <a:bodyPr/>
          <a:lstStyle>
            <a:lvl1pPr algn="ctr" rtl="0" eaLnBrk="0" fontAlgn="base" hangingPunct="0">
              <a:spcBef>
                <a:spcPct val="0"/>
              </a:spcBef>
              <a:spcAft>
                <a:spcPct val="0"/>
              </a:spcAft>
              <a:defRPr sz="2800" b="1">
                <a:solidFill>
                  <a:srgbClr val="002060"/>
                </a:solidFill>
                <a:latin typeface="Arial" panose="020B0604020202020204" pitchFamily="34" charset="0"/>
                <a:ea typeface="Tahoma" panose="020B0604030504040204" pitchFamily="34" charset="0"/>
                <a:cs typeface="Arial" panose="020B0604020202020204" pitchFamily="34" charset="0"/>
              </a:defRPr>
            </a:lvl1pPr>
            <a:lvl2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2pPr>
            <a:lvl3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3pPr>
            <a:lvl4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4pPr>
            <a:lvl5pPr algn="ctr" rtl="0" eaLnBrk="0" fontAlgn="base" hangingPunct="0">
              <a:spcBef>
                <a:spcPct val="0"/>
              </a:spcBef>
              <a:spcAft>
                <a:spcPct val="0"/>
              </a:spcAft>
              <a:defRPr sz="2800" b="1">
                <a:solidFill>
                  <a:srgbClr val="990000"/>
                </a:solidFill>
                <a:latin typeface="Helvetica" pitchFamily="-112" charset="0"/>
                <a:ea typeface="MS PGothic" pitchFamily="34" charset="-128"/>
                <a:cs typeface="ＭＳ Ｐゴシック" pitchFamily="-107" charset="-128"/>
              </a:defRPr>
            </a:lvl5pPr>
            <a:lvl6pPr marL="457123" algn="ctr" rtl="0" fontAlgn="base">
              <a:spcBef>
                <a:spcPct val="0"/>
              </a:spcBef>
              <a:spcAft>
                <a:spcPct val="0"/>
              </a:spcAft>
              <a:defRPr sz="2800" b="1">
                <a:solidFill>
                  <a:srgbClr val="990000"/>
                </a:solidFill>
                <a:latin typeface="Helvetica" pitchFamily="-112" charset="0"/>
              </a:defRPr>
            </a:lvl6pPr>
            <a:lvl7pPr marL="914252" algn="ctr" rtl="0" fontAlgn="base">
              <a:spcBef>
                <a:spcPct val="0"/>
              </a:spcBef>
              <a:spcAft>
                <a:spcPct val="0"/>
              </a:spcAft>
              <a:defRPr sz="2800" b="1">
                <a:solidFill>
                  <a:srgbClr val="990000"/>
                </a:solidFill>
                <a:latin typeface="Helvetica" pitchFamily="-112" charset="0"/>
              </a:defRPr>
            </a:lvl7pPr>
            <a:lvl8pPr marL="1371375" algn="ctr" rtl="0" fontAlgn="base">
              <a:spcBef>
                <a:spcPct val="0"/>
              </a:spcBef>
              <a:spcAft>
                <a:spcPct val="0"/>
              </a:spcAft>
              <a:defRPr sz="2800" b="1">
                <a:solidFill>
                  <a:srgbClr val="990000"/>
                </a:solidFill>
                <a:latin typeface="Helvetica" pitchFamily="-112" charset="0"/>
              </a:defRPr>
            </a:lvl8pPr>
            <a:lvl9pPr marL="1828505" algn="ctr" rtl="0" fontAlgn="base">
              <a:spcBef>
                <a:spcPct val="0"/>
              </a:spcBef>
              <a:spcAft>
                <a:spcPct val="0"/>
              </a:spcAft>
              <a:defRPr sz="2800" b="1">
                <a:solidFill>
                  <a:srgbClr val="990000"/>
                </a:solidFill>
                <a:latin typeface="Helvetica"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Current Satellite Approaches to Derive FRP</a:t>
            </a:r>
          </a:p>
        </p:txBody>
      </p:sp>
      <p:sp>
        <p:nvSpPr>
          <p:cNvPr id="11" name="Content Placeholder 2">
            <a:extLst>
              <a:ext uri="{FF2B5EF4-FFF2-40B4-BE49-F238E27FC236}">
                <a16:creationId xmlns:a16="http://schemas.microsoft.com/office/drawing/2014/main" id="{C4D82D1A-A9F3-FA45-8EE3-6397B5B10E14}"/>
              </a:ext>
            </a:extLst>
          </p:cNvPr>
          <p:cNvSpPr txBox="1">
            <a:spLocks/>
          </p:cNvSpPr>
          <p:nvPr/>
        </p:nvSpPr>
        <p:spPr>
          <a:xfrm>
            <a:off x="5043114" y="2351590"/>
            <a:ext cx="6647316" cy="2385728"/>
          </a:xfrm>
          <a:prstGeom prst="rect">
            <a:avLst/>
          </a:prstGeom>
        </p:spPr>
        <p:txBody>
          <a:bodyPr/>
          <a:lstStyle>
            <a:lvl1pPr marL="342845" indent="-342845" algn="l" rtl="0" eaLnBrk="0" fontAlgn="base" hangingPunct="0">
              <a:spcBef>
                <a:spcPct val="20000"/>
              </a:spcBef>
              <a:spcAft>
                <a:spcPct val="0"/>
              </a:spcAft>
              <a:buChar char="•"/>
              <a:defRPr sz="2400">
                <a:solidFill>
                  <a:srgbClr val="000066"/>
                </a:solidFill>
                <a:latin typeface="+mn-lt"/>
                <a:ea typeface="MS PGothic" pitchFamily="34" charset="-128"/>
                <a:cs typeface="ＭＳ Ｐゴシック" pitchFamily="-107" charset="-128"/>
              </a:defRPr>
            </a:lvl1pPr>
            <a:lvl2pPr marL="742828" indent="-285704" algn="l" rtl="0" eaLnBrk="0" fontAlgn="base" hangingPunct="0">
              <a:spcBef>
                <a:spcPct val="20000"/>
              </a:spcBef>
              <a:spcAft>
                <a:spcPct val="0"/>
              </a:spcAft>
              <a:buChar char="–"/>
              <a:defRPr sz="2000">
                <a:solidFill>
                  <a:srgbClr val="000066"/>
                </a:solidFill>
                <a:latin typeface="+mn-lt"/>
                <a:ea typeface="MS PGothic" pitchFamily="34" charset="-128"/>
              </a:defRPr>
            </a:lvl2pPr>
            <a:lvl3pPr marL="1142814" indent="-228561" algn="l" rtl="0" eaLnBrk="0" fontAlgn="base" hangingPunct="0">
              <a:spcBef>
                <a:spcPct val="20000"/>
              </a:spcBef>
              <a:spcAft>
                <a:spcPct val="0"/>
              </a:spcAft>
              <a:buChar char="•"/>
              <a:defRPr>
                <a:solidFill>
                  <a:srgbClr val="000066"/>
                </a:solidFill>
                <a:latin typeface="+mn-lt"/>
                <a:ea typeface="MS PGothic" pitchFamily="34" charset="-128"/>
              </a:defRPr>
            </a:lvl3pPr>
            <a:lvl4pPr marL="1599936" indent="-228561" algn="l" rtl="0" eaLnBrk="0" fontAlgn="base" hangingPunct="0">
              <a:spcBef>
                <a:spcPct val="20000"/>
              </a:spcBef>
              <a:spcAft>
                <a:spcPct val="0"/>
              </a:spcAft>
              <a:buChar char="–"/>
              <a:defRPr sz="1600">
                <a:solidFill>
                  <a:srgbClr val="000066"/>
                </a:solidFill>
                <a:latin typeface="+mn-lt"/>
                <a:ea typeface="MS PGothic" pitchFamily="34" charset="-128"/>
              </a:defRPr>
            </a:lvl4pPr>
            <a:lvl5pPr marL="2057061" indent="-228561" algn="l" rtl="0" eaLnBrk="0" fontAlgn="base" hangingPunct="0">
              <a:spcBef>
                <a:spcPct val="20000"/>
              </a:spcBef>
              <a:spcAft>
                <a:spcPct val="0"/>
              </a:spcAft>
              <a:buChar char="»"/>
              <a:defRPr sz="1400">
                <a:solidFill>
                  <a:srgbClr val="000066"/>
                </a:solidFill>
                <a:latin typeface="+mn-lt"/>
                <a:ea typeface="MS PGothic" pitchFamily="34" charset="-128"/>
              </a:defRPr>
            </a:lvl5pPr>
            <a:lvl6pPr marL="2514188" indent="-228561" algn="l" rtl="0" fontAlgn="base">
              <a:spcBef>
                <a:spcPct val="20000"/>
              </a:spcBef>
              <a:spcAft>
                <a:spcPct val="0"/>
              </a:spcAft>
              <a:buChar char="»"/>
              <a:defRPr sz="1400">
                <a:solidFill>
                  <a:srgbClr val="000066"/>
                </a:solidFill>
                <a:latin typeface="+mn-lt"/>
              </a:defRPr>
            </a:lvl6pPr>
            <a:lvl7pPr marL="2971311" indent="-228561" algn="l" rtl="0" fontAlgn="base">
              <a:spcBef>
                <a:spcPct val="20000"/>
              </a:spcBef>
              <a:spcAft>
                <a:spcPct val="0"/>
              </a:spcAft>
              <a:buChar char="»"/>
              <a:defRPr sz="1400">
                <a:solidFill>
                  <a:srgbClr val="000066"/>
                </a:solidFill>
                <a:latin typeface="+mn-lt"/>
              </a:defRPr>
            </a:lvl7pPr>
            <a:lvl8pPr marL="3428433" indent="-228561" algn="l" rtl="0" fontAlgn="base">
              <a:spcBef>
                <a:spcPct val="20000"/>
              </a:spcBef>
              <a:spcAft>
                <a:spcPct val="0"/>
              </a:spcAft>
              <a:buChar char="»"/>
              <a:defRPr sz="1400">
                <a:solidFill>
                  <a:srgbClr val="000066"/>
                </a:solidFill>
                <a:latin typeface="+mn-lt"/>
              </a:defRPr>
            </a:lvl8pPr>
            <a:lvl9pPr marL="3885563" indent="-228561" algn="l" rtl="0" fontAlgn="base">
              <a:spcBef>
                <a:spcPct val="20000"/>
              </a:spcBef>
              <a:spcAft>
                <a:spcPct val="0"/>
              </a:spcAft>
              <a:buChar char="»"/>
              <a:defRPr sz="1400">
                <a:solidFill>
                  <a:srgbClr val="000066"/>
                </a:solidFill>
                <a:latin typeface="+mn-lt"/>
              </a:defRPr>
            </a:lvl9pPr>
          </a:lstStyle>
          <a:p>
            <a:r>
              <a:rPr lang="en-US" sz="1600" b="1" kern="0" dirty="0">
                <a:latin typeface="Arial" panose="020B0604020202020204" pitchFamily="34" charset="0"/>
                <a:cs typeface="Arial" panose="020B0604020202020204" pitchFamily="34" charset="0"/>
              </a:rPr>
              <a:t>Polar orbiting satellites </a:t>
            </a:r>
            <a:r>
              <a:rPr lang="en-US" sz="1600" kern="0" dirty="0">
                <a:latin typeface="Arial" panose="020B0604020202020204" pitchFamily="34" charset="0"/>
                <a:cs typeface="Arial" panose="020B0604020202020204" pitchFamily="34" charset="0"/>
              </a:rPr>
              <a:t>– 375 m to 1 km resolution: only provide four daily observations under ideal conditions but less when optically thick clouds are present, which may not be enough to fully characterize how fire activity varies over the course of the day.</a:t>
            </a:r>
          </a:p>
          <a:p>
            <a:r>
              <a:rPr lang="en-US" sz="1600" b="1" kern="0" dirty="0">
                <a:latin typeface="Arial" panose="020B0604020202020204" pitchFamily="34" charset="0"/>
                <a:cs typeface="Arial" panose="020B0604020202020204" pitchFamily="34" charset="0"/>
              </a:rPr>
              <a:t>Geostationary satellites </a:t>
            </a:r>
            <a:r>
              <a:rPr lang="en-US" sz="1600" kern="0" dirty="0">
                <a:latin typeface="Arial" panose="020B0604020202020204" pitchFamily="34" charset="0"/>
                <a:cs typeface="Arial" panose="020B0604020202020204" pitchFamily="34" charset="0"/>
              </a:rPr>
              <a:t>- 1 to 4 km resolution: do not provide global data and have coarser pixel sizes than polar orbiting instruments. Have a higher minimum FRP detection limit (typically &gt; 40 MW) than polar orbiters (~8 MW). They therefore do not observe the lowest FRP component of the fire regime.</a:t>
            </a:r>
          </a:p>
        </p:txBody>
      </p:sp>
      <p:pic>
        <p:nvPicPr>
          <p:cNvPr id="12" name="Picture 11">
            <a:extLst>
              <a:ext uri="{FF2B5EF4-FFF2-40B4-BE49-F238E27FC236}">
                <a16:creationId xmlns:a16="http://schemas.microsoft.com/office/drawing/2014/main" id="{686ED984-1257-3247-A9F7-55773B0009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80"/>
          <a:stretch/>
        </p:blipFill>
        <p:spPr>
          <a:xfrm>
            <a:off x="372055" y="3924300"/>
            <a:ext cx="4436146" cy="2743200"/>
          </a:xfrm>
          <a:prstGeom prst="rect">
            <a:avLst/>
          </a:prstGeom>
        </p:spPr>
      </p:pic>
      <p:pic>
        <p:nvPicPr>
          <p:cNvPr id="13" name="Picture 12">
            <a:extLst>
              <a:ext uri="{FF2B5EF4-FFF2-40B4-BE49-F238E27FC236}">
                <a16:creationId xmlns:a16="http://schemas.microsoft.com/office/drawing/2014/main" id="{F3BE6EF5-7537-2543-A8C2-2C94E0416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79" y="1311229"/>
            <a:ext cx="4493622" cy="2743200"/>
          </a:xfrm>
          <a:prstGeom prst="rect">
            <a:avLst/>
          </a:prstGeom>
        </p:spPr>
      </p:pic>
      <p:sp>
        <p:nvSpPr>
          <p:cNvPr id="14" name="Rectangle 13">
            <a:extLst>
              <a:ext uri="{FF2B5EF4-FFF2-40B4-BE49-F238E27FC236}">
                <a16:creationId xmlns:a16="http://schemas.microsoft.com/office/drawing/2014/main" id="{EDEF7F70-9DB3-314E-B895-6E5D8F610725}"/>
              </a:ext>
            </a:extLst>
          </p:cNvPr>
          <p:cNvSpPr/>
          <p:nvPr/>
        </p:nvSpPr>
        <p:spPr>
          <a:xfrm>
            <a:off x="5839450" y="4737318"/>
            <a:ext cx="5219700" cy="1815882"/>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Saturation: </a:t>
            </a:r>
            <a:r>
              <a:rPr lang="en-US" sz="1600" dirty="0">
                <a:latin typeface="Arial" panose="020B0604020202020204" pitchFamily="34" charset="0"/>
                <a:cs typeface="Arial" panose="020B0604020202020204" pitchFamily="34" charset="0"/>
              </a:rPr>
              <a:t>Although fire produces a strong MWIR signal this can result in a large scene dynamic range that poses challenges for fire detection. The difference in intensity between the image of a fire that fills one or more pixels and the background is very large and will exceed the dynamic range of most current MWIR sensors. </a:t>
            </a:r>
          </a:p>
        </p:txBody>
      </p:sp>
      <p:pic>
        <p:nvPicPr>
          <p:cNvPr id="15" name="Picture 14">
            <a:extLst>
              <a:ext uri="{FF2B5EF4-FFF2-40B4-BE49-F238E27FC236}">
                <a16:creationId xmlns:a16="http://schemas.microsoft.com/office/drawing/2014/main" id="{9A81B29B-84A2-7D48-A137-EF128A56F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201" y="1491171"/>
            <a:ext cx="7282199" cy="685800"/>
          </a:xfrm>
          <a:prstGeom prst="rect">
            <a:avLst/>
          </a:prstGeom>
        </p:spPr>
      </p:pic>
    </p:spTree>
    <p:extLst>
      <p:ext uri="{BB962C8B-B14F-4D97-AF65-F5344CB8AC3E}">
        <p14:creationId xmlns:p14="http://schemas.microsoft.com/office/powerpoint/2010/main" val="1231958612"/>
      </p:ext>
    </p:extLst>
  </p:cSld>
  <p:clrMapOvr>
    <a:masterClrMapping/>
  </p:clrMapOvr>
</p:sld>
</file>

<file path=ppt/theme/theme1.xml><?xml version="1.0" encoding="utf-8"?>
<a:theme xmlns:a="http://schemas.openxmlformats.org/drawingml/2006/main" name="1_MSL-CEDL-Template-CDR Ver">
  <a:themeElements>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L-CEDL-Template-CDR Ver">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12" charset="0"/>
          </a:defRPr>
        </a:defPPr>
      </a:lstStyle>
    </a:lnDef>
  </a:objectDefaults>
  <a:extraClrSchemeLst>
    <a:extraClrScheme>
      <a:clrScheme name="MSL-CEDL-Template-CDR V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L-CEDL-Template-CDR V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L-CEDL-Template-CDR V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L-CEDL-Template-CDR V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L-CEDL-Template-CDR V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L-CEDL-Template-CDR V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SL-CEDL-Template-CDR Ver">
  <a:themeElements>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L-CEDL-Template-CDR Ver">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12" charset="0"/>
          </a:defRPr>
        </a:defPPr>
      </a:lstStyle>
    </a:lnDef>
  </a:objectDefaults>
  <a:extraClrSchemeLst>
    <a:extraClrScheme>
      <a:clrScheme name="MSL-CEDL-Template-CDR V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L-CEDL-Template-CDR V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L-CEDL-Template-CDR V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L-CEDL-Template-CDR V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L-CEDL-Template-CDR V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L-CEDL-Template-CDR V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SL-CEDL-Template-CDR Ver">
  <a:themeElements>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L-CEDL-Template-CDR Ver">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12" charset="0"/>
          </a:defRPr>
        </a:defPPr>
      </a:lstStyle>
    </a:lnDef>
  </a:objectDefaults>
  <a:extraClrSchemeLst>
    <a:extraClrScheme>
      <a:clrScheme name="MSL-CEDL-Template-CDR V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L-CEDL-Template-CDR V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L-CEDL-Template-CDR V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L-CEDL-Template-CDR V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L-CEDL-Template-CDR V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L-CEDL-Template-CDR V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6679</TotalTime>
  <Words>735</Words>
  <Application>Microsoft Macintosh PowerPoint</Application>
  <PresentationFormat>Widescreen</PresentationFormat>
  <Paragraphs>95</Paragraphs>
  <Slides>22</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Calibri</vt:lpstr>
      <vt:lpstr>Helvetica</vt:lpstr>
      <vt:lpstr>Tahoma</vt:lpstr>
      <vt:lpstr>Times New Roman</vt:lpstr>
      <vt:lpstr>1_MSL-CEDL-Template-CDR Ver</vt:lpstr>
      <vt:lpstr>2_MSL-CEDL-Template-CDR Ver</vt:lpstr>
      <vt:lpstr>3_MSL-CEDL-Template-CDR Ver</vt:lpstr>
      <vt:lpstr>NASAjpl-WhiteTheme-16x9-vA6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JPL airborne assets: Data Collection (C-FIRST, in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care and what remote sensing can do?</dc:title>
  <dc:creator>Microsoft Office User</dc:creator>
  <cp:lastModifiedBy>Garay, Michael J (US 329J)</cp:lastModifiedBy>
  <cp:revision>225</cp:revision>
  <cp:lastPrinted>2022-05-17T16:08:38Z</cp:lastPrinted>
  <dcterms:created xsi:type="dcterms:W3CDTF">2019-04-26T19:13:30Z</dcterms:created>
  <dcterms:modified xsi:type="dcterms:W3CDTF">2023-04-17T21:37:47Z</dcterms:modified>
</cp:coreProperties>
</file>