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85" r:id="rId1"/>
    <p:sldMasterId id="2147483707" r:id="rId2"/>
    <p:sldMasterId id="2147483719" r:id="rId3"/>
  </p:sldMasterIdLst>
  <p:notesMasterIdLst>
    <p:notesMasterId r:id="rId25"/>
  </p:notesMasterIdLst>
  <p:sldIdLst>
    <p:sldId id="256" r:id="rId4"/>
    <p:sldId id="325" r:id="rId5"/>
    <p:sldId id="306" r:id="rId6"/>
    <p:sldId id="308" r:id="rId7"/>
    <p:sldId id="303" r:id="rId8"/>
    <p:sldId id="326" r:id="rId9"/>
    <p:sldId id="313" r:id="rId10"/>
    <p:sldId id="337" r:id="rId11"/>
    <p:sldId id="328" r:id="rId12"/>
    <p:sldId id="317" r:id="rId13"/>
    <p:sldId id="318" r:id="rId14"/>
    <p:sldId id="319" r:id="rId15"/>
    <p:sldId id="330" r:id="rId16"/>
    <p:sldId id="331" r:id="rId17"/>
    <p:sldId id="334" r:id="rId18"/>
    <p:sldId id="332" r:id="rId19"/>
    <p:sldId id="333" r:id="rId20"/>
    <p:sldId id="335" r:id="rId21"/>
    <p:sldId id="336" r:id="rId22"/>
    <p:sldId id="340" r:id="rId23"/>
    <p:sldId id="339" r:id="rId24"/>
  </p:sldIdLst>
  <p:sldSz cx="13004800" cy="9753600"/>
  <p:notesSz cx="6858000" cy="9144000"/>
  <p:defaultTextStyle>
    <a:defPPr>
      <a:defRPr lang="en-US"/>
    </a:defPPr>
    <a:lvl1pPr algn="l" defTabSz="584200" rtl="0" fontAlgn="base" hangingPunct="0">
      <a:spcBef>
        <a:spcPct val="0"/>
      </a:spcBef>
      <a:spcAft>
        <a:spcPct val="0"/>
      </a:spcAft>
      <a:defRPr kern="1200">
        <a:solidFill>
          <a:srgbClr val="5C6670"/>
        </a:solidFill>
        <a:latin typeface="Trebuchet MS" pitchFamily="-100" charset="0"/>
        <a:ea typeface="Trebuchet MS" pitchFamily="-100" charset="0"/>
        <a:cs typeface="Trebuchet MS" pitchFamily="-100" charset="0"/>
        <a:sym typeface="Trebuchet MS" pitchFamily="-100" charset="0"/>
      </a:defRPr>
    </a:lvl1pPr>
    <a:lvl2pPr marL="228600" indent="228600" algn="l" defTabSz="584200" rtl="0" fontAlgn="base" hangingPunct="0">
      <a:spcBef>
        <a:spcPct val="0"/>
      </a:spcBef>
      <a:spcAft>
        <a:spcPct val="0"/>
      </a:spcAft>
      <a:defRPr kern="1200">
        <a:solidFill>
          <a:srgbClr val="5C6670"/>
        </a:solidFill>
        <a:latin typeface="Trebuchet MS" pitchFamily="-100" charset="0"/>
        <a:ea typeface="Trebuchet MS" pitchFamily="-100" charset="0"/>
        <a:cs typeface="Trebuchet MS" pitchFamily="-100" charset="0"/>
        <a:sym typeface="Trebuchet MS" pitchFamily="-100" charset="0"/>
      </a:defRPr>
    </a:lvl2pPr>
    <a:lvl3pPr marL="457200" indent="457200" algn="l" defTabSz="584200" rtl="0" fontAlgn="base" hangingPunct="0">
      <a:spcBef>
        <a:spcPct val="0"/>
      </a:spcBef>
      <a:spcAft>
        <a:spcPct val="0"/>
      </a:spcAft>
      <a:defRPr kern="1200">
        <a:solidFill>
          <a:srgbClr val="5C6670"/>
        </a:solidFill>
        <a:latin typeface="Trebuchet MS" pitchFamily="-100" charset="0"/>
        <a:ea typeface="Trebuchet MS" pitchFamily="-100" charset="0"/>
        <a:cs typeface="Trebuchet MS" pitchFamily="-100" charset="0"/>
        <a:sym typeface="Trebuchet MS" pitchFamily="-100" charset="0"/>
      </a:defRPr>
    </a:lvl3pPr>
    <a:lvl4pPr marL="685800" indent="685800" algn="l" defTabSz="584200" rtl="0" fontAlgn="base" hangingPunct="0">
      <a:spcBef>
        <a:spcPct val="0"/>
      </a:spcBef>
      <a:spcAft>
        <a:spcPct val="0"/>
      </a:spcAft>
      <a:defRPr kern="1200">
        <a:solidFill>
          <a:srgbClr val="5C6670"/>
        </a:solidFill>
        <a:latin typeface="Trebuchet MS" pitchFamily="-100" charset="0"/>
        <a:ea typeface="Trebuchet MS" pitchFamily="-100" charset="0"/>
        <a:cs typeface="Trebuchet MS" pitchFamily="-100" charset="0"/>
        <a:sym typeface="Trebuchet MS" pitchFamily="-100" charset="0"/>
      </a:defRPr>
    </a:lvl4pPr>
    <a:lvl5pPr marL="914400" indent="914400" algn="l" defTabSz="584200" rtl="0" fontAlgn="base" hangingPunct="0">
      <a:spcBef>
        <a:spcPct val="0"/>
      </a:spcBef>
      <a:spcAft>
        <a:spcPct val="0"/>
      </a:spcAft>
      <a:defRPr kern="1200">
        <a:solidFill>
          <a:srgbClr val="5C6670"/>
        </a:solidFill>
        <a:latin typeface="Trebuchet MS" pitchFamily="-100" charset="0"/>
        <a:ea typeface="Trebuchet MS" pitchFamily="-100" charset="0"/>
        <a:cs typeface="Trebuchet MS" pitchFamily="-100" charset="0"/>
        <a:sym typeface="Trebuchet MS" pitchFamily="-100" charset="0"/>
      </a:defRPr>
    </a:lvl5pPr>
    <a:lvl6pPr marL="2286000" algn="l" defTabSz="457200" rtl="0" eaLnBrk="1" latinLnBrk="0" hangingPunct="1">
      <a:defRPr kern="1200">
        <a:solidFill>
          <a:srgbClr val="5C6670"/>
        </a:solidFill>
        <a:latin typeface="Trebuchet MS" pitchFamily="-100" charset="0"/>
        <a:ea typeface="Trebuchet MS" pitchFamily="-100" charset="0"/>
        <a:cs typeface="Trebuchet MS" pitchFamily="-100" charset="0"/>
        <a:sym typeface="Trebuchet MS" pitchFamily="-100" charset="0"/>
      </a:defRPr>
    </a:lvl6pPr>
    <a:lvl7pPr marL="2743200" algn="l" defTabSz="457200" rtl="0" eaLnBrk="1" latinLnBrk="0" hangingPunct="1">
      <a:defRPr kern="1200">
        <a:solidFill>
          <a:srgbClr val="5C6670"/>
        </a:solidFill>
        <a:latin typeface="Trebuchet MS" pitchFamily="-100" charset="0"/>
        <a:ea typeface="Trebuchet MS" pitchFamily="-100" charset="0"/>
        <a:cs typeface="Trebuchet MS" pitchFamily="-100" charset="0"/>
        <a:sym typeface="Trebuchet MS" pitchFamily="-100" charset="0"/>
      </a:defRPr>
    </a:lvl7pPr>
    <a:lvl8pPr marL="3200400" algn="l" defTabSz="457200" rtl="0" eaLnBrk="1" latinLnBrk="0" hangingPunct="1">
      <a:defRPr kern="1200">
        <a:solidFill>
          <a:srgbClr val="5C6670"/>
        </a:solidFill>
        <a:latin typeface="Trebuchet MS" pitchFamily="-100" charset="0"/>
        <a:ea typeface="Trebuchet MS" pitchFamily="-100" charset="0"/>
        <a:cs typeface="Trebuchet MS" pitchFamily="-100" charset="0"/>
        <a:sym typeface="Trebuchet MS" pitchFamily="-100" charset="0"/>
      </a:defRPr>
    </a:lvl8pPr>
    <a:lvl9pPr marL="3657600" algn="l" defTabSz="457200" rtl="0" eaLnBrk="1" latinLnBrk="0" hangingPunct="1">
      <a:defRPr kern="1200">
        <a:solidFill>
          <a:srgbClr val="5C6670"/>
        </a:solidFill>
        <a:latin typeface="Trebuchet MS" pitchFamily="-100" charset="0"/>
        <a:ea typeface="Trebuchet MS" pitchFamily="-100" charset="0"/>
        <a:cs typeface="Trebuchet MS" pitchFamily="-100" charset="0"/>
        <a:sym typeface="Trebuchet MS" pitchFamily="-100" charset="0"/>
      </a:defRPr>
    </a:lvl9pPr>
  </p:defaultTextStyle>
  <p:extLst>
    <p:ext uri="{EFAFB233-063F-42B5-8137-9DF3F51BA10A}">
      <p15:sldGuideLst xmlns:p15="http://schemas.microsoft.com/office/powerpoint/2012/main">
        <p15:guide id="1" orient="horz" pos="2832">
          <p15:clr>
            <a:srgbClr val="A4A3A4"/>
          </p15:clr>
        </p15:guide>
        <p15:guide id="2" pos="40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d Schmidt" initials="BS" lastIdx="6" clrIdx="0"/>
  <p:cmAuthor id="3" name="Jessica Harstad" initials="JLH" lastIdx="3"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5F1A"/>
    <a:srgbClr val="523F2D"/>
    <a:srgbClr val="EE3741"/>
    <a:srgbClr val="2B3284"/>
    <a:srgbClr val="4A535D"/>
    <a:srgbClr val="5EB7E3"/>
    <a:srgbClr val="F5CD3B"/>
    <a:srgbClr val="3266BE"/>
    <a:srgbClr val="C7C9C9"/>
    <a:srgbClr val="1494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52" autoAdjust="0"/>
    <p:restoredTop sz="87792" autoAdjust="0"/>
  </p:normalViewPr>
  <p:slideViewPr>
    <p:cSldViewPr showGuides="1">
      <p:cViewPr varScale="1">
        <p:scale>
          <a:sx n="69" d="100"/>
          <a:sy n="69" d="100"/>
        </p:scale>
        <p:origin x="1926" y="78"/>
      </p:cViewPr>
      <p:guideLst>
        <p:guide orient="horz" pos="2832"/>
        <p:guide pos="40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66" d="100"/>
          <a:sy n="66" d="100"/>
        </p:scale>
        <p:origin x="3134"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1"/>
          <p:cNvSpPr>
            <a:spLocks noGrp="1" noRot="1" noChangeAspect="1"/>
          </p:cNvSpPr>
          <p:nvPr>
            <p:ph type="sldImg" idx="2"/>
          </p:nvPr>
        </p:nvSpPr>
        <p:spPr bwMode="auto">
          <a:xfrm>
            <a:off x="1143000" y="685800"/>
            <a:ext cx="4572000" cy="3429000"/>
          </a:xfrm>
          <a:prstGeom prst="rect">
            <a:avLst/>
          </a:prstGeom>
          <a:noFill/>
          <a:ln w="12700" cap="rnd">
            <a:noFill/>
            <a:round/>
            <a:headEnd/>
            <a:tailEnd/>
          </a:ln>
        </p:spPr>
      </p:sp>
      <p:sp>
        <p:nvSpPr>
          <p:cNvPr id="10242" name="Rectangle 2"/>
          <p:cNvSpPr>
            <a:spLocks noGrp="1"/>
          </p:cNvSpPr>
          <p:nvPr>
            <p:ph type="body" sz="quarter" idx="3"/>
          </p:nvPr>
        </p:nvSpPr>
        <p:spPr bwMode="auto">
          <a:xfrm>
            <a:off x="914400" y="4343400"/>
            <a:ext cx="5029200" cy="4114800"/>
          </a:xfrm>
          <a:prstGeom prst="rect">
            <a:avLst/>
          </a:prstGeom>
          <a:noFill/>
          <a:ln w="12700" cap="rnd"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pPr lvl="0"/>
            <a:r>
              <a:rPr lang="en-US" noProof="0">
                <a:sym typeface="Avenir" charset="0"/>
              </a:rPr>
              <a:t>Click to edit Master text styles</a:t>
            </a:r>
          </a:p>
          <a:p>
            <a:pPr lvl="1"/>
            <a:r>
              <a:rPr lang="en-US" noProof="0">
                <a:sym typeface="Avenir" charset="0"/>
              </a:rPr>
              <a:t>Second level</a:t>
            </a:r>
          </a:p>
          <a:p>
            <a:pPr lvl="2"/>
            <a:r>
              <a:rPr lang="en-US" noProof="0">
                <a:sym typeface="Avenir" charset="0"/>
              </a:rPr>
              <a:t>Third level</a:t>
            </a:r>
          </a:p>
          <a:p>
            <a:pPr lvl="3"/>
            <a:r>
              <a:rPr lang="en-US" noProof="0">
                <a:sym typeface="Avenir" charset="0"/>
              </a:rPr>
              <a:t>Fourth level</a:t>
            </a:r>
          </a:p>
          <a:p>
            <a:pPr lvl="4"/>
            <a:r>
              <a:rPr lang="en-US" noProof="0">
                <a:sym typeface="Avenir" charset="0"/>
              </a:rPr>
              <a:t>Fifth level</a:t>
            </a:r>
          </a:p>
        </p:txBody>
      </p:sp>
    </p:spTree>
    <p:extLst>
      <p:ext uri="{BB962C8B-B14F-4D97-AF65-F5344CB8AC3E}">
        <p14:creationId xmlns:p14="http://schemas.microsoft.com/office/powerpoint/2010/main" val="3247773485"/>
      </p:ext>
    </p:extLst>
  </p:cSld>
  <p:clrMap bg1="lt1" tx1="dk1" bg2="lt2" tx2="dk2" accent1="accent1" accent2="accent2" accent3="accent3" accent4="accent4" accent5="accent5" accent6="accent6" hlink="hlink" folHlink="folHlink"/>
  <p:notesStyle>
    <a:lvl1pPr algn="l" defTabSz="457200" rtl="0" eaLnBrk="0" fontAlgn="base" hangingPunct="0">
      <a:lnSpc>
        <a:spcPct val="125000"/>
      </a:lnSpc>
      <a:spcBef>
        <a:spcPct val="0"/>
      </a:spcBef>
      <a:spcAft>
        <a:spcPct val="0"/>
      </a:spcAft>
      <a:defRPr sz="2200" kern="1200">
        <a:solidFill>
          <a:srgbClr val="000000"/>
        </a:solidFill>
        <a:latin typeface="Avenir" charset="0"/>
        <a:ea typeface="Avenir" charset="0"/>
        <a:cs typeface="Avenir" charset="0"/>
        <a:sym typeface="Avenir" charset="0"/>
      </a:defRPr>
    </a:lvl1pPr>
    <a:lvl2pPr marL="228600" algn="l" defTabSz="457200" rtl="0" eaLnBrk="0" fontAlgn="base" hangingPunct="0">
      <a:lnSpc>
        <a:spcPct val="125000"/>
      </a:lnSpc>
      <a:spcBef>
        <a:spcPct val="0"/>
      </a:spcBef>
      <a:spcAft>
        <a:spcPct val="0"/>
      </a:spcAft>
      <a:defRPr sz="2200" kern="1200">
        <a:solidFill>
          <a:srgbClr val="000000"/>
        </a:solidFill>
        <a:latin typeface="Avenir" charset="0"/>
        <a:ea typeface="Avenir" charset="0"/>
        <a:cs typeface="Avenir" charset="0"/>
        <a:sym typeface="Avenir" charset="0"/>
      </a:defRPr>
    </a:lvl2pPr>
    <a:lvl3pPr marL="457200" algn="l" defTabSz="457200" rtl="0" eaLnBrk="0" fontAlgn="base" hangingPunct="0">
      <a:lnSpc>
        <a:spcPct val="125000"/>
      </a:lnSpc>
      <a:spcBef>
        <a:spcPct val="0"/>
      </a:spcBef>
      <a:spcAft>
        <a:spcPct val="0"/>
      </a:spcAft>
      <a:defRPr sz="2200" kern="1200">
        <a:solidFill>
          <a:srgbClr val="000000"/>
        </a:solidFill>
        <a:latin typeface="Avenir" charset="0"/>
        <a:ea typeface="Avenir" charset="0"/>
        <a:cs typeface="Avenir" charset="0"/>
        <a:sym typeface="Avenir" charset="0"/>
      </a:defRPr>
    </a:lvl3pPr>
    <a:lvl4pPr marL="685800" algn="l" defTabSz="457200" rtl="0" eaLnBrk="0" fontAlgn="base" hangingPunct="0">
      <a:lnSpc>
        <a:spcPct val="125000"/>
      </a:lnSpc>
      <a:spcBef>
        <a:spcPct val="0"/>
      </a:spcBef>
      <a:spcAft>
        <a:spcPct val="0"/>
      </a:spcAft>
      <a:defRPr sz="2200" kern="1200">
        <a:solidFill>
          <a:srgbClr val="000000"/>
        </a:solidFill>
        <a:latin typeface="Avenir" charset="0"/>
        <a:ea typeface="Avenir" charset="0"/>
        <a:cs typeface="Avenir" charset="0"/>
        <a:sym typeface="Avenir" charset="0"/>
      </a:defRPr>
    </a:lvl4pPr>
    <a:lvl5pPr marL="914400" algn="l" defTabSz="457200" rtl="0" eaLnBrk="0" fontAlgn="base" hangingPunct="0">
      <a:lnSpc>
        <a:spcPct val="125000"/>
      </a:lnSpc>
      <a:spcBef>
        <a:spcPct val="0"/>
      </a:spcBef>
      <a:spcAft>
        <a:spcPct val="0"/>
      </a:spcAft>
      <a:defRPr sz="2200" kern="1200">
        <a:solidFill>
          <a:srgbClr val="000000"/>
        </a:solidFill>
        <a:latin typeface="Avenir" charset="0"/>
        <a:ea typeface="Avenir" charset="0"/>
        <a:cs typeface="Avenir" charset="0"/>
        <a:sym typeface="Avenir"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69270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061237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16000" y="2536825"/>
            <a:ext cx="10972800" cy="2090737"/>
          </a:xfrm>
          <a:prstGeom prst="rect">
            <a:avLst/>
          </a:prstGeom>
        </p:spPr>
        <p:txBody>
          <a:bodyPr anchor="b"/>
          <a:lstStyle>
            <a:lvl1pPr algn="ctr">
              <a:defRPr>
                <a:solidFill>
                  <a:schemeClr val="tx2">
                    <a:lumMod val="50000"/>
                  </a:schemeClr>
                </a:solidFill>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1016000" y="4822825"/>
            <a:ext cx="10972800" cy="2492375"/>
          </a:xfrm>
          <a:prstGeom prst="rect">
            <a:avLst/>
          </a:prstGeom>
        </p:spPr>
        <p:txBody>
          <a:bodyPr vert="horz" anchor="t"/>
          <a:lstStyle>
            <a:lvl1pPr marL="0" indent="0" algn="ctr">
              <a:buNone/>
              <a:defRPr>
                <a:solidFill>
                  <a:srgbClr val="53585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Title 1"/>
          <p:cNvSpPr>
            <a:spLocks noGrp="1"/>
          </p:cNvSpPr>
          <p:nvPr>
            <p:ph type="title"/>
          </p:nvPr>
        </p:nvSpPr>
        <p:spPr>
          <a:xfrm>
            <a:off x="635000" y="533400"/>
            <a:ext cx="10972800" cy="1249680"/>
          </a:xfrm>
          <a:prstGeom prst="rect">
            <a:avLst/>
          </a:prstGeom>
        </p:spPr>
        <p:txBody>
          <a:bodyPr anchor="t"/>
          <a:lstStyle>
            <a:lvl1pPr algn="l">
              <a:defRPr sz="6000" b="0">
                <a:solidFill>
                  <a:srgbClr val="53585F"/>
                </a:solidFill>
              </a:defRPr>
            </a:lvl1pPr>
          </a:lstStyle>
          <a:p>
            <a:r>
              <a:rPr lang="en-US" dirty="0" smtClean="0"/>
              <a:t>Click to edit Master title style</a:t>
            </a:r>
            <a:endParaRPr lang="en-US" dirty="0"/>
          </a:p>
        </p:txBody>
      </p:sp>
      <p:sp>
        <p:nvSpPr>
          <p:cNvPr id="7" name="Content Placeholder 2"/>
          <p:cNvSpPr>
            <a:spLocks noGrp="1"/>
          </p:cNvSpPr>
          <p:nvPr>
            <p:ph idx="1" hasCustomPrompt="1"/>
          </p:nvPr>
        </p:nvSpPr>
        <p:spPr>
          <a:xfrm>
            <a:off x="650875" y="1905000"/>
            <a:ext cx="10972800" cy="6553200"/>
          </a:xfrm>
          <a:prstGeom prst="rect">
            <a:avLst/>
          </a:prstGeom>
        </p:spPr>
        <p:txBody>
          <a:bodyPr vert="horz"/>
          <a:lstStyle>
            <a:lvl1pPr marL="228600" indent="-228600">
              <a:lnSpc>
                <a:spcPct val="100000"/>
              </a:lnSpc>
              <a:spcBef>
                <a:spcPts val="1200"/>
              </a:spcBef>
              <a:defRPr baseline="0">
                <a:solidFill>
                  <a:srgbClr val="53585F"/>
                </a:solidFill>
              </a:defRPr>
            </a:lvl1pPr>
            <a:lvl2pPr marL="457200" indent="-228600">
              <a:lnSpc>
                <a:spcPct val="100000"/>
              </a:lnSpc>
              <a:spcBef>
                <a:spcPts val="1200"/>
              </a:spcBef>
              <a:buFont typeface="Arial" panose="020B0604020202020204" pitchFamily="34" charset="0"/>
              <a:buChar char="•"/>
              <a:defRPr>
                <a:solidFill>
                  <a:srgbClr val="53585F"/>
                </a:solidFill>
              </a:defRPr>
            </a:lvl2pPr>
            <a:lvl3pPr marL="685800" indent="-228600">
              <a:lnSpc>
                <a:spcPct val="100000"/>
              </a:lnSpc>
              <a:spcBef>
                <a:spcPts val="1200"/>
              </a:spcBef>
              <a:buFont typeface="Arial" panose="020B0604020202020204" pitchFamily="34" charset="0"/>
              <a:buChar char="•"/>
              <a:defRPr>
                <a:solidFill>
                  <a:srgbClr val="53585F"/>
                </a:solidFill>
              </a:defRPr>
            </a:lvl3pPr>
            <a:lvl4pPr marL="914400" indent="-228600">
              <a:lnSpc>
                <a:spcPct val="100000"/>
              </a:lnSpc>
              <a:spcBef>
                <a:spcPts val="1200"/>
              </a:spcBef>
              <a:buFont typeface="Arial" panose="020B0604020202020204" pitchFamily="34" charset="0"/>
              <a:buChar char="•"/>
              <a:tabLst/>
              <a:defRPr>
                <a:solidFill>
                  <a:srgbClr val="53585F"/>
                </a:solidFill>
              </a:defRPr>
            </a:lvl4pPr>
            <a:lvl5pPr marL="1143000" indent="-228600">
              <a:lnSpc>
                <a:spcPct val="100000"/>
              </a:lnSpc>
              <a:spcBef>
                <a:spcPts val="1200"/>
              </a:spcBef>
              <a:buFont typeface="Arial" panose="020B0604020202020204" pitchFamily="34" charset="0"/>
              <a:buChar char="•"/>
              <a:tabLst/>
              <a:defRPr>
                <a:solidFill>
                  <a:srgbClr val="53585F"/>
                </a:solidFill>
              </a:defRPr>
            </a:lvl5pPr>
          </a:lstStyle>
          <a:p>
            <a:pPr lvl="0"/>
            <a:r>
              <a:rPr lang="en-US" dirty="0" smtClean="0"/>
              <a:t>Click to edit Master text styles for long amount of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23728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alphaModFix amt="46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16000" y="2536825"/>
            <a:ext cx="10972800" cy="2090737"/>
          </a:xfrm>
          <a:prstGeom prst="rect">
            <a:avLst/>
          </a:prstGeom>
        </p:spPr>
        <p:txBody>
          <a:bodyPr anchor="b"/>
          <a:lstStyle>
            <a:lvl1pPr algn="ctr">
              <a:defRPr>
                <a:solidFill>
                  <a:schemeClr val="tx2">
                    <a:lumMod val="50000"/>
                  </a:schemeClr>
                </a:solidFill>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1016000" y="4822825"/>
            <a:ext cx="10972800" cy="2492375"/>
          </a:xfrm>
          <a:prstGeom prst="rect">
            <a:avLst/>
          </a:prstGeom>
        </p:spPr>
        <p:txBody>
          <a:bodyPr vert="horz" anchor="t"/>
          <a:lstStyle>
            <a:lvl1pPr marL="0" indent="0" algn="ctr">
              <a:buNone/>
              <a:defRPr>
                <a:solidFill>
                  <a:srgbClr val="53585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Tree>
    <p:extLst>
      <p:ext uri="{BB962C8B-B14F-4D97-AF65-F5344CB8AC3E}">
        <p14:creationId xmlns:p14="http://schemas.microsoft.com/office/powerpoint/2010/main" val="681043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r" defTabSz="584200" rtl="0" eaLnBrk="1" fontAlgn="base" latinLnBrk="0" hangingPunct="0">
              <a:lnSpc>
                <a:spcPct val="100000"/>
              </a:lnSpc>
              <a:spcBef>
                <a:spcPct val="0"/>
              </a:spcBef>
              <a:spcAft>
                <a:spcPct val="0"/>
              </a:spcAft>
              <a:buClrTx/>
              <a:buSzTx/>
              <a:buFontTx/>
              <a:buNone/>
              <a:tabLst/>
              <a:defRPr/>
            </a:pPr>
            <a:fld id="{7057E1C9-9912-4C97-9858-1CF66033EB68}" type="datetimeFigureOut">
              <a:rPr kumimoji="0" lang="en-US" sz="1200" b="0" i="0" u="none" strike="noStrike" kern="1200" cap="none" spc="0" normalizeH="0" baseline="0" noProof="0" smtClean="0">
                <a:ln>
                  <a:noFill/>
                </a:ln>
                <a:solidFill>
                  <a:srgbClr val="FFFFFF">
                    <a:tint val="75000"/>
                  </a:srgbClr>
                </a:solidFill>
                <a:effectLst/>
                <a:uLnTx/>
                <a:uFillTx/>
                <a:latin typeface="Calibri" panose="020F0502020204030204" pitchFamily="34" charset="0"/>
                <a:sym typeface="Trebuchet MS" pitchFamily="-100" charset="0"/>
              </a:rPr>
              <a:pPr marL="0" marR="0" lvl="0" indent="0" algn="r" defTabSz="584200" rtl="0" eaLnBrk="1" fontAlgn="base" latinLnBrk="0" hangingPunct="0">
                <a:lnSpc>
                  <a:spcPct val="100000"/>
                </a:lnSpc>
                <a:spcBef>
                  <a:spcPct val="0"/>
                </a:spcBef>
                <a:spcAft>
                  <a:spcPct val="0"/>
                </a:spcAft>
                <a:buClrTx/>
                <a:buSzTx/>
                <a:buFontTx/>
                <a:buNone/>
                <a:tabLst/>
                <a:defRPr/>
              </a:pPr>
              <a:t>11/12/2019</a:t>
            </a:fld>
            <a:endParaRPr kumimoji="0" lang="en-US" sz="1200" b="0" i="0" u="none" strike="noStrike" kern="1200" cap="none" spc="0" normalizeH="0" baseline="0" noProof="0" dirty="0">
              <a:ln>
                <a:noFill/>
              </a:ln>
              <a:solidFill>
                <a:srgbClr val="FFFFFF">
                  <a:tint val="75000"/>
                </a:srgbClr>
              </a:solidFill>
              <a:effectLst/>
              <a:uLnTx/>
              <a:uFillTx/>
              <a:latin typeface="Calibri" panose="020F0502020204030204" pitchFamily="34" charset="0"/>
              <a:sym typeface="Trebuchet MS" pitchFamily="-100" charset="0"/>
            </a:endParaRPr>
          </a:p>
        </p:txBody>
      </p:sp>
      <p:sp>
        <p:nvSpPr>
          <p:cNvPr id="4" name="Slide Number Placeholder 3"/>
          <p:cNvSpPr>
            <a:spLocks noGrp="1"/>
          </p:cNvSpPr>
          <p:nvPr>
            <p:ph type="sldNum" sz="quarter" idx="11"/>
          </p:nvPr>
        </p:nvSpPr>
        <p:spPr/>
        <p:txBody>
          <a:bodyPr/>
          <a:lstStyle/>
          <a:p>
            <a:pPr marL="0" marR="0" lvl="0" indent="0" algn="ctr" defTabSz="584200" rtl="0" eaLnBrk="1" fontAlgn="base" latinLnBrk="0" hangingPunct="0">
              <a:lnSpc>
                <a:spcPct val="100000"/>
              </a:lnSpc>
              <a:spcBef>
                <a:spcPct val="0"/>
              </a:spcBef>
              <a:spcAft>
                <a:spcPct val="0"/>
              </a:spcAft>
              <a:buClrTx/>
              <a:buSzTx/>
              <a:buFontTx/>
              <a:buNone/>
              <a:tabLst/>
              <a:defRPr/>
            </a:pPr>
            <a:fld id="{1BF5FC14-B26F-4634-AE52-8D4B11779929}" type="slidenum">
              <a:rPr kumimoji="0" lang="en-US" sz="1200" b="0" i="0" u="none" strike="noStrike" kern="1200" cap="none" spc="0" normalizeH="0" baseline="0" noProof="0" smtClean="0">
                <a:ln>
                  <a:noFill/>
                </a:ln>
                <a:solidFill>
                  <a:srgbClr val="FFFFFF">
                    <a:tint val="75000"/>
                  </a:srgbClr>
                </a:solidFill>
                <a:effectLst/>
                <a:uLnTx/>
                <a:uFillTx/>
                <a:latin typeface="Calibri" panose="020F0502020204030204" pitchFamily="34" charset="0"/>
                <a:sym typeface="Trebuchet MS" pitchFamily="-100" charset="0"/>
              </a:rPr>
              <a:pPr marL="0" marR="0" lvl="0" indent="0" algn="ctr" defTabSz="584200" rtl="0" eaLnBrk="1"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srgbClr val="FFFFFF">
                  <a:tint val="75000"/>
                </a:srgbClr>
              </a:solidFill>
              <a:effectLst/>
              <a:uLnTx/>
              <a:uFillTx/>
              <a:latin typeface="Calibri" panose="020F0502020204030204" pitchFamily="34" charset="0"/>
              <a:sym typeface="Trebuchet MS" pitchFamily="-100" charset="0"/>
            </a:endParaRPr>
          </a:p>
        </p:txBody>
      </p:sp>
      <p:sp>
        <p:nvSpPr>
          <p:cNvPr id="6" name="Content Placeholder 5"/>
          <p:cNvSpPr>
            <a:spLocks noGrp="1"/>
          </p:cNvSpPr>
          <p:nvPr>
            <p:ph sz="quarter" idx="12"/>
          </p:nvPr>
        </p:nvSpPr>
        <p:spPr>
          <a:xfrm>
            <a:off x="787400" y="2133600"/>
            <a:ext cx="11430000" cy="6629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88107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2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r" defTabSz="584200" rtl="0" eaLnBrk="1" fontAlgn="base" latinLnBrk="0" hangingPunct="0">
              <a:lnSpc>
                <a:spcPct val="100000"/>
              </a:lnSpc>
              <a:spcBef>
                <a:spcPct val="0"/>
              </a:spcBef>
              <a:spcAft>
                <a:spcPct val="0"/>
              </a:spcAft>
              <a:buClrTx/>
              <a:buSzTx/>
              <a:buFontTx/>
              <a:buNone/>
              <a:tabLst/>
              <a:defRPr/>
            </a:pPr>
            <a:fld id="{7057E1C9-9912-4C97-9858-1CF66033EB68}" type="datetimeFigureOut">
              <a:rPr kumimoji="0" lang="en-US" sz="1200" b="0" i="0" u="none" strike="noStrike" kern="1200" cap="none" spc="0" normalizeH="0" baseline="0" noProof="0" smtClean="0">
                <a:ln>
                  <a:noFill/>
                </a:ln>
                <a:solidFill>
                  <a:srgbClr val="FFFFFF">
                    <a:tint val="75000"/>
                  </a:srgbClr>
                </a:solidFill>
                <a:effectLst/>
                <a:uLnTx/>
                <a:uFillTx/>
                <a:latin typeface="Calibri" panose="020F0502020204030204" pitchFamily="34" charset="0"/>
                <a:sym typeface="Trebuchet MS" pitchFamily="-100" charset="0"/>
              </a:rPr>
              <a:pPr marL="0" marR="0" lvl="0" indent="0" algn="r" defTabSz="584200" rtl="0" eaLnBrk="1" fontAlgn="base" latinLnBrk="0" hangingPunct="0">
                <a:lnSpc>
                  <a:spcPct val="100000"/>
                </a:lnSpc>
                <a:spcBef>
                  <a:spcPct val="0"/>
                </a:spcBef>
                <a:spcAft>
                  <a:spcPct val="0"/>
                </a:spcAft>
                <a:buClrTx/>
                <a:buSzTx/>
                <a:buFontTx/>
                <a:buNone/>
                <a:tabLst/>
                <a:defRPr/>
              </a:pPr>
              <a:t>11/12/2019</a:t>
            </a:fld>
            <a:endParaRPr kumimoji="0" lang="en-US" sz="1200" b="0" i="0" u="none" strike="noStrike" kern="1200" cap="none" spc="0" normalizeH="0" baseline="0" noProof="0" dirty="0">
              <a:ln>
                <a:noFill/>
              </a:ln>
              <a:solidFill>
                <a:srgbClr val="FFFFFF">
                  <a:tint val="75000"/>
                </a:srgbClr>
              </a:solidFill>
              <a:effectLst/>
              <a:uLnTx/>
              <a:uFillTx/>
              <a:latin typeface="Calibri" panose="020F0502020204030204" pitchFamily="34" charset="0"/>
              <a:sym typeface="Trebuchet MS" pitchFamily="-100" charset="0"/>
            </a:endParaRPr>
          </a:p>
        </p:txBody>
      </p:sp>
      <p:sp>
        <p:nvSpPr>
          <p:cNvPr id="4" name="Slide Number Placeholder 3"/>
          <p:cNvSpPr>
            <a:spLocks noGrp="1"/>
          </p:cNvSpPr>
          <p:nvPr>
            <p:ph type="sldNum" sz="quarter" idx="11"/>
          </p:nvPr>
        </p:nvSpPr>
        <p:spPr/>
        <p:txBody>
          <a:bodyPr/>
          <a:lstStyle/>
          <a:p>
            <a:pPr marL="0" marR="0" lvl="0" indent="0" algn="ctr" defTabSz="584200" rtl="0" eaLnBrk="1" fontAlgn="base" latinLnBrk="0" hangingPunct="0">
              <a:lnSpc>
                <a:spcPct val="100000"/>
              </a:lnSpc>
              <a:spcBef>
                <a:spcPct val="0"/>
              </a:spcBef>
              <a:spcAft>
                <a:spcPct val="0"/>
              </a:spcAft>
              <a:buClrTx/>
              <a:buSzTx/>
              <a:buFontTx/>
              <a:buNone/>
              <a:tabLst/>
              <a:defRPr/>
            </a:pPr>
            <a:fld id="{1BF5FC14-B26F-4634-AE52-8D4B11779929}" type="slidenum">
              <a:rPr kumimoji="0" lang="en-US" sz="1200" b="0" i="0" u="none" strike="noStrike" kern="1200" cap="none" spc="0" normalizeH="0" baseline="0" noProof="0" smtClean="0">
                <a:ln>
                  <a:noFill/>
                </a:ln>
                <a:solidFill>
                  <a:srgbClr val="FFFFFF">
                    <a:tint val="75000"/>
                  </a:srgbClr>
                </a:solidFill>
                <a:effectLst/>
                <a:uLnTx/>
                <a:uFillTx/>
                <a:latin typeface="Calibri" panose="020F0502020204030204" pitchFamily="34" charset="0"/>
                <a:sym typeface="Trebuchet MS" pitchFamily="-100" charset="0"/>
              </a:rPr>
              <a:pPr marL="0" marR="0" lvl="0" indent="0" algn="ctr" defTabSz="584200" rtl="0" eaLnBrk="1"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srgbClr val="FFFFFF">
                  <a:tint val="75000"/>
                </a:srgbClr>
              </a:solidFill>
              <a:effectLst/>
              <a:uLnTx/>
              <a:uFillTx/>
              <a:latin typeface="Calibri" panose="020F0502020204030204" pitchFamily="34" charset="0"/>
              <a:sym typeface="Trebuchet MS" pitchFamily="-100" charset="0"/>
            </a:endParaRPr>
          </a:p>
        </p:txBody>
      </p:sp>
      <p:sp>
        <p:nvSpPr>
          <p:cNvPr id="6" name="Content Placeholder 5"/>
          <p:cNvSpPr>
            <a:spLocks noGrp="1"/>
          </p:cNvSpPr>
          <p:nvPr>
            <p:ph sz="quarter" idx="12"/>
          </p:nvPr>
        </p:nvSpPr>
        <p:spPr>
          <a:xfrm>
            <a:off x="787400" y="2133600"/>
            <a:ext cx="5562600" cy="6629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7"/>
          <p:cNvSpPr>
            <a:spLocks noGrp="1"/>
          </p:cNvSpPr>
          <p:nvPr>
            <p:ph sz="quarter" idx="13"/>
          </p:nvPr>
        </p:nvSpPr>
        <p:spPr>
          <a:xfrm>
            <a:off x="6654800" y="2125578"/>
            <a:ext cx="5562600" cy="663742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206870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r" defTabSz="584200" rtl="0" eaLnBrk="1" fontAlgn="base" latinLnBrk="0" hangingPunct="0">
              <a:lnSpc>
                <a:spcPct val="100000"/>
              </a:lnSpc>
              <a:spcBef>
                <a:spcPct val="0"/>
              </a:spcBef>
              <a:spcAft>
                <a:spcPct val="0"/>
              </a:spcAft>
              <a:buClrTx/>
              <a:buSzTx/>
              <a:buFontTx/>
              <a:buNone/>
              <a:tabLst/>
              <a:defRPr/>
            </a:pPr>
            <a:fld id="{7057E1C9-9912-4C97-9858-1CF66033EB68}" type="datetimeFigureOut">
              <a:rPr kumimoji="0" lang="en-US" sz="1200" b="0" i="0" u="none" strike="noStrike" kern="1200" cap="none" spc="0" normalizeH="0" baseline="0" noProof="0" smtClean="0">
                <a:ln>
                  <a:noFill/>
                </a:ln>
                <a:solidFill>
                  <a:srgbClr val="FFFFFF">
                    <a:tint val="75000"/>
                  </a:srgbClr>
                </a:solidFill>
                <a:effectLst/>
                <a:uLnTx/>
                <a:uFillTx/>
                <a:latin typeface="Calibri" panose="020F0502020204030204" pitchFamily="34" charset="0"/>
                <a:sym typeface="Trebuchet MS" pitchFamily="-100" charset="0"/>
              </a:rPr>
              <a:pPr marL="0" marR="0" lvl="0" indent="0" algn="r" defTabSz="584200" rtl="0" eaLnBrk="1" fontAlgn="base" latinLnBrk="0" hangingPunct="0">
                <a:lnSpc>
                  <a:spcPct val="100000"/>
                </a:lnSpc>
                <a:spcBef>
                  <a:spcPct val="0"/>
                </a:spcBef>
                <a:spcAft>
                  <a:spcPct val="0"/>
                </a:spcAft>
                <a:buClrTx/>
                <a:buSzTx/>
                <a:buFontTx/>
                <a:buNone/>
                <a:tabLst/>
                <a:defRPr/>
              </a:pPr>
              <a:t>11/12/2019</a:t>
            </a:fld>
            <a:endParaRPr kumimoji="0" lang="en-US" sz="1200" b="0" i="0" u="none" strike="noStrike" kern="1200" cap="none" spc="0" normalizeH="0" baseline="0" noProof="0" dirty="0">
              <a:ln>
                <a:noFill/>
              </a:ln>
              <a:solidFill>
                <a:srgbClr val="FFFFFF">
                  <a:tint val="75000"/>
                </a:srgbClr>
              </a:solidFill>
              <a:effectLst/>
              <a:uLnTx/>
              <a:uFillTx/>
              <a:latin typeface="Calibri" panose="020F0502020204030204" pitchFamily="34" charset="0"/>
              <a:sym typeface="Trebuchet MS" pitchFamily="-100" charset="0"/>
            </a:endParaRPr>
          </a:p>
        </p:txBody>
      </p:sp>
      <p:sp>
        <p:nvSpPr>
          <p:cNvPr id="4" name="Slide Number Placeholder 3"/>
          <p:cNvSpPr>
            <a:spLocks noGrp="1"/>
          </p:cNvSpPr>
          <p:nvPr>
            <p:ph type="sldNum" sz="quarter" idx="11"/>
          </p:nvPr>
        </p:nvSpPr>
        <p:spPr/>
        <p:txBody>
          <a:bodyPr/>
          <a:lstStyle/>
          <a:p>
            <a:pPr marL="0" marR="0" lvl="0" indent="0" algn="ctr" defTabSz="584200" rtl="0" eaLnBrk="1" fontAlgn="base" latinLnBrk="0" hangingPunct="0">
              <a:lnSpc>
                <a:spcPct val="100000"/>
              </a:lnSpc>
              <a:spcBef>
                <a:spcPct val="0"/>
              </a:spcBef>
              <a:spcAft>
                <a:spcPct val="0"/>
              </a:spcAft>
              <a:buClrTx/>
              <a:buSzTx/>
              <a:buFontTx/>
              <a:buNone/>
              <a:tabLst/>
              <a:defRPr/>
            </a:pPr>
            <a:fld id="{1BF5FC14-B26F-4634-AE52-8D4B11779929}" type="slidenum">
              <a:rPr kumimoji="0" lang="en-US" sz="1200" b="0" i="0" u="none" strike="noStrike" kern="1200" cap="none" spc="0" normalizeH="0" baseline="0" noProof="0" smtClean="0">
                <a:ln>
                  <a:noFill/>
                </a:ln>
                <a:solidFill>
                  <a:srgbClr val="FFFFFF">
                    <a:tint val="75000"/>
                  </a:srgbClr>
                </a:solidFill>
                <a:effectLst/>
                <a:uLnTx/>
                <a:uFillTx/>
                <a:latin typeface="Calibri" panose="020F0502020204030204" pitchFamily="34" charset="0"/>
                <a:sym typeface="Trebuchet MS" pitchFamily="-100" charset="0"/>
              </a:rPr>
              <a:pPr marL="0" marR="0" lvl="0" indent="0" algn="ctr" defTabSz="584200" rtl="0" eaLnBrk="1"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srgbClr val="FFFFFF">
                  <a:tint val="75000"/>
                </a:srgbClr>
              </a:solidFill>
              <a:effectLst/>
              <a:uLnTx/>
              <a:uFillTx/>
              <a:latin typeface="Calibri" panose="020F0502020204030204" pitchFamily="34" charset="0"/>
              <a:sym typeface="Trebuchet MS" pitchFamily="-100" charset="0"/>
            </a:endParaRPr>
          </a:p>
        </p:txBody>
      </p:sp>
    </p:spTree>
    <p:extLst>
      <p:ext uri="{BB962C8B-B14F-4D97-AF65-F5344CB8AC3E}">
        <p14:creationId xmlns:p14="http://schemas.microsoft.com/office/powerpoint/2010/main" val="26003693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ag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marL="0" marR="0" lvl="0" indent="0" algn="r" defTabSz="584200" rtl="0" eaLnBrk="1" fontAlgn="base" latinLnBrk="0" hangingPunct="0">
              <a:lnSpc>
                <a:spcPct val="100000"/>
              </a:lnSpc>
              <a:spcBef>
                <a:spcPct val="0"/>
              </a:spcBef>
              <a:spcAft>
                <a:spcPct val="0"/>
              </a:spcAft>
              <a:buClrTx/>
              <a:buSzTx/>
              <a:buFontTx/>
              <a:buNone/>
              <a:tabLst/>
              <a:defRPr/>
            </a:pPr>
            <a:fld id="{7057E1C9-9912-4C97-9858-1CF66033EB68}" type="datetimeFigureOut">
              <a:rPr kumimoji="0" lang="en-US" sz="1200" b="0" i="0" u="none" strike="noStrike" kern="1200" cap="none" spc="0" normalizeH="0" baseline="0" noProof="0" smtClean="0">
                <a:ln>
                  <a:noFill/>
                </a:ln>
                <a:solidFill>
                  <a:srgbClr val="FFFFFF">
                    <a:tint val="75000"/>
                  </a:srgbClr>
                </a:solidFill>
                <a:effectLst/>
                <a:uLnTx/>
                <a:uFillTx/>
                <a:latin typeface="Calibri" panose="020F0502020204030204" pitchFamily="34" charset="0"/>
                <a:sym typeface="Trebuchet MS" pitchFamily="-100" charset="0"/>
              </a:rPr>
              <a:pPr marL="0" marR="0" lvl="0" indent="0" algn="r" defTabSz="584200" rtl="0" eaLnBrk="1" fontAlgn="base" latinLnBrk="0" hangingPunct="0">
                <a:lnSpc>
                  <a:spcPct val="100000"/>
                </a:lnSpc>
                <a:spcBef>
                  <a:spcPct val="0"/>
                </a:spcBef>
                <a:spcAft>
                  <a:spcPct val="0"/>
                </a:spcAft>
                <a:buClrTx/>
                <a:buSzTx/>
                <a:buFontTx/>
                <a:buNone/>
                <a:tabLst/>
                <a:defRPr/>
              </a:pPr>
              <a:t>11/12/2019</a:t>
            </a:fld>
            <a:endParaRPr kumimoji="0" lang="en-US" sz="1200" b="0" i="0" u="none" strike="noStrike" kern="1200" cap="none" spc="0" normalizeH="0" baseline="0" noProof="0" dirty="0">
              <a:ln>
                <a:noFill/>
              </a:ln>
              <a:solidFill>
                <a:srgbClr val="FFFFFF">
                  <a:tint val="75000"/>
                </a:srgbClr>
              </a:solidFill>
              <a:effectLst/>
              <a:uLnTx/>
              <a:uFillTx/>
              <a:latin typeface="Calibri" panose="020F0502020204030204" pitchFamily="34" charset="0"/>
              <a:sym typeface="Trebuchet MS" pitchFamily="-100" charset="0"/>
            </a:endParaRPr>
          </a:p>
        </p:txBody>
      </p:sp>
      <p:sp>
        <p:nvSpPr>
          <p:cNvPr id="4" name="Slide Number Placeholder 3"/>
          <p:cNvSpPr>
            <a:spLocks noGrp="1"/>
          </p:cNvSpPr>
          <p:nvPr>
            <p:ph type="sldNum" sz="quarter" idx="11"/>
          </p:nvPr>
        </p:nvSpPr>
        <p:spPr/>
        <p:txBody>
          <a:bodyPr/>
          <a:lstStyle/>
          <a:p>
            <a:pPr marL="0" marR="0" lvl="0" indent="0" algn="ctr" defTabSz="584200" rtl="0" eaLnBrk="1" fontAlgn="base" latinLnBrk="0" hangingPunct="0">
              <a:lnSpc>
                <a:spcPct val="100000"/>
              </a:lnSpc>
              <a:spcBef>
                <a:spcPct val="0"/>
              </a:spcBef>
              <a:spcAft>
                <a:spcPct val="0"/>
              </a:spcAft>
              <a:buClrTx/>
              <a:buSzTx/>
              <a:buFontTx/>
              <a:buNone/>
              <a:tabLst/>
              <a:defRPr/>
            </a:pPr>
            <a:fld id="{1BF5FC14-B26F-4634-AE52-8D4B11779929}" type="slidenum">
              <a:rPr kumimoji="0" lang="en-US" sz="1200" b="0" i="0" u="none" strike="noStrike" kern="1200" cap="none" spc="0" normalizeH="0" baseline="0" noProof="0" smtClean="0">
                <a:ln>
                  <a:noFill/>
                </a:ln>
                <a:solidFill>
                  <a:srgbClr val="FFFFFF">
                    <a:tint val="75000"/>
                  </a:srgbClr>
                </a:solidFill>
                <a:effectLst/>
                <a:uLnTx/>
                <a:uFillTx/>
                <a:latin typeface="Calibri" panose="020F0502020204030204" pitchFamily="34" charset="0"/>
                <a:sym typeface="Trebuchet MS" pitchFamily="-100" charset="0"/>
              </a:rPr>
              <a:pPr marL="0" marR="0" lvl="0" indent="0" algn="ctr" defTabSz="584200" rtl="0" eaLnBrk="1"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srgbClr val="FFFFFF">
                  <a:tint val="75000"/>
                </a:srgbClr>
              </a:solidFill>
              <a:effectLst/>
              <a:uLnTx/>
              <a:uFillTx/>
              <a:latin typeface="Calibri" panose="020F0502020204030204" pitchFamily="34" charset="0"/>
              <a:sym typeface="Trebuchet MS" pitchFamily="-100" charset="0"/>
            </a:endParaRPr>
          </a:p>
        </p:txBody>
      </p:sp>
    </p:spTree>
    <p:extLst>
      <p:ext uri="{BB962C8B-B14F-4D97-AF65-F5344CB8AC3E}">
        <p14:creationId xmlns:p14="http://schemas.microsoft.com/office/powerpoint/2010/main" val="34151897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Title 1"/>
          <p:cNvSpPr>
            <a:spLocks noGrp="1"/>
          </p:cNvSpPr>
          <p:nvPr>
            <p:ph type="title"/>
          </p:nvPr>
        </p:nvSpPr>
        <p:spPr>
          <a:xfrm>
            <a:off x="635000" y="533400"/>
            <a:ext cx="10972800" cy="1249680"/>
          </a:xfrm>
          <a:prstGeom prst="rect">
            <a:avLst/>
          </a:prstGeom>
        </p:spPr>
        <p:txBody>
          <a:bodyPr anchor="t"/>
          <a:lstStyle>
            <a:lvl1pPr algn="l">
              <a:defRPr sz="6000" b="0">
                <a:solidFill>
                  <a:srgbClr val="53585F"/>
                </a:solidFill>
              </a:defRPr>
            </a:lvl1pPr>
          </a:lstStyle>
          <a:p>
            <a:r>
              <a:rPr lang="en-US" dirty="0" smtClean="0"/>
              <a:t>Click to edit Master title style</a:t>
            </a:r>
            <a:endParaRPr lang="en-US" dirty="0"/>
          </a:p>
        </p:txBody>
      </p:sp>
      <p:sp>
        <p:nvSpPr>
          <p:cNvPr id="7" name="Content Placeholder 2"/>
          <p:cNvSpPr>
            <a:spLocks noGrp="1"/>
          </p:cNvSpPr>
          <p:nvPr>
            <p:ph idx="1" hasCustomPrompt="1"/>
          </p:nvPr>
        </p:nvSpPr>
        <p:spPr>
          <a:xfrm>
            <a:off x="650875" y="1905000"/>
            <a:ext cx="10972800" cy="6553200"/>
          </a:xfrm>
          <a:prstGeom prst="rect">
            <a:avLst/>
          </a:prstGeom>
        </p:spPr>
        <p:txBody>
          <a:bodyPr vert="horz"/>
          <a:lstStyle>
            <a:lvl1pPr marL="228600" indent="-228600">
              <a:lnSpc>
                <a:spcPct val="100000"/>
              </a:lnSpc>
              <a:spcBef>
                <a:spcPts val="1200"/>
              </a:spcBef>
              <a:defRPr baseline="0">
                <a:solidFill>
                  <a:srgbClr val="53585F"/>
                </a:solidFill>
              </a:defRPr>
            </a:lvl1pPr>
            <a:lvl2pPr marL="457200" indent="-228600">
              <a:lnSpc>
                <a:spcPct val="100000"/>
              </a:lnSpc>
              <a:spcBef>
                <a:spcPts val="1200"/>
              </a:spcBef>
              <a:buFont typeface="Arial" panose="020B0604020202020204" pitchFamily="34" charset="0"/>
              <a:buChar char="•"/>
              <a:defRPr>
                <a:solidFill>
                  <a:srgbClr val="53585F"/>
                </a:solidFill>
              </a:defRPr>
            </a:lvl2pPr>
            <a:lvl3pPr marL="685800" indent="-228600">
              <a:lnSpc>
                <a:spcPct val="100000"/>
              </a:lnSpc>
              <a:spcBef>
                <a:spcPts val="1200"/>
              </a:spcBef>
              <a:buFont typeface="Arial" panose="020B0604020202020204" pitchFamily="34" charset="0"/>
              <a:buChar char="•"/>
              <a:defRPr>
                <a:solidFill>
                  <a:srgbClr val="53585F"/>
                </a:solidFill>
              </a:defRPr>
            </a:lvl3pPr>
            <a:lvl4pPr marL="914400" indent="-228600">
              <a:lnSpc>
                <a:spcPct val="100000"/>
              </a:lnSpc>
              <a:spcBef>
                <a:spcPts val="1200"/>
              </a:spcBef>
              <a:buFont typeface="Arial" panose="020B0604020202020204" pitchFamily="34" charset="0"/>
              <a:buChar char="•"/>
              <a:tabLst/>
              <a:defRPr>
                <a:solidFill>
                  <a:srgbClr val="53585F"/>
                </a:solidFill>
              </a:defRPr>
            </a:lvl4pPr>
            <a:lvl5pPr marL="1143000" indent="-228600">
              <a:lnSpc>
                <a:spcPct val="100000"/>
              </a:lnSpc>
              <a:spcBef>
                <a:spcPts val="1200"/>
              </a:spcBef>
              <a:buFont typeface="Arial" panose="020B0604020202020204" pitchFamily="34" charset="0"/>
              <a:buChar char="•"/>
              <a:tabLst/>
              <a:defRPr>
                <a:solidFill>
                  <a:srgbClr val="53585F"/>
                </a:solidFill>
              </a:defRPr>
            </a:lvl5pPr>
          </a:lstStyle>
          <a:p>
            <a:pPr lvl="0"/>
            <a:r>
              <a:rPr lang="en-US" dirty="0" smtClean="0"/>
              <a:t>Click to edit Master text styles for long amount of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259624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188530"/>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16000" y="2536825"/>
            <a:ext cx="10972800" cy="2090737"/>
          </a:xfrm>
          <a:prstGeom prst="rect">
            <a:avLst/>
          </a:prstGeom>
        </p:spPr>
        <p:txBody>
          <a:bodyPr/>
          <a:lstStyle>
            <a:lvl1pPr algn="ctr">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1016000" y="4822825"/>
            <a:ext cx="10972800" cy="2492375"/>
          </a:xfrm>
          <a:prstGeom prst="rect">
            <a:avLst/>
          </a:prstGeom>
        </p:spPr>
        <p:txBody>
          <a:bodyPr vert="horz"/>
          <a:lstStyle>
            <a:lvl1pPr marL="0" indent="0" algn="ctr">
              <a:buNone/>
              <a:defRPr>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6" name="Text Placeholder 4"/>
          <p:cNvSpPr>
            <a:spLocks noGrp="1"/>
          </p:cNvSpPr>
          <p:nvPr>
            <p:ph type="body" sz="quarter" idx="10" hasCustomPrompt="1"/>
          </p:nvPr>
        </p:nvSpPr>
        <p:spPr>
          <a:xfrm>
            <a:off x="1016000" y="1752600"/>
            <a:ext cx="10972800" cy="628776"/>
          </a:xfrm>
          <a:prstGeom prst="rect">
            <a:avLst/>
          </a:prstGeom>
        </p:spPr>
        <p:txBody>
          <a:bodyPr vert="horz"/>
          <a:lstStyle>
            <a:lvl1pPr algn="ctr">
              <a:defRPr sz="3200">
                <a:solidFill>
                  <a:schemeClr val="bg1"/>
                </a:solidFill>
              </a:defRPr>
            </a:lvl1pPr>
          </a:lstStyle>
          <a:p>
            <a:pPr lvl="0"/>
            <a:r>
              <a:rPr lang="en-US" dirty="0" smtClean="0"/>
              <a:t>SECTION 1</a:t>
            </a:r>
            <a:endParaRPr lang="en-US" dirty="0"/>
          </a:p>
        </p:txBody>
      </p:sp>
    </p:spTree>
    <p:extLst>
      <p:ext uri="{BB962C8B-B14F-4D97-AF65-F5344CB8AC3E}">
        <p14:creationId xmlns:p14="http://schemas.microsoft.com/office/powerpoint/2010/main" val="19480486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1016000" y="2536825"/>
            <a:ext cx="10972800" cy="2090737"/>
          </a:xfrm>
          <a:prstGeom prst="rect">
            <a:avLst/>
          </a:prstGeom>
        </p:spPr>
        <p:txBody>
          <a:bodyPr/>
          <a:lstStyle>
            <a:lvl1pPr algn="ctr">
              <a:defRPr/>
            </a:lvl1pPr>
          </a:lstStyle>
          <a:p>
            <a:r>
              <a:rPr lang="en-US" dirty="0" smtClean="0"/>
              <a:t>Click to Edit </a:t>
            </a:r>
            <a:br>
              <a:rPr lang="en-US" dirty="0" smtClean="0"/>
            </a:br>
            <a:r>
              <a:rPr lang="en-US" dirty="0" smtClean="0"/>
              <a:t>Master Title Style</a:t>
            </a:r>
            <a:endParaRPr lang="en-US" dirty="0"/>
          </a:p>
        </p:txBody>
      </p:sp>
      <p:sp>
        <p:nvSpPr>
          <p:cNvPr id="6" name="Text Placeholder 4"/>
          <p:cNvSpPr>
            <a:spLocks noGrp="1"/>
          </p:cNvSpPr>
          <p:nvPr>
            <p:ph type="body" sz="quarter" idx="10" hasCustomPrompt="1"/>
          </p:nvPr>
        </p:nvSpPr>
        <p:spPr>
          <a:xfrm>
            <a:off x="1016000" y="1752600"/>
            <a:ext cx="10972800" cy="628776"/>
          </a:xfrm>
          <a:prstGeom prst="rect">
            <a:avLst/>
          </a:prstGeom>
        </p:spPr>
        <p:txBody>
          <a:bodyPr vert="horz"/>
          <a:lstStyle>
            <a:lvl1pPr algn="ctr">
              <a:defRPr sz="3200">
                <a:solidFill>
                  <a:schemeClr val="bg1"/>
                </a:solidFill>
              </a:defRPr>
            </a:lvl1pPr>
          </a:lstStyle>
          <a:p>
            <a:pPr lvl="0"/>
            <a:r>
              <a:rPr lang="en-US" dirty="0" smtClean="0"/>
              <a:t>SECTION 1</a:t>
            </a:r>
            <a:endParaRPr lang="en-US" dirty="0"/>
          </a:p>
        </p:txBody>
      </p:sp>
    </p:spTree>
    <p:extLst>
      <p:ext uri="{BB962C8B-B14F-4D97-AF65-F5344CB8AC3E}">
        <p14:creationId xmlns:p14="http://schemas.microsoft.com/office/powerpoint/2010/main" val="8831312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1016000" y="2536825"/>
            <a:ext cx="10972800" cy="2090737"/>
          </a:xfrm>
          <a:prstGeom prst="rect">
            <a:avLst/>
          </a:prstGeom>
        </p:spPr>
        <p:txBody>
          <a:bodyPr/>
          <a:lstStyle>
            <a:lvl1pPr algn="ctr">
              <a:defRPr/>
            </a:lvl1pPr>
          </a:lstStyle>
          <a:p>
            <a:r>
              <a:rPr lang="en-US" dirty="0" smtClean="0"/>
              <a:t>Click to Edit </a:t>
            </a:r>
            <a:br>
              <a:rPr lang="en-US" dirty="0" smtClean="0"/>
            </a:br>
            <a:r>
              <a:rPr lang="en-US" dirty="0" smtClean="0"/>
              <a:t>Master Title Style</a:t>
            </a:r>
            <a:endParaRPr lang="en-US" dirty="0"/>
          </a:p>
        </p:txBody>
      </p:sp>
      <p:sp>
        <p:nvSpPr>
          <p:cNvPr id="6" name="Text Placeholder 4"/>
          <p:cNvSpPr>
            <a:spLocks noGrp="1"/>
          </p:cNvSpPr>
          <p:nvPr>
            <p:ph type="body" sz="quarter" idx="10" hasCustomPrompt="1"/>
          </p:nvPr>
        </p:nvSpPr>
        <p:spPr>
          <a:xfrm>
            <a:off x="1016000" y="1752600"/>
            <a:ext cx="10972800" cy="628776"/>
          </a:xfrm>
          <a:prstGeom prst="rect">
            <a:avLst/>
          </a:prstGeom>
        </p:spPr>
        <p:txBody>
          <a:bodyPr vert="horz"/>
          <a:lstStyle>
            <a:lvl1pPr algn="ctr">
              <a:defRPr sz="3200">
                <a:solidFill>
                  <a:schemeClr val="bg1"/>
                </a:solidFill>
              </a:defRPr>
            </a:lvl1pPr>
          </a:lstStyle>
          <a:p>
            <a:pPr lvl="0"/>
            <a:r>
              <a:rPr lang="en-US" dirty="0" smtClean="0"/>
              <a:t>SECTION 1</a:t>
            </a:r>
            <a:endParaRPr lang="en-US" dirty="0"/>
          </a:p>
        </p:txBody>
      </p:sp>
    </p:spTree>
    <p:extLst>
      <p:ext uri="{BB962C8B-B14F-4D97-AF65-F5344CB8AC3E}">
        <p14:creationId xmlns:p14="http://schemas.microsoft.com/office/powerpoint/2010/main" val="3092069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787400" y="152400"/>
            <a:ext cx="11430000" cy="1352550"/>
          </a:xfrm>
        </p:spPr>
        <p:txBody>
          <a:bodyPr/>
          <a:lstStyle>
            <a:lvl1pPr algn="ctr">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7057E1C9-9912-4C97-9858-1CF66033EB68}" type="datetimeFigureOut">
              <a:rPr lang="en-US" smtClean="0"/>
              <a:pPr/>
              <a:t>11/12/2019</a:t>
            </a:fld>
            <a:endParaRPr lang="en-US" dirty="0"/>
          </a:p>
        </p:txBody>
      </p:sp>
      <p:sp>
        <p:nvSpPr>
          <p:cNvPr id="4" name="Slide Number Placeholder 3"/>
          <p:cNvSpPr>
            <a:spLocks noGrp="1"/>
          </p:cNvSpPr>
          <p:nvPr>
            <p:ph type="sldNum" sz="quarter" idx="11"/>
          </p:nvPr>
        </p:nvSpPr>
        <p:spPr/>
        <p:txBody>
          <a:bodyPr/>
          <a:lstStyle/>
          <a:p>
            <a:fld id="{1BF5FC14-B26F-4634-AE52-8D4B11779929}" type="slidenum">
              <a:rPr lang="en-US" smtClean="0"/>
              <a:pPr/>
              <a:t>‹#›</a:t>
            </a:fld>
            <a:endParaRPr lang="en-US" dirty="0"/>
          </a:p>
        </p:txBody>
      </p:sp>
      <p:sp>
        <p:nvSpPr>
          <p:cNvPr id="6" name="Content Placeholder 5"/>
          <p:cNvSpPr>
            <a:spLocks noGrp="1"/>
          </p:cNvSpPr>
          <p:nvPr>
            <p:ph sz="quarter" idx="12"/>
          </p:nvPr>
        </p:nvSpPr>
        <p:spPr>
          <a:xfrm>
            <a:off x="787400" y="1828800"/>
            <a:ext cx="11430000" cy="6629400"/>
          </a:xfrm>
        </p:spPr>
        <p:txBody>
          <a:bodyPr>
            <a:normAutofit/>
          </a:bodyPr>
          <a:lstStyle>
            <a:lvl1pPr>
              <a:defRPr sz="3600">
                <a:latin typeface="+mn-lt"/>
              </a:defRPr>
            </a:lvl1pPr>
            <a:lvl2pPr>
              <a:defRPr sz="3600">
                <a:latin typeface="+mn-lt"/>
              </a:defRPr>
            </a:lvl2pPr>
            <a:lvl3pPr>
              <a:defRPr sz="3600">
                <a:latin typeface="+mn-lt"/>
              </a:defRPr>
            </a:lvl3pPr>
            <a:lvl4pPr>
              <a:defRPr sz="3600">
                <a:latin typeface="+mn-lt"/>
              </a:defRPr>
            </a:lvl4pPr>
            <a:lvl5pPr>
              <a:defRPr sz="360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15883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2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57E1C9-9912-4C97-9858-1CF66033EB68}" type="datetimeFigureOut">
              <a:rPr lang="en-US" smtClean="0"/>
              <a:pPr/>
              <a:t>11/12/2019</a:t>
            </a:fld>
            <a:endParaRPr lang="en-US" dirty="0"/>
          </a:p>
        </p:txBody>
      </p:sp>
      <p:sp>
        <p:nvSpPr>
          <p:cNvPr id="4" name="Slide Number Placeholder 3"/>
          <p:cNvSpPr>
            <a:spLocks noGrp="1"/>
          </p:cNvSpPr>
          <p:nvPr>
            <p:ph type="sldNum" sz="quarter" idx="11"/>
          </p:nvPr>
        </p:nvSpPr>
        <p:spPr/>
        <p:txBody>
          <a:bodyPr/>
          <a:lstStyle/>
          <a:p>
            <a:fld id="{1BF5FC14-B26F-4634-AE52-8D4B11779929}" type="slidenum">
              <a:rPr lang="en-US" smtClean="0"/>
              <a:pPr/>
              <a:t>‹#›</a:t>
            </a:fld>
            <a:endParaRPr lang="en-US" dirty="0"/>
          </a:p>
        </p:txBody>
      </p:sp>
      <p:sp>
        <p:nvSpPr>
          <p:cNvPr id="6" name="Content Placeholder 5"/>
          <p:cNvSpPr>
            <a:spLocks noGrp="1"/>
          </p:cNvSpPr>
          <p:nvPr>
            <p:ph sz="quarter" idx="12"/>
          </p:nvPr>
        </p:nvSpPr>
        <p:spPr>
          <a:xfrm>
            <a:off x="787400" y="2133600"/>
            <a:ext cx="5562600" cy="6629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7"/>
          <p:cNvSpPr>
            <a:spLocks noGrp="1"/>
          </p:cNvSpPr>
          <p:nvPr>
            <p:ph sz="quarter" idx="13"/>
          </p:nvPr>
        </p:nvSpPr>
        <p:spPr>
          <a:xfrm>
            <a:off x="6654800" y="2125578"/>
            <a:ext cx="5562600" cy="663742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26230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57E1C9-9912-4C97-9858-1CF66033EB68}" type="datetimeFigureOut">
              <a:rPr lang="en-US" smtClean="0"/>
              <a:pPr/>
              <a:t>11/12/2019</a:t>
            </a:fld>
            <a:endParaRPr lang="en-US" dirty="0"/>
          </a:p>
        </p:txBody>
      </p:sp>
      <p:sp>
        <p:nvSpPr>
          <p:cNvPr id="4" name="Slide Number Placeholder 3"/>
          <p:cNvSpPr>
            <a:spLocks noGrp="1"/>
          </p:cNvSpPr>
          <p:nvPr>
            <p:ph type="sldNum" sz="quarter" idx="11"/>
          </p:nvPr>
        </p:nvSpPr>
        <p:spPr/>
        <p:txBody>
          <a:bodyPr/>
          <a:lstStyle/>
          <a:p>
            <a:fld id="{1BF5FC14-B26F-4634-AE52-8D4B11779929}" type="slidenum">
              <a:rPr lang="en-US" smtClean="0"/>
              <a:pPr/>
              <a:t>‹#›</a:t>
            </a:fld>
            <a:endParaRPr lang="en-US" dirty="0"/>
          </a:p>
        </p:txBody>
      </p:sp>
    </p:spTree>
    <p:extLst>
      <p:ext uri="{BB962C8B-B14F-4D97-AF65-F5344CB8AC3E}">
        <p14:creationId xmlns:p14="http://schemas.microsoft.com/office/powerpoint/2010/main" val="1206063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ag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057E1C9-9912-4C97-9858-1CF66033EB68}" type="datetimeFigureOut">
              <a:rPr lang="en-US" smtClean="0"/>
              <a:pPr/>
              <a:t>11/12/2019</a:t>
            </a:fld>
            <a:endParaRPr lang="en-US" dirty="0"/>
          </a:p>
        </p:txBody>
      </p:sp>
      <p:sp>
        <p:nvSpPr>
          <p:cNvPr id="4" name="Slide Number Placeholder 3"/>
          <p:cNvSpPr>
            <a:spLocks noGrp="1"/>
          </p:cNvSpPr>
          <p:nvPr>
            <p:ph type="sldNum" sz="quarter" idx="11"/>
          </p:nvPr>
        </p:nvSpPr>
        <p:spPr/>
        <p:txBody>
          <a:bodyPr/>
          <a:lstStyle/>
          <a:p>
            <a:fld id="{1BF5FC14-B26F-4634-AE52-8D4B11779929}" type="slidenum">
              <a:rPr lang="en-US" smtClean="0"/>
              <a:pPr/>
              <a:t>‹#›</a:t>
            </a:fld>
            <a:endParaRPr lang="en-US" dirty="0"/>
          </a:p>
        </p:txBody>
      </p:sp>
    </p:spTree>
    <p:extLst>
      <p:ext uri="{BB962C8B-B14F-4D97-AF65-F5344CB8AC3E}">
        <p14:creationId xmlns:p14="http://schemas.microsoft.com/office/powerpoint/2010/main" val="1205039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188530"/>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16000" y="2536825"/>
            <a:ext cx="10972800" cy="2090737"/>
          </a:xfrm>
          <a:prstGeom prst="rect">
            <a:avLst/>
          </a:prstGeom>
        </p:spPr>
        <p:txBody>
          <a:bodyPr/>
          <a:lstStyle>
            <a:lvl1pPr algn="ctr">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1016000" y="4822825"/>
            <a:ext cx="10972800" cy="2492375"/>
          </a:xfrm>
          <a:prstGeom prst="rect">
            <a:avLst/>
          </a:prstGeom>
        </p:spPr>
        <p:txBody>
          <a:bodyPr vert="horz"/>
          <a:lstStyle>
            <a:lvl1pPr marL="0" indent="0" algn="ctr">
              <a:buNone/>
              <a:defRPr>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6" name="Text Placeholder 4"/>
          <p:cNvSpPr>
            <a:spLocks noGrp="1"/>
          </p:cNvSpPr>
          <p:nvPr>
            <p:ph type="body" sz="quarter" idx="10" hasCustomPrompt="1"/>
          </p:nvPr>
        </p:nvSpPr>
        <p:spPr>
          <a:xfrm>
            <a:off x="1016000" y="1752600"/>
            <a:ext cx="10972800" cy="628776"/>
          </a:xfrm>
          <a:prstGeom prst="rect">
            <a:avLst/>
          </a:prstGeom>
        </p:spPr>
        <p:txBody>
          <a:bodyPr vert="horz"/>
          <a:lstStyle>
            <a:lvl1pPr algn="ctr">
              <a:defRPr sz="3200">
                <a:solidFill>
                  <a:schemeClr val="bg1"/>
                </a:solidFill>
              </a:defRPr>
            </a:lvl1pPr>
          </a:lstStyle>
          <a:p>
            <a:pPr lvl="0"/>
            <a:r>
              <a:rPr lang="en-US" dirty="0" smtClean="0"/>
              <a:t>SECTION 1</a:t>
            </a:r>
            <a:endParaRPr lang="en-US" dirty="0"/>
          </a:p>
        </p:txBody>
      </p:sp>
    </p:spTree>
    <p:extLst>
      <p:ext uri="{BB962C8B-B14F-4D97-AF65-F5344CB8AC3E}">
        <p14:creationId xmlns:p14="http://schemas.microsoft.com/office/powerpoint/2010/main" val="225451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1016000" y="2536825"/>
            <a:ext cx="10972800" cy="2090737"/>
          </a:xfrm>
          <a:prstGeom prst="rect">
            <a:avLst/>
          </a:prstGeom>
        </p:spPr>
        <p:txBody>
          <a:bodyPr/>
          <a:lstStyle>
            <a:lvl1pPr algn="ctr">
              <a:defRPr/>
            </a:lvl1pPr>
          </a:lstStyle>
          <a:p>
            <a:r>
              <a:rPr lang="en-US" dirty="0" smtClean="0"/>
              <a:t>Click to Edit </a:t>
            </a:r>
            <a:br>
              <a:rPr lang="en-US" dirty="0" smtClean="0"/>
            </a:br>
            <a:r>
              <a:rPr lang="en-US" dirty="0" smtClean="0"/>
              <a:t>Master Title Style</a:t>
            </a:r>
            <a:endParaRPr lang="en-US" dirty="0"/>
          </a:p>
        </p:txBody>
      </p:sp>
      <p:sp>
        <p:nvSpPr>
          <p:cNvPr id="6" name="Text Placeholder 4"/>
          <p:cNvSpPr>
            <a:spLocks noGrp="1"/>
          </p:cNvSpPr>
          <p:nvPr>
            <p:ph type="body" sz="quarter" idx="10" hasCustomPrompt="1"/>
          </p:nvPr>
        </p:nvSpPr>
        <p:spPr>
          <a:xfrm>
            <a:off x="1016000" y="1752600"/>
            <a:ext cx="10972800" cy="628776"/>
          </a:xfrm>
          <a:prstGeom prst="rect">
            <a:avLst/>
          </a:prstGeom>
        </p:spPr>
        <p:txBody>
          <a:bodyPr vert="horz"/>
          <a:lstStyle>
            <a:lvl1pPr algn="ctr">
              <a:defRPr sz="3200">
                <a:solidFill>
                  <a:schemeClr val="bg1"/>
                </a:solidFill>
              </a:defRPr>
            </a:lvl1pPr>
          </a:lstStyle>
          <a:p>
            <a:pPr lvl="0"/>
            <a:r>
              <a:rPr lang="en-US" dirty="0" smtClean="0"/>
              <a:t>SECTION 1</a:t>
            </a:r>
            <a:endParaRPr lang="en-US" dirty="0"/>
          </a:p>
        </p:txBody>
      </p:sp>
    </p:spTree>
    <p:extLst>
      <p:ext uri="{BB962C8B-B14F-4D97-AF65-F5344CB8AC3E}">
        <p14:creationId xmlns:p14="http://schemas.microsoft.com/office/powerpoint/2010/main" val="2958432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16000" y="2536825"/>
            <a:ext cx="10972800" cy="2090737"/>
          </a:xfrm>
          <a:prstGeom prst="rect">
            <a:avLst/>
          </a:prstGeom>
        </p:spPr>
        <p:txBody>
          <a:bodyPr anchor="b"/>
          <a:lstStyle>
            <a:lvl1pPr algn="ctr">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1016000" y="4822825"/>
            <a:ext cx="10972800" cy="2492375"/>
          </a:xfrm>
          <a:prstGeom prst="rect">
            <a:avLst/>
          </a:prstGeom>
        </p:spPr>
        <p:txBody>
          <a:bodyPr vert="horz" anchor="t"/>
          <a:lstStyle>
            <a:lvl1pPr marL="0" indent="0" algn="ctr">
              <a:buNone/>
              <a:defRPr>
                <a:solidFill>
                  <a:srgbClr val="53585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171122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56019" y="457200"/>
            <a:ext cx="10972800" cy="1295400"/>
          </a:xfrm>
          <a:prstGeom prst="rect">
            <a:avLst/>
          </a:prstGeom>
        </p:spPr>
        <p:txBody>
          <a:bodyPr anchor="t"/>
          <a:lstStyle>
            <a:lvl1pPr algn="l">
              <a:defRPr sz="6000" b="0"/>
            </a:lvl1pPr>
          </a:lstStyle>
          <a:p>
            <a:r>
              <a:rPr lang="en-US" dirty="0" smtClean="0"/>
              <a:t>Click to Edit Master Title Style</a:t>
            </a:r>
            <a:endParaRPr lang="en-US" dirty="0"/>
          </a:p>
        </p:txBody>
      </p:sp>
      <p:sp>
        <p:nvSpPr>
          <p:cNvPr id="7" name="Content Placeholder 2"/>
          <p:cNvSpPr>
            <a:spLocks noGrp="1"/>
          </p:cNvSpPr>
          <p:nvPr>
            <p:ph idx="1" hasCustomPrompt="1"/>
          </p:nvPr>
        </p:nvSpPr>
        <p:spPr>
          <a:xfrm>
            <a:off x="650875" y="1905000"/>
            <a:ext cx="10972800" cy="6553200"/>
          </a:xfrm>
          <a:prstGeom prst="rect">
            <a:avLst/>
          </a:prstGeom>
        </p:spPr>
        <p:txBody>
          <a:bodyPr vert="horz"/>
          <a:lstStyle>
            <a:lvl1pPr>
              <a:defRPr baseline="0">
                <a:solidFill>
                  <a:srgbClr val="53585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 for small amount of text</a:t>
            </a:r>
            <a:endParaRPr lang="en-US" dirty="0"/>
          </a:p>
        </p:txBody>
      </p:sp>
    </p:spTree>
    <p:extLst>
      <p:ext uri="{BB962C8B-B14F-4D97-AF65-F5344CB8AC3E}">
        <p14:creationId xmlns:p14="http://schemas.microsoft.com/office/powerpoint/2010/main" val="408165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1.png"/><Relationship Id="rId5" Type="http://schemas.openxmlformats.org/officeDocument/2006/relationships/slideLayout" Target="../slideLayouts/slideLayout15.xml"/><Relationship Id="rId10" Type="http://schemas.openxmlformats.org/officeDocument/2006/relationships/theme" Target="../theme/theme3.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solidFill>
          <a:srgbClr val="FFFFFF"/>
        </a:solidFill>
        <a:effectLst/>
      </p:bgPr>
    </p:bg>
    <p:spTree>
      <p:nvGrpSpPr>
        <p:cNvPr id="1" name=""/>
        <p:cNvGrpSpPr/>
        <p:nvPr/>
      </p:nvGrpSpPr>
      <p:grpSpPr>
        <a:xfrm>
          <a:off x="0" y="0"/>
          <a:ext cx="0" cy="0"/>
          <a:chOff x="0" y="0"/>
          <a:chExt cx="0" cy="0"/>
        </a:xfrm>
      </p:grpSpPr>
      <p:sp>
        <p:nvSpPr>
          <p:cNvPr id="3075" name="AutoShape 3"/>
          <p:cNvSpPr>
            <a:spLocks/>
          </p:cNvSpPr>
          <p:nvPr/>
        </p:nvSpPr>
        <p:spPr bwMode="auto">
          <a:xfrm>
            <a:off x="0" y="8915400"/>
            <a:ext cx="13030200" cy="866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chemeClr val="bg2"/>
          </a:solidFill>
          <a:ln w="12700" cap="flat" cmpd="sng">
            <a:noFill/>
            <a:prstDash val="solid"/>
            <a:miter lim="0"/>
            <a:headEnd/>
            <a:tailEnd/>
          </a:ln>
          <a:effectLst/>
        </p:spPr>
        <p:txBody>
          <a:bodyPr lIns="50800" tIns="50800" rIns="50800" bIns="50800" anchor="ctr">
            <a:prstTxWarp prst="textNoShape">
              <a:avLst/>
            </a:prstTxWarp>
          </a:bodyPr>
          <a:lstStyle/>
          <a:p>
            <a:pPr>
              <a:defRPr/>
            </a:pPr>
            <a:endParaRPr lang="en-US" sz="2200">
              <a:solidFill>
                <a:srgbClr val="53C1DD"/>
              </a:solidFill>
            </a:endParaRPr>
          </a:p>
        </p:txBody>
      </p:sp>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846" y="9002510"/>
            <a:ext cx="2971799" cy="727389"/>
          </a:xfrm>
          <a:prstGeom prst="rect">
            <a:avLst/>
          </a:prstGeom>
        </p:spPr>
      </p:pic>
      <p:sp>
        <p:nvSpPr>
          <p:cNvPr id="5" name="Text Placeholder 4"/>
          <p:cNvSpPr>
            <a:spLocks noGrp="1"/>
          </p:cNvSpPr>
          <p:nvPr>
            <p:ph type="body" idx="1"/>
          </p:nvPr>
        </p:nvSpPr>
        <p:spPr>
          <a:xfrm>
            <a:off x="787400" y="2133599"/>
            <a:ext cx="11429999" cy="662538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Placeholder 6"/>
          <p:cNvSpPr>
            <a:spLocks noGrp="1"/>
          </p:cNvSpPr>
          <p:nvPr>
            <p:ph type="title"/>
          </p:nvPr>
        </p:nvSpPr>
        <p:spPr>
          <a:xfrm>
            <a:off x="787400" y="558633"/>
            <a:ext cx="11430000" cy="135255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10" name="Date Placeholder 9"/>
          <p:cNvSpPr>
            <a:spLocks noGrp="1"/>
          </p:cNvSpPr>
          <p:nvPr>
            <p:ph type="dt" sz="half" idx="2"/>
          </p:nvPr>
        </p:nvSpPr>
        <p:spPr>
          <a:xfrm>
            <a:off x="9185276" y="9089230"/>
            <a:ext cx="2925762" cy="519112"/>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7057E1C9-9912-4C97-9858-1CF66033EB68}" type="datetimeFigureOut">
              <a:rPr lang="en-US" smtClean="0"/>
              <a:pPr/>
              <a:t>11/12/2019</a:t>
            </a:fld>
            <a:endParaRPr lang="en-US" dirty="0"/>
          </a:p>
        </p:txBody>
      </p:sp>
      <p:sp>
        <p:nvSpPr>
          <p:cNvPr id="11" name="Slide Number Placeholder 10"/>
          <p:cNvSpPr>
            <a:spLocks noGrp="1"/>
          </p:cNvSpPr>
          <p:nvPr>
            <p:ph type="sldNum" sz="quarter" idx="4"/>
          </p:nvPr>
        </p:nvSpPr>
        <p:spPr>
          <a:xfrm>
            <a:off x="5504259" y="9106649"/>
            <a:ext cx="1996282" cy="519112"/>
          </a:xfrm>
          <a:prstGeom prst="rect">
            <a:avLst/>
          </a:prstGeom>
        </p:spPr>
        <p:txBody>
          <a:bodyPr vert="horz" lIns="91440" tIns="45720" rIns="91440" bIns="45720" rtlCol="0" anchor="ctr"/>
          <a:lstStyle>
            <a:lvl1pPr algn="ctr">
              <a:defRPr sz="1200">
                <a:solidFill>
                  <a:schemeClr val="tx1">
                    <a:tint val="75000"/>
                  </a:schemeClr>
                </a:solidFill>
                <a:latin typeface="Calibri" panose="020F0502020204030204" pitchFamily="34" charset="0"/>
              </a:defRPr>
            </a:lvl1pPr>
          </a:lstStyle>
          <a:p>
            <a:fld id="{1BF5FC14-B26F-4634-AE52-8D4B1177992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93" r:id="rId1"/>
    <p:sldLayoutId id="2147483695" r:id="rId2"/>
    <p:sldLayoutId id="2147483696" r:id="rId3"/>
    <p:sldLayoutId id="2147483697" r:id="rId4"/>
    <p:sldLayoutId id="2147483698" r:id="rId5"/>
    <p:sldLayoutId id="2147483704" r:id="rId6"/>
    <p:sldLayoutId id="2147483705" r:id="rId7"/>
  </p:sldLayoutIdLst>
  <p:txStyles>
    <p:titleStyle>
      <a:lvl1pPr algn="l" defTabSz="584200" rtl="0" eaLnBrk="1" fontAlgn="base" hangingPunct="1">
        <a:spcBef>
          <a:spcPct val="0"/>
        </a:spcBef>
        <a:spcAft>
          <a:spcPct val="0"/>
        </a:spcAft>
        <a:defRPr sz="6000" b="1" i="1">
          <a:solidFill>
            <a:schemeClr val="bg2"/>
          </a:solidFill>
          <a:latin typeface="Calibri" panose="020F0502020204030204" pitchFamily="34" charset="0"/>
          <a:ea typeface="+mj-ea"/>
          <a:cs typeface="+mj-cs"/>
          <a:sym typeface="Trebuchet MS" pitchFamily="-100" charset="0"/>
        </a:defRPr>
      </a:lvl1pPr>
      <a:lvl2pPr algn="ctr" defTabSz="584200" rtl="0" eaLnBrk="1" fontAlgn="base" hangingPunct="1">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1" fontAlgn="base" hangingPunct="1">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1" fontAlgn="base" hangingPunct="1">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1" fontAlgn="base" hangingPunct="1">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eaLnBrk="1" fontAlgn="base" hangingPunct="1">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eaLnBrk="1" fontAlgn="base" hangingPunct="1">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eaLnBrk="1" fontAlgn="base" hangingPunct="1">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eaLnBrk="1" fontAlgn="base" hangingPunct="1">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00" indent="-342900" algn="l" defTabSz="584200" rtl="0" eaLnBrk="1" fontAlgn="base" hangingPunct="1">
        <a:spcBef>
          <a:spcPts val="600"/>
        </a:spcBef>
        <a:spcAft>
          <a:spcPct val="0"/>
        </a:spcAft>
        <a:defRPr sz="3000">
          <a:solidFill>
            <a:srgbClr val="5C6670"/>
          </a:solidFill>
          <a:latin typeface="Calibri" panose="020F0502020204030204" pitchFamily="34" charset="0"/>
          <a:ea typeface="+mn-ea"/>
          <a:cs typeface="+mn-cs"/>
          <a:sym typeface="Trebuchet MS" pitchFamily="-100" charset="0"/>
        </a:defRPr>
      </a:lvl1pPr>
      <a:lvl2pPr marL="457200" indent="-228600" algn="l" defTabSz="584200" rtl="0" eaLnBrk="1" fontAlgn="base" hangingPunct="1">
        <a:spcBef>
          <a:spcPts val="600"/>
        </a:spcBef>
        <a:spcAft>
          <a:spcPct val="0"/>
        </a:spcAft>
        <a:buFont typeface="Arial" panose="020B0604020202020204" pitchFamily="34" charset="0"/>
        <a:buChar char="•"/>
        <a:defRPr sz="3000">
          <a:solidFill>
            <a:srgbClr val="5C6670"/>
          </a:solidFill>
          <a:latin typeface="Calibri" panose="020F0502020204030204" pitchFamily="34" charset="0"/>
          <a:ea typeface="+mn-ea"/>
          <a:cs typeface="+mn-cs"/>
          <a:sym typeface="Trebuchet MS" pitchFamily="-100" charset="0"/>
        </a:defRPr>
      </a:lvl2pPr>
      <a:lvl3pPr marL="685800" indent="-228600" algn="l" defTabSz="584200" rtl="0" eaLnBrk="1" fontAlgn="base" hangingPunct="1">
        <a:spcBef>
          <a:spcPts val="600"/>
        </a:spcBef>
        <a:spcAft>
          <a:spcPct val="0"/>
        </a:spcAft>
        <a:buFont typeface="Arial" panose="020B0604020202020204" pitchFamily="34" charset="0"/>
        <a:buChar char="•"/>
        <a:defRPr sz="3000">
          <a:solidFill>
            <a:srgbClr val="5C6670"/>
          </a:solidFill>
          <a:latin typeface="Calibri" panose="020F0502020204030204" pitchFamily="34" charset="0"/>
          <a:ea typeface="+mn-ea"/>
          <a:cs typeface="+mn-cs"/>
          <a:sym typeface="Trebuchet MS" pitchFamily="-100" charset="0"/>
        </a:defRPr>
      </a:lvl3pPr>
      <a:lvl4pPr marL="914400" indent="-228600" algn="l" defTabSz="584200" rtl="0" eaLnBrk="1" fontAlgn="base" hangingPunct="1">
        <a:spcBef>
          <a:spcPts val="600"/>
        </a:spcBef>
        <a:spcAft>
          <a:spcPct val="0"/>
        </a:spcAft>
        <a:buFont typeface="Arial" panose="020B0604020202020204" pitchFamily="34" charset="0"/>
        <a:buChar char="•"/>
        <a:defRPr sz="3000">
          <a:solidFill>
            <a:srgbClr val="5C6670"/>
          </a:solidFill>
          <a:latin typeface="Calibri" panose="020F0502020204030204" pitchFamily="34" charset="0"/>
          <a:ea typeface="+mn-ea"/>
          <a:cs typeface="+mn-cs"/>
          <a:sym typeface="Trebuchet MS" pitchFamily="-100" charset="0"/>
        </a:defRPr>
      </a:lvl4pPr>
      <a:lvl5pPr marL="1143000" indent="-228600" algn="l" defTabSz="584200" rtl="0" eaLnBrk="1" fontAlgn="base" hangingPunct="1">
        <a:spcBef>
          <a:spcPts val="600"/>
        </a:spcBef>
        <a:spcAft>
          <a:spcPct val="0"/>
        </a:spcAft>
        <a:buFont typeface="Arial" panose="020B0604020202020204" pitchFamily="34" charset="0"/>
        <a:buChar char="•"/>
        <a:defRPr sz="3000">
          <a:solidFill>
            <a:srgbClr val="5C6670"/>
          </a:solidFill>
          <a:latin typeface="Calibri" panose="020F0502020204030204" pitchFamily="34" charset="0"/>
          <a:ea typeface="+mn-ea"/>
          <a:cs typeface="+mn-cs"/>
          <a:sym typeface="Trebuchet MS" pitchFamily="-100" charset="0"/>
        </a:defRPr>
      </a:lvl5pPr>
      <a:lvl6pPr marL="1371600" algn="l" defTabSz="584200" rtl="0" eaLnBrk="1" fontAlgn="base" hangingPunct="1">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eaLnBrk="1" fontAlgn="base" hangingPunct="1">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eaLnBrk="1" fontAlgn="base" hangingPunct="1">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eaLnBrk="1" fontAlgn="base" hangingPunct="1">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344" userDrawn="1">
          <p15:clr>
            <a:srgbClr val="F26B43"/>
          </p15:clr>
        </p15:guide>
        <p15:guide id="2" pos="4096" userDrawn="1">
          <p15:clr>
            <a:srgbClr val="F26B43"/>
          </p15:clr>
        </p15:guide>
        <p15:guide id="3" pos="496" userDrawn="1">
          <p15:clr>
            <a:srgbClr val="F26B43"/>
          </p15:clr>
        </p15:guide>
        <p15:guide id="4" pos="7696" userDrawn="1">
          <p15:clr>
            <a:srgbClr val="F26B43"/>
          </p15:clr>
        </p15:guide>
        <p15:guide id="5" orient="horz" pos="552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auto">
      <p:bgPr>
        <a:solidFill>
          <a:srgbClr val="FFFFFF"/>
        </a:solidFill>
        <a:effectLst/>
      </p:bgPr>
    </p:bg>
    <p:spTree>
      <p:nvGrpSpPr>
        <p:cNvPr id="1" name=""/>
        <p:cNvGrpSpPr/>
        <p:nvPr/>
      </p:nvGrpSpPr>
      <p:grpSpPr>
        <a:xfrm>
          <a:off x="0" y="0"/>
          <a:ext cx="0" cy="0"/>
          <a:chOff x="0" y="0"/>
          <a:chExt cx="0" cy="0"/>
        </a:xfrm>
      </p:grpSpPr>
      <p:sp>
        <p:nvSpPr>
          <p:cNvPr id="3075" name="AutoShape 3"/>
          <p:cNvSpPr>
            <a:spLocks/>
          </p:cNvSpPr>
          <p:nvPr/>
        </p:nvSpPr>
        <p:spPr bwMode="auto">
          <a:xfrm>
            <a:off x="0" y="8915400"/>
            <a:ext cx="13030200" cy="866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188530"/>
          </a:solidFill>
          <a:ln w="12700" cap="flat" cmpd="sng">
            <a:noFill/>
            <a:prstDash val="solid"/>
            <a:miter lim="0"/>
            <a:headEnd/>
            <a:tailEnd/>
          </a:ln>
          <a:effectLst/>
        </p:spPr>
        <p:txBody>
          <a:bodyPr lIns="50800" tIns="50800" rIns="50800" bIns="50800" anchor="ctr">
            <a:prstTxWarp prst="textNoShape">
              <a:avLst/>
            </a:prstTxWarp>
          </a:bodyPr>
          <a:lstStyle/>
          <a:p>
            <a:pPr>
              <a:defRPr/>
            </a:pPr>
            <a:endParaRPr lang="en-US" sz="2200">
              <a:solidFill>
                <a:srgbClr val="53C1DD"/>
              </a:solidFill>
            </a:endParaRPr>
          </a:p>
        </p:txBody>
      </p:sp>
      <p:pic>
        <p:nvPicPr>
          <p:cNvPr id="4" name="Picture 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35000" y="8985092"/>
            <a:ext cx="2971799" cy="727389"/>
          </a:xfrm>
          <a:prstGeom prst="rect">
            <a:avLst/>
          </a:prstGeom>
        </p:spPr>
      </p:pic>
    </p:spTree>
    <p:extLst>
      <p:ext uri="{BB962C8B-B14F-4D97-AF65-F5344CB8AC3E}">
        <p14:creationId xmlns:p14="http://schemas.microsoft.com/office/powerpoint/2010/main" val="4154372412"/>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Lst>
  <p:txStyles>
    <p:titleStyle>
      <a:lvl1pPr algn="l" defTabSz="584200" rtl="0" eaLnBrk="0" fontAlgn="base" hangingPunct="0">
        <a:spcBef>
          <a:spcPct val="0"/>
        </a:spcBef>
        <a:spcAft>
          <a:spcPct val="0"/>
        </a:spcAft>
        <a:defRPr sz="6600" b="1" i="1">
          <a:solidFill>
            <a:schemeClr val="bg2"/>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00" indent="-3429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1pPr>
      <a:lvl2pPr marL="228600" indent="2286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2pPr>
      <a:lvl3pPr marL="457200" indent="4572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3pPr>
      <a:lvl4pPr marL="685800" indent="6858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4pPr>
      <a:lvl5pPr marL="914400" indent="9144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5pPr>
      <a:lvl6pPr marL="13716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auto">
      <p:bgPr>
        <a:solidFill>
          <a:srgbClr val="FFFFFF"/>
        </a:solidFill>
        <a:effectLst/>
      </p:bgPr>
    </p:bg>
    <p:spTree>
      <p:nvGrpSpPr>
        <p:cNvPr id="1" name=""/>
        <p:cNvGrpSpPr/>
        <p:nvPr/>
      </p:nvGrpSpPr>
      <p:grpSpPr>
        <a:xfrm>
          <a:off x="0" y="0"/>
          <a:ext cx="0" cy="0"/>
          <a:chOff x="0" y="0"/>
          <a:chExt cx="0" cy="0"/>
        </a:xfrm>
      </p:grpSpPr>
      <p:sp>
        <p:nvSpPr>
          <p:cNvPr id="3075" name="AutoShape 3"/>
          <p:cNvSpPr>
            <a:spLocks/>
          </p:cNvSpPr>
          <p:nvPr/>
        </p:nvSpPr>
        <p:spPr bwMode="auto">
          <a:xfrm>
            <a:off x="0" y="8915400"/>
            <a:ext cx="13030200" cy="866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chemeClr val="bg2"/>
          </a:solidFill>
          <a:ln w="12700" cap="flat" cmpd="sng">
            <a:noFill/>
            <a:prstDash val="solid"/>
            <a:miter lim="0"/>
            <a:headEnd/>
            <a:tailEnd/>
          </a:ln>
          <a:effectLst/>
        </p:spPr>
        <p:txBody>
          <a:bodyPr lIns="50800" tIns="50800" rIns="50800" bIns="50800" anchor="ctr">
            <a:prstTxWarp prst="textNoShape">
              <a:avLst/>
            </a:prstTxWarp>
          </a:bodyPr>
          <a:lstStyle/>
          <a:p>
            <a:pPr marL="0" marR="0" lvl="0" indent="0" algn="l" defTabSz="584200" rtl="0" eaLnBrk="1"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53C1DD"/>
              </a:solidFill>
              <a:effectLst/>
              <a:uLnTx/>
              <a:uFillTx/>
              <a:latin typeface="Trebuchet MS" pitchFamily="-100" charset="0"/>
              <a:sym typeface="Trebuchet MS" pitchFamily="-100" charset="0"/>
            </a:endParaRPr>
          </a:p>
        </p:txBody>
      </p:sp>
      <p:pic>
        <p:nvPicPr>
          <p:cNvPr id="4" name="Picture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846" y="9002510"/>
            <a:ext cx="2971799" cy="727389"/>
          </a:xfrm>
          <a:prstGeom prst="rect">
            <a:avLst/>
          </a:prstGeom>
        </p:spPr>
      </p:pic>
      <p:sp>
        <p:nvSpPr>
          <p:cNvPr id="5" name="Text Placeholder 4"/>
          <p:cNvSpPr>
            <a:spLocks noGrp="1"/>
          </p:cNvSpPr>
          <p:nvPr>
            <p:ph type="body" idx="1"/>
          </p:nvPr>
        </p:nvSpPr>
        <p:spPr>
          <a:xfrm>
            <a:off x="787400" y="2133599"/>
            <a:ext cx="11429999" cy="662538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Placeholder 6"/>
          <p:cNvSpPr>
            <a:spLocks noGrp="1"/>
          </p:cNvSpPr>
          <p:nvPr>
            <p:ph type="title"/>
          </p:nvPr>
        </p:nvSpPr>
        <p:spPr>
          <a:xfrm>
            <a:off x="787400" y="558633"/>
            <a:ext cx="11430000" cy="135255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10" name="Date Placeholder 9"/>
          <p:cNvSpPr>
            <a:spLocks noGrp="1"/>
          </p:cNvSpPr>
          <p:nvPr>
            <p:ph type="dt" sz="half" idx="2"/>
          </p:nvPr>
        </p:nvSpPr>
        <p:spPr>
          <a:xfrm>
            <a:off x="9185276" y="9089230"/>
            <a:ext cx="2925762" cy="519112"/>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pPr marL="0" marR="0" lvl="0" indent="0" algn="r" defTabSz="584200" rtl="0" eaLnBrk="1" fontAlgn="base" latinLnBrk="0" hangingPunct="0">
              <a:lnSpc>
                <a:spcPct val="100000"/>
              </a:lnSpc>
              <a:spcBef>
                <a:spcPct val="0"/>
              </a:spcBef>
              <a:spcAft>
                <a:spcPct val="0"/>
              </a:spcAft>
              <a:buClrTx/>
              <a:buSzTx/>
              <a:buFontTx/>
              <a:buNone/>
              <a:tabLst/>
              <a:defRPr/>
            </a:pPr>
            <a:fld id="{7057E1C9-9912-4C97-9858-1CF66033EB68}" type="datetimeFigureOut">
              <a:rPr kumimoji="0" lang="en-US" sz="1200" b="0" i="0" u="none" strike="noStrike" kern="1200" cap="none" spc="0" normalizeH="0" baseline="0" noProof="0" smtClean="0">
                <a:ln>
                  <a:noFill/>
                </a:ln>
                <a:solidFill>
                  <a:srgbClr val="FFFFFF">
                    <a:tint val="75000"/>
                  </a:srgbClr>
                </a:solidFill>
                <a:effectLst/>
                <a:uLnTx/>
                <a:uFillTx/>
                <a:latin typeface="Calibri" panose="020F0502020204030204" pitchFamily="34" charset="0"/>
                <a:sym typeface="Trebuchet MS" pitchFamily="-100" charset="0"/>
              </a:rPr>
              <a:pPr marL="0" marR="0" lvl="0" indent="0" algn="r" defTabSz="584200" rtl="0" eaLnBrk="1" fontAlgn="base" latinLnBrk="0" hangingPunct="0">
                <a:lnSpc>
                  <a:spcPct val="100000"/>
                </a:lnSpc>
                <a:spcBef>
                  <a:spcPct val="0"/>
                </a:spcBef>
                <a:spcAft>
                  <a:spcPct val="0"/>
                </a:spcAft>
                <a:buClrTx/>
                <a:buSzTx/>
                <a:buFontTx/>
                <a:buNone/>
                <a:tabLst/>
                <a:defRPr/>
              </a:pPr>
              <a:t>11/12/2019</a:t>
            </a:fld>
            <a:endParaRPr kumimoji="0" lang="en-US" sz="1200" b="0" i="0" u="none" strike="noStrike" kern="1200" cap="none" spc="0" normalizeH="0" baseline="0" noProof="0" dirty="0">
              <a:ln>
                <a:noFill/>
              </a:ln>
              <a:solidFill>
                <a:srgbClr val="FFFFFF">
                  <a:tint val="75000"/>
                </a:srgbClr>
              </a:solidFill>
              <a:effectLst/>
              <a:uLnTx/>
              <a:uFillTx/>
              <a:latin typeface="Calibri" panose="020F0502020204030204" pitchFamily="34" charset="0"/>
              <a:sym typeface="Trebuchet MS" pitchFamily="-100" charset="0"/>
            </a:endParaRPr>
          </a:p>
        </p:txBody>
      </p:sp>
      <p:sp>
        <p:nvSpPr>
          <p:cNvPr id="11" name="Slide Number Placeholder 10"/>
          <p:cNvSpPr>
            <a:spLocks noGrp="1"/>
          </p:cNvSpPr>
          <p:nvPr>
            <p:ph type="sldNum" sz="quarter" idx="4"/>
          </p:nvPr>
        </p:nvSpPr>
        <p:spPr>
          <a:xfrm>
            <a:off x="5504259" y="9106649"/>
            <a:ext cx="1996282" cy="519112"/>
          </a:xfrm>
          <a:prstGeom prst="rect">
            <a:avLst/>
          </a:prstGeom>
        </p:spPr>
        <p:txBody>
          <a:bodyPr vert="horz" lIns="91440" tIns="45720" rIns="91440" bIns="45720" rtlCol="0" anchor="ctr"/>
          <a:lstStyle>
            <a:lvl1pPr algn="ctr">
              <a:defRPr sz="1200">
                <a:solidFill>
                  <a:schemeClr val="tx1">
                    <a:tint val="75000"/>
                  </a:schemeClr>
                </a:solidFill>
                <a:latin typeface="Calibri" panose="020F0502020204030204" pitchFamily="34" charset="0"/>
              </a:defRPr>
            </a:lvl1pPr>
          </a:lstStyle>
          <a:p>
            <a:pPr marL="0" marR="0" lvl="0" indent="0" algn="ctr" defTabSz="584200" rtl="0" eaLnBrk="1" fontAlgn="base" latinLnBrk="0" hangingPunct="0">
              <a:lnSpc>
                <a:spcPct val="100000"/>
              </a:lnSpc>
              <a:spcBef>
                <a:spcPct val="0"/>
              </a:spcBef>
              <a:spcAft>
                <a:spcPct val="0"/>
              </a:spcAft>
              <a:buClrTx/>
              <a:buSzTx/>
              <a:buFontTx/>
              <a:buNone/>
              <a:tabLst/>
              <a:defRPr/>
            </a:pPr>
            <a:fld id="{1BF5FC14-B26F-4634-AE52-8D4B11779929}" type="slidenum">
              <a:rPr kumimoji="0" lang="en-US" sz="1200" b="0" i="0" u="none" strike="noStrike" kern="1200" cap="none" spc="0" normalizeH="0" baseline="0" noProof="0" smtClean="0">
                <a:ln>
                  <a:noFill/>
                </a:ln>
                <a:solidFill>
                  <a:srgbClr val="FFFFFF">
                    <a:tint val="75000"/>
                  </a:srgbClr>
                </a:solidFill>
                <a:effectLst/>
                <a:uLnTx/>
                <a:uFillTx/>
                <a:latin typeface="Calibri" panose="020F0502020204030204" pitchFamily="34" charset="0"/>
                <a:sym typeface="Trebuchet MS" pitchFamily="-100" charset="0"/>
              </a:rPr>
              <a:pPr marL="0" marR="0" lvl="0" indent="0" algn="ctr" defTabSz="584200" rtl="0" eaLnBrk="1"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srgbClr val="FFFFFF">
                  <a:tint val="75000"/>
                </a:srgbClr>
              </a:solidFill>
              <a:effectLst/>
              <a:uLnTx/>
              <a:uFillTx/>
              <a:latin typeface="Calibri" panose="020F0502020204030204" pitchFamily="34" charset="0"/>
              <a:sym typeface="Trebuchet MS" pitchFamily="-100" charset="0"/>
            </a:endParaRPr>
          </a:p>
        </p:txBody>
      </p:sp>
    </p:spTree>
    <p:extLst>
      <p:ext uri="{BB962C8B-B14F-4D97-AF65-F5344CB8AC3E}">
        <p14:creationId xmlns:p14="http://schemas.microsoft.com/office/powerpoint/2010/main" val="115614625"/>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Lst>
  <p:txStyles>
    <p:titleStyle>
      <a:lvl1pPr algn="l" defTabSz="584200" rtl="0" eaLnBrk="1" fontAlgn="base" hangingPunct="1">
        <a:spcBef>
          <a:spcPct val="0"/>
        </a:spcBef>
        <a:spcAft>
          <a:spcPct val="0"/>
        </a:spcAft>
        <a:defRPr sz="6000" b="1" i="1">
          <a:solidFill>
            <a:schemeClr val="bg2"/>
          </a:solidFill>
          <a:latin typeface="Calibri" panose="020F0502020204030204" pitchFamily="34" charset="0"/>
          <a:ea typeface="+mj-ea"/>
          <a:cs typeface="+mj-cs"/>
          <a:sym typeface="Trebuchet MS" pitchFamily="-100" charset="0"/>
        </a:defRPr>
      </a:lvl1pPr>
      <a:lvl2pPr algn="ctr" defTabSz="584200" rtl="0" eaLnBrk="1" fontAlgn="base" hangingPunct="1">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1" fontAlgn="base" hangingPunct="1">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1" fontAlgn="base" hangingPunct="1">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1" fontAlgn="base" hangingPunct="1">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eaLnBrk="1" fontAlgn="base" hangingPunct="1">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eaLnBrk="1" fontAlgn="base" hangingPunct="1">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eaLnBrk="1" fontAlgn="base" hangingPunct="1">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eaLnBrk="1" fontAlgn="base" hangingPunct="1">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00" indent="-342900" algn="l" defTabSz="584200" rtl="0" eaLnBrk="1" fontAlgn="base" hangingPunct="1">
        <a:spcBef>
          <a:spcPts val="600"/>
        </a:spcBef>
        <a:spcAft>
          <a:spcPct val="0"/>
        </a:spcAft>
        <a:defRPr sz="3000">
          <a:solidFill>
            <a:srgbClr val="5C6670"/>
          </a:solidFill>
          <a:latin typeface="Calibri" panose="020F0502020204030204" pitchFamily="34" charset="0"/>
          <a:ea typeface="+mn-ea"/>
          <a:cs typeface="+mn-cs"/>
          <a:sym typeface="Trebuchet MS" pitchFamily="-100" charset="0"/>
        </a:defRPr>
      </a:lvl1pPr>
      <a:lvl2pPr marL="457200" indent="-228600" algn="l" defTabSz="584200" rtl="0" eaLnBrk="1" fontAlgn="base" hangingPunct="1">
        <a:spcBef>
          <a:spcPts val="600"/>
        </a:spcBef>
        <a:spcAft>
          <a:spcPct val="0"/>
        </a:spcAft>
        <a:buFont typeface="Arial" panose="020B0604020202020204" pitchFamily="34" charset="0"/>
        <a:buChar char="•"/>
        <a:defRPr sz="3000">
          <a:solidFill>
            <a:srgbClr val="5C6670"/>
          </a:solidFill>
          <a:latin typeface="Calibri" panose="020F0502020204030204" pitchFamily="34" charset="0"/>
          <a:ea typeface="+mn-ea"/>
          <a:cs typeface="+mn-cs"/>
          <a:sym typeface="Trebuchet MS" pitchFamily="-100" charset="0"/>
        </a:defRPr>
      </a:lvl2pPr>
      <a:lvl3pPr marL="685800" indent="-228600" algn="l" defTabSz="584200" rtl="0" eaLnBrk="1" fontAlgn="base" hangingPunct="1">
        <a:spcBef>
          <a:spcPts val="600"/>
        </a:spcBef>
        <a:spcAft>
          <a:spcPct val="0"/>
        </a:spcAft>
        <a:buFont typeface="Arial" panose="020B0604020202020204" pitchFamily="34" charset="0"/>
        <a:buChar char="•"/>
        <a:defRPr sz="3000">
          <a:solidFill>
            <a:srgbClr val="5C6670"/>
          </a:solidFill>
          <a:latin typeface="Calibri" panose="020F0502020204030204" pitchFamily="34" charset="0"/>
          <a:ea typeface="+mn-ea"/>
          <a:cs typeface="+mn-cs"/>
          <a:sym typeface="Trebuchet MS" pitchFamily="-100" charset="0"/>
        </a:defRPr>
      </a:lvl3pPr>
      <a:lvl4pPr marL="914400" indent="-228600" algn="l" defTabSz="584200" rtl="0" eaLnBrk="1" fontAlgn="base" hangingPunct="1">
        <a:spcBef>
          <a:spcPts val="600"/>
        </a:spcBef>
        <a:spcAft>
          <a:spcPct val="0"/>
        </a:spcAft>
        <a:buFont typeface="Arial" panose="020B0604020202020204" pitchFamily="34" charset="0"/>
        <a:buChar char="•"/>
        <a:defRPr sz="3000">
          <a:solidFill>
            <a:srgbClr val="5C6670"/>
          </a:solidFill>
          <a:latin typeface="Calibri" panose="020F0502020204030204" pitchFamily="34" charset="0"/>
          <a:ea typeface="+mn-ea"/>
          <a:cs typeface="+mn-cs"/>
          <a:sym typeface="Trebuchet MS" pitchFamily="-100" charset="0"/>
        </a:defRPr>
      </a:lvl4pPr>
      <a:lvl5pPr marL="1143000" indent="-228600" algn="l" defTabSz="584200" rtl="0" eaLnBrk="1" fontAlgn="base" hangingPunct="1">
        <a:spcBef>
          <a:spcPts val="600"/>
        </a:spcBef>
        <a:spcAft>
          <a:spcPct val="0"/>
        </a:spcAft>
        <a:buFont typeface="Arial" panose="020B0604020202020204" pitchFamily="34" charset="0"/>
        <a:buChar char="•"/>
        <a:defRPr sz="3000">
          <a:solidFill>
            <a:srgbClr val="5C6670"/>
          </a:solidFill>
          <a:latin typeface="Calibri" panose="020F0502020204030204" pitchFamily="34" charset="0"/>
          <a:ea typeface="+mn-ea"/>
          <a:cs typeface="+mn-cs"/>
          <a:sym typeface="Trebuchet MS" pitchFamily="-100" charset="0"/>
        </a:defRPr>
      </a:lvl5pPr>
      <a:lvl6pPr marL="1371600" algn="l" defTabSz="584200" rtl="0" eaLnBrk="1" fontAlgn="base" hangingPunct="1">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eaLnBrk="1" fontAlgn="base" hangingPunct="1">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eaLnBrk="1" fontAlgn="base" hangingPunct="1">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eaLnBrk="1" fontAlgn="base" hangingPunct="1">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344">
          <p15:clr>
            <a:srgbClr val="F26B43"/>
          </p15:clr>
        </p15:guide>
        <p15:guide id="2" pos="4096">
          <p15:clr>
            <a:srgbClr val="F26B43"/>
          </p15:clr>
        </p15:guide>
        <p15:guide id="3" pos="496">
          <p15:clr>
            <a:srgbClr val="F26B43"/>
          </p15:clr>
        </p15:guide>
        <p15:guide id="4" pos="7696">
          <p15:clr>
            <a:srgbClr val="F26B43"/>
          </p15:clr>
        </p15:guide>
        <p15:guide id="5" orient="horz" pos="552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77800" y="-228600"/>
            <a:ext cx="12649200" cy="1905000"/>
          </a:xfrm>
          <a:noFill/>
          <a:ln>
            <a:noFill/>
          </a:ln>
        </p:spPr>
        <p:style>
          <a:lnRef idx="2">
            <a:schemeClr val="accent4"/>
          </a:lnRef>
          <a:fillRef idx="1">
            <a:schemeClr val="lt1"/>
          </a:fillRef>
          <a:effectRef idx="0">
            <a:schemeClr val="accent4"/>
          </a:effectRef>
          <a:fontRef idx="minor">
            <a:schemeClr val="dk1"/>
          </a:fontRef>
        </p:style>
        <p:txBody>
          <a:bodyPr>
            <a:noAutofit/>
          </a:bodyPr>
          <a:lstStyle/>
          <a:p>
            <a:r>
              <a:rPr lang="en-US" sz="4800" dirty="0" smtClean="0">
                <a:solidFill>
                  <a:schemeClr val="bg2"/>
                </a:solidFill>
                <a:effectLst>
                  <a:glow rad="228600">
                    <a:schemeClr val="accent4">
                      <a:satMod val="175000"/>
                      <a:alpha val="40000"/>
                    </a:schemeClr>
                  </a:glow>
                  <a:outerShdw blurRad="50800" dist="38100" algn="l" rotWithShape="0">
                    <a:schemeClr val="tx2">
                      <a:alpha val="40000"/>
                    </a:schemeClr>
                  </a:outerShdw>
                </a:effectLst>
              </a:rPr>
              <a:t>Implementing Distributed ISR with </a:t>
            </a:r>
            <a:r>
              <a:rPr lang="en-US" sz="4800" dirty="0" err="1" smtClean="0">
                <a:solidFill>
                  <a:schemeClr val="bg2"/>
                </a:solidFill>
                <a:effectLst>
                  <a:glow rad="228600">
                    <a:schemeClr val="accent4">
                      <a:satMod val="175000"/>
                      <a:alpha val="40000"/>
                    </a:schemeClr>
                  </a:glow>
                  <a:outerShdw blurRad="50800" dist="38100" algn="l" rotWithShape="0">
                    <a:schemeClr val="tx2">
                      <a:alpha val="40000"/>
                    </a:schemeClr>
                  </a:outerShdw>
                </a:effectLst>
              </a:rPr>
              <a:t>sUAS</a:t>
            </a:r>
            <a:r>
              <a:rPr lang="en-US" sz="4800" dirty="0" smtClean="0">
                <a:solidFill>
                  <a:schemeClr val="bg2"/>
                </a:solidFill>
                <a:effectLst>
                  <a:glow rad="228600">
                    <a:schemeClr val="accent4">
                      <a:satMod val="175000"/>
                      <a:alpha val="40000"/>
                    </a:schemeClr>
                  </a:glow>
                  <a:outerShdw blurRad="50800" dist="38100" algn="l" rotWithShape="0">
                    <a:schemeClr val="tx2">
                      <a:alpha val="40000"/>
                    </a:schemeClr>
                  </a:outerShdw>
                </a:effectLst>
              </a:rPr>
              <a:t> and the Team Awareness Kit UAS Tool</a:t>
            </a:r>
            <a:endParaRPr lang="en-US" sz="4800" dirty="0">
              <a:solidFill>
                <a:schemeClr val="bg2"/>
              </a:solidFill>
              <a:effectLst>
                <a:glow rad="228600">
                  <a:schemeClr val="accent4">
                    <a:satMod val="175000"/>
                    <a:alpha val="40000"/>
                  </a:schemeClr>
                </a:glow>
                <a:outerShdw blurRad="50800" dist="38100" algn="l" rotWithShape="0">
                  <a:schemeClr val="tx2">
                    <a:alpha val="40000"/>
                  </a:schemeClr>
                </a:outerShdw>
              </a:effectLst>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2400" y="7924800"/>
            <a:ext cx="6157148" cy="1506351"/>
          </a:xfrm>
          <a:prstGeom prst="rect">
            <a:avLst/>
          </a:prstGeom>
        </p:spPr>
      </p:pic>
    </p:spTree>
    <p:extLst>
      <p:ext uri="{BB962C8B-B14F-4D97-AF65-F5344CB8AC3E}">
        <p14:creationId xmlns:p14="http://schemas.microsoft.com/office/powerpoint/2010/main" val="22452615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875" y="208511"/>
            <a:ext cx="10972800" cy="1249680"/>
          </a:xfrm>
        </p:spPr>
        <p:txBody>
          <a:bodyPr/>
          <a:lstStyle/>
          <a:p>
            <a:pPr algn="ctr"/>
            <a:r>
              <a:rPr lang="en-US" b="1" dirty="0" smtClean="0"/>
              <a:t>Local </a:t>
            </a:r>
            <a:r>
              <a:rPr lang="en-US" b="1" dirty="0" smtClean="0"/>
              <a:t>Data Links - Pros</a:t>
            </a:r>
            <a:endParaRPr lang="en-US" b="1" dirty="0"/>
          </a:p>
        </p:txBody>
      </p:sp>
      <p:sp>
        <p:nvSpPr>
          <p:cNvPr id="3" name="Content Placeholder 2"/>
          <p:cNvSpPr>
            <a:spLocks noGrp="1"/>
          </p:cNvSpPr>
          <p:nvPr>
            <p:ph idx="1"/>
          </p:nvPr>
        </p:nvSpPr>
        <p:spPr>
          <a:xfrm>
            <a:off x="650874" y="1458191"/>
            <a:ext cx="11642725" cy="6553200"/>
          </a:xfrm>
        </p:spPr>
        <p:txBody>
          <a:bodyPr/>
          <a:lstStyle/>
          <a:p>
            <a:pPr marL="457200" indent="-457200">
              <a:buFont typeface="Arial" panose="020B0604020202020204" pitchFamily="34" charset="0"/>
              <a:buChar char="•"/>
            </a:pPr>
            <a:r>
              <a:rPr lang="en-US" dirty="0" smtClean="0"/>
              <a:t>A </a:t>
            </a:r>
            <a:r>
              <a:rPr lang="en-US" dirty="0" smtClean="0"/>
              <a:t>local </a:t>
            </a:r>
            <a:r>
              <a:rPr lang="en-US" dirty="0" smtClean="0"/>
              <a:t>data link allows firefighters on the ground to directly connect to an aircraft using a special radio, enabling </a:t>
            </a:r>
            <a:r>
              <a:rPr lang="en-US" dirty="0" smtClean="0"/>
              <a:t>FMV as </a:t>
            </a:r>
            <a:r>
              <a:rPr lang="en-US" dirty="0" smtClean="0"/>
              <a:t>well as the transmission of large files and audio if desired.</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1800" y="3276600"/>
            <a:ext cx="7213600" cy="5410200"/>
          </a:xfrm>
          <a:prstGeom prst="rect">
            <a:avLst/>
          </a:prstGeom>
        </p:spPr>
      </p:pic>
      <p:sp>
        <p:nvSpPr>
          <p:cNvPr id="5" name="Content Placeholder 2"/>
          <p:cNvSpPr txBox="1">
            <a:spLocks/>
          </p:cNvSpPr>
          <p:nvPr/>
        </p:nvSpPr>
        <p:spPr>
          <a:xfrm>
            <a:off x="650873" y="3048000"/>
            <a:ext cx="4634636" cy="6553200"/>
          </a:xfrm>
          <a:prstGeom prst="rect">
            <a:avLst/>
          </a:prstGeom>
        </p:spPr>
        <p:txBody>
          <a:bodyPr vert="horz" lIns="91440" tIns="45720" rIns="91440" bIns="45720" rtlCol="0">
            <a:normAutofit/>
          </a:bodyPr>
          <a:lstStyle>
            <a:lvl1pPr marL="228600" indent="-228600" algn="l" defTabSz="584200" rtl="0" eaLnBrk="1" fontAlgn="base" hangingPunct="1">
              <a:lnSpc>
                <a:spcPct val="100000"/>
              </a:lnSpc>
              <a:spcBef>
                <a:spcPts val="1200"/>
              </a:spcBef>
              <a:spcAft>
                <a:spcPct val="0"/>
              </a:spcAft>
              <a:defRPr sz="3000" baseline="0">
                <a:solidFill>
                  <a:srgbClr val="53585F"/>
                </a:solidFill>
                <a:latin typeface="Calibri" panose="020F0502020204030204" pitchFamily="34" charset="0"/>
                <a:ea typeface="+mn-ea"/>
                <a:cs typeface="+mn-cs"/>
                <a:sym typeface="Trebuchet MS" pitchFamily="-100" charset="0"/>
              </a:defRPr>
            </a:lvl1pPr>
            <a:lvl2pPr marL="457200" indent="-228600" algn="l" defTabSz="584200" rtl="0" eaLnBrk="1" fontAlgn="base" hangingPunct="1">
              <a:lnSpc>
                <a:spcPct val="100000"/>
              </a:lnSpc>
              <a:spcBef>
                <a:spcPts val="1200"/>
              </a:spcBef>
              <a:spcAft>
                <a:spcPct val="0"/>
              </a:spcAft>
              <a:buFont typeface="Arial" panose="020B0604020202020204" pitchFamily="34" charset="0"/>
              <a:buChar char="•"/>
              <a:defRPr sz="3000">
                <a:solidFill>
                  <a:srgbClr val="53585F"/>
                </a:solidFill>
                <a:latin typeface="Calibri" panose="020F0502020204030204" pitchFamily="34" charset="0"/>
                <a:ea typeface="+mn-ea"/>
                <a:cs typeface="+mn-cs"/>
                <a:sym typeface="Trebuchet MS" pitchFamily="-100" charset="0"/>
              </a:defRPr>
            </a:lvl2pPr>
            <a:lvl3pPr marL="685800" indent="-228600" algn="l" defTabSz="584200" rtl="0" eaLnBrk="1" fontAlgn="base" hangingPunct="1">
              <a:lnSpc>
                <a:spcPct val="100000"/>
              </a:lnSpc>
              <a:spcBef>
                <a:spcPts val="1200"/>
              </a:spcBef>
              <a:spcAft>
                <a:spcPct val="0"/>
              </a:spcAft>
              <a:buFont typeface="Arial" panose="020B0604020202020204" pitchFamily="34" charset="0"/>
              <a:buChar char="•"/>
              <a:defRPr sz="3000">
                <a:solidFill>
                  <a:srgbClr val="53585F"/>
                </a:solidFill>
                <a:latin typeface="Calibri" panose="020F0502020204030204" pitchFamily="34" charset="0"/>
                <a:ea typeface="+mn-ea"/>
                <a:cs typeface="+mn-cs"/>
                <a:sym typeface="Trebuchet MS" pitchFamily="-100" charset="0"/>
              </a:defRPr>
            </a:lvl3pPr>
            <a:lvl4pPr marL="914400" indent="-228600" algn="l" defTabSz="584200" rtl="0" eaLnBrk="1" fontAlgn="base" hangingPunct="1">
              <a:lnSpc>
                <a:spcPct val="100000"/>
              </a:lnSpc>
              <a:spcBef>
                <a:spcPts val="1200"/>
              </a:spcBef>
              <a:spcAft>
                <a:spcPct val="0"/>
              </a:spcAft>
              <a:buFont typeface="Arial" panose="020B0604020202020204" pitchFamily="34" charset="0"/>
              <a:buChar char="•"/>
              <a:tabLst/>
              <a:defRPr sz="3000">
                <a:solidFill>
                  <a:srgbClr val="53585F"/>
                </a:solidFill>
                <a:latin typeface="Calibri" panose="020F0502020204030204" pitchFamily="34" charset="0"/>
                <a:ea typeface="+mn-ea"/>
                <a:cs typeface="+mn-cs"/>
                <a:sym typeface="Trebuchet MS" pitchFamily="-100" charset="0"/>
              </a:defRPr>
            </a:lvl4pPr>
            <a:lvl5pPr marL="1143000" indent="-228600" algn="l" defTabSz="584200" rtl="0" eaLnBrk="1" fontAlgn="base" hangingPunct="1">
              <a:lnSpc>
                <a:spcPct val="100000"/>
              </a:lnSpc>
              <a:spcBef>
                <a:spcPts val="1200"/>
              </a:spcBef>
              <a:spcAft>
                <a:spcPct val="0"/>
              </a:spcAft>
              <a:buFont typeface="Arial" panose="020B0604020202020204" pitchFamily="34" charset="0"/>
              <a:buChar char="•"/>
              <a:tabLst/>
              <a:defRPr sz="3000">
                <a:solidFill>
                  <a:srgbClr val="53585F"/>
                </a:solidFill>
                <a:latin typeface="Calibri" panose="020F0502020204030204" pitchFamily="34" charset="0"/>
                <a:ea typeface="+mn-ea"/>
                <a:cs typeface="+mn-cs"/>
                <a:sym typeface="Trebuchet MS" pitchFamily="-100" charset="0"/>
              </a:defRPr>
            </a:lvl5pPr>
            <a:lvl6pPr marL="1371600" algn="l" defTabSz="584200" rtl="0" eaLnBrk="1" fontAlgn="base" hangingPunct="1">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eaLnBrk="1" fontAlgn="base" hangingPunct="1">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eaLnBrk="1" fontAlgn="base" hangingPunct="1">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eaLnBrk="1" fontAlgn="base" hangingPunct="1">
              <a:spcBef>
                <a:spcPts val="4200"/>
              </a:spcBef>
              <a:spcAft>
                <a:spcPct val="0"/>
              </a:spcAft>
              <a:defRPr sz="3000">
                <a:solidFill>
                  <a:srgbClr val="5C6670"/>
                </a:solidFill>
                <a:latin typeface="+mn-lt"/>
                <a:ea typeface="+mn-ea"/>
                <a:cs typeface="+mn-cs"/>
                <a:sym typeface="Trebuchet MS" pitchFamily="-100" charset="0"/>
              </a:defRPr>
            </a:lvl9pPr>
          </a:lstStyle>
          <a:p>
            <a:pPr marL="457200" indent="-457200">
              <a:buFont typeface="Arial" panose="020B0604020202020204" pitchFamily="34" charset="0"/>
              <a:buChar char="•"/>
            </a:pPr>
            <a:r>
              <a:rPr lang="en-US" kern="0" dirty="0" smtClean="0"/>
              <a:t>A </a:t>
            </a:r>
            <a:r>
              <a:rPr lang="en-US" kern="0" dirty="0" smtClean="0"/>
              <a:t>local </a:t>
            </a:r>
            <a:r>
              <a:rPr lang="en-US" kern="0" dirty="0" smtClean="0"/>
              <a:t>data link works as long as the aircraft is in line-of-sight to the firefighter. No internet connection is needed!</a:t>
            </a:r>
          </a:p>
          <a:p>
            <a:pPr marL="457200" indent="-457200">
              <a:buFont typeface="Arial" panose="020B0604020202020204" pitchFamily="34" charset="0"/>
              <a:buChar char="•"/>
            </a:pPr>
            <a:r>
              <a:rPr lang="en-US" kern="0" dirty="0" smtClean="0"/>
              <a:t>These radios are able to mesh network, and if one party had an internet connection they could extend that connection to their peers using these tactical radios.</a:t>
            </a:r>
            <a:endParaRPr lang="en-US" kern="0" dirty="0"/>
          </a:p>
        </p:txBody>
      </p:sp>
    </p:spTree>
    <p:extLst>
      <p:ext uri="{BB962C8B-B14F-4D97-AF65-F5344CB8AC3E}">
        <p14:creationId xmlns:p14="http://schemas.microsoft.com/office/powerpoint/2010/main" val="40951390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5200" y="203663"/>
            <a:ext cx="10972800" cy="1249680"/>
          </a:xfrm>
        </p:spPr>
        <p:txBody>
          <a:bodyPr>
            <a:normAutofit/>
          </a:bodyPr>
          <a:lstStyle/>
          <a:p>
            <a:pPr algn="ctr"/>
            <a:r>
              <a:rPr lang="en-US" b="1" dirty="0" smtClean="0"/>
              <a:t>Local </a:t>
            </a:r>
            <a:r>
              <a:rPr lang="en-US" b="1" dirty="0" smtClean="0"/>
              <a:t>Data Links - Cons </a:t>
            </a:r>
            <a:endParaRPr lang="en-US" b="1" dirty="0"/>
          </a:p>
        </p:txBody>
      </p:sp>
      <p:sp>
        <p:nvSpPr>
          <p:cNvPr id="3" name="Content Placeholder 2"/>
          <p:cNvSpPr>
            <a:spLocks noGrp="1"/>
          </p:cNvSpPr>
          <p:nvPr>
            <p:ph idx="1"/>
          </p:nvPr>
        </p:nvSpPr>
        <p:spPr>
          <a:xfrm>
            <a:off x="418605" y="1453343"/>
            <a:ext cx="8826995" cy="6553200"/>
          </a:xfrm>
        </p:spPr>
        <p:txBody>
          <a:bodyPr/>
          <a:lstStyle/>
          <a:p>
            <a:pPr marL="457200" indent="-457200">
              <a:buFont typeface="Arial" panose="020B0604020202020204" pitchFamily="34" charset="0"/>
              <a:buChar char="•"/>
            </a:pPr>
            <a:r>
              <a:rPr lang="en-US" dirty="0" smtClean="0"/>
              <a:t>This method requires every firefighter participating in the data link to carry a special radio with them. These radios cost about $10,000 each, and take up a significant amount of size and weight.</a:t>
            </a:r>
          </a:p>
          <a:p>
            <a:pPr marL="457200" indent="-457200">
              <a:buFont typeface="Arial" panose="020B0604020202020204" pitchFamily="34" charset="0"/>
              <a:buChar char="•"/>
            </a:pPr>
            <a:r>
              <a:rPr lang="en-US" dirty="0" smtClean="0"/>
              <a:t>An aircraft hosting a </a:t>
            </a:r>
            <a:r>
              <a:rPr lang="en-US" dirty="0" smtClean="0"/>
              <a:t>local </a:t>
            </a:r>
            <a:r>
              <a:rPr lang="en-US" dirty="0" smtClean="0"/>
              <a:t>data link would require installation of multiple antennas. These devices actually contain two or three radios which work in tandem to improve reception.</a:t>
            </a:r>
          </a:p>
          <a:p>
            <a:pPr marL="457200" indent="-457200">
              <a:buFont typeface="Arial" panose="020B0604020202020204" pitchFamily="34" charset="0"/>
              <a:buChar char="•"/>
            </a:pPr>
            <a:r>
              <a:rPr lang="en-US" dirty="0" smtClean="0"/>
              <a:t>There is no common standard for tactical data links, and in the civilian market Persistent Systems, </a:t>
            </a:r>
            <a:r>
              <a:rPr lang="en-US" dirty="0" err="1" smtClean="0"/>
              <a:t>Silvus</a:t>
            </a:r>
            <a:r>
              <a:rPr lang="en-US" dirty="0" smtClean="0"/>
              <a:t>, and </a:t>
            </a:r>
            <a:r>
              <a:rPr lang="en-US" dirty="0" err="1" smtClean="0"/>
              <a:t>Trellisware</a:t>
            </a:r>
            <a:r>
              <a:rPr lang="en-US" dirty="0" smtClean="0"/>
              <a:t> all make radios that mesh network and can stream video, but are not interoperable with each other.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9103591" y="5122141"/>
            <a:ext cx="4190010" cy="314250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9102696" y="700049"/>
            <a:ext cx="4197159" cy="3147869"/>
          </a:xfrm>
          <a:prstGeom prst="rect">
            <a:avLst/>
          </a:prstGeom>
        </p:spPr>
      </p:pic>
    </p:spTree>
    <p:extLst>
      <p:ext uri="{BB962C8B-B14F-4D97-AF65-F5344CB8AC3E}">
        <p14:creationId xmlns:p14="http://schemas.microsoft.com/office/powerpoint/2010/main" val="37678338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3600" y="152400"/>
            <a:ext cx="10972800" cy="1249680"/>
          </a:xfrm>
        </p:spPr>
        <p:txBody>
          <a:bodyPr/>
          <a:lstStyle/>
          <a:p>
            <a:pPr algn="ctr"/>
            <a:r>
              <a:rPr lang="en-US" b="1" dirty="0" smtClean="0"/>
              <a:t>Internet </a:t>
            </a:r>
            <a:r>
              <a:rPr lang="en-US" b="1" dirty="0" smtClean="0"/>
              <a:t>Data Links</a:t>
            </a:r>
            <a:endParaRPr lang="en-US" b="1" dirty="0"/>
          </a:p>
        </p:txBody>
      </p:sp>
      <p:sp>
        <p:nvSpPr>
          <p:cNvPr id="3" name="Content Placeholder 2"/>
          <p:cNvSpPr>
            <a:spLocks noGrp="1"/>
          </p:cNvSpPr>
          <p:nvPr>
            <p:ph idx="1"/>
          </p:nvPr>
        </p:nvSpPr>
        <p:spPr>
          <a:xfrm>
            <a:off x="330200" y="1409007"/>
            <a:ext cx="11887200" cy="6553200"/>
          </a:xfrm>
        </p:spPr>
        <p:txBody>
          <a:bodyPr/>
          <a:lstStyle/>
          <a:p>
            <a:pPr marL="457200" indent="-457200">
              <a:buFont typeface="Arial" panose="020B0604020202020204" pitchFamily="34" charset="0"/>
              <a:buChar char="•"/>
            </a:pPr>
            <a:r>
              <a:rPr lang="en-US" dirty="0" smtClean="0"/>
              <a:t>Alternatively a </a:t>
            </a:r>
            <a:r>
              <a:rPr lang="en-US" dirty="0" smtClean="0"/>
              <a:t>Internet </a:t>
            </a:r>
            <a:r>
              <a:rPr lang="en-US" dirty="0" smtClean="0"/>
              <a:t>data link focuses on linking an aircraft video feed to the </a:t>
            </a:r>
            <a:r>
              <a:rPr lang="en-US" dirty="0" smtClean="0"/>
              <a:t>Internet </a:t>
            </a:r>
            <a:r>
              <a:rPr lang="en-US" dirty="0" smtClean="0"/>
              <a:t>and a cloud-based video server. Any number of firefighters and managers can connect to the video server to view the full motion video.</a:t>
            </a:r>
          </a:p>
          <a:p>
            <a:pPr marL="457200" indent="-457200">
              <a:buFont typeface="Arial" panose="020B0604020202020204" pitchFamily="34" charset="0"/>
              <a:buChar char="•"/>
            </a:pPr>
            <a:r>
              <a:rPr lang="en-US" dirty="0" smtClean="0"/>
              <a:t>This method provides end users with a free method of viewing the video, but requires a fairly robust internet connection on the fireline.</a:t>
            </a:r>
            <a:endParaRPr lang="en-US" dirty="0"/>
          </a:p>
        </p:txBody>
      </p:sp>
      <p:sp>
        <p:nvSpPr>
          <p:cNvPr id="5" name="Content Placeholder 2"/>
          <p:cNvSpPr txBox="1">
            <a:spLocks/>
          </p:cNvSpPr>
          <p:nvPr/>
        </p:nvSpPr>
        <p:spPr>
          <a:xfrm>
            <a:off x="300182" y="4495800"/>
            <a:ext cx="3459018" cy="6553200"/>
          </a:xfrm>
          <a:prstGeom prst="rect">
            <a:avLst/>
          </a:prstGeom>
        </p:spPr>
        <p:txBody>
          <a:bodyPr vert="horz" lIns="91440" tIns="45720" rIns="91440" bIns="45720" rtlCol="0">
            <a:normAutofit/>
          </a:bodyPr>
          <a:lstStyle>
            <a:lvl1pPr marL="228600" indent="-228600" algn="l" defTabSz="584200" rtl="0" eaLnBrk="1" fontAlgn="base" hangingPunct="1">
              <a:lnSpc>
                <a:spcPct val="100000"/>
              </a:lnSpc>
              <a:spcBef>
                <a:spcPts val="1200"/>
              </a:spcBef>
              <a:spcAft>
                <a:spcPct val="0"/>
              </a:spcAft>
              <a:defRPr sz="3000" baseline="0">
                <a:solidFill>
                  <a:srgbClr val="53585F"/>
                </a:solidFill>
                <a:latin typeface="Calibri" panose="020F0502020204030204" pitchFamily="34" charset="0"/>
                <a:ea typeface="+mn-ea"/>
                <a:cs typeface="+mn-cs"/>
                <a:sym typeface="Trebuchet MS" pitchFamily="-100" charset="0"/>
              </a:defRPr>
            </a:lvl1pPr>
            <a:lvl2pPr marL="457200" indent="-228600" algn="l" defTabSz="584200" rtl="0" eaLnBrk="1" fontAlgn="base" hangingPunct="1">
              <a:lnSpc>
                <a:spcPct val="100000"/>
              </a:lnSpc>
              <a:spcBef>
                <a:spcPts val="1200"/>
              </a:spcBef>
              <a:spcAft>
                <a:spcPct val="0"/>
              </a:spcAft>
              <a:buFont typeface="Arial" panose="020B0604020202020204" pitchFamily="34" charset="0"/>
              <a:buChar char="•"/>
              <a:defRPr sz="3000">
                <a:solidFill>
                  <a:srgbClr val="53585F"/>
                </a:solidFill>
                <a:latin typeface="Calibri" panose="020F0502020204030204" pitchFamily="34" charset="0"/>
                <a:ea typeface="+mn-ea"/>
                <a:cs typeface="+mn-cs"/>
                <a:sym typeface="Trebuchet MS" pitchFamily="-100" charset="0"/>
              </a:defRPr>
            </a:lvl2pPr>
            <a:lvl3pPr marL="685800" indent="-228600" algn="l" defTabSz="584200" rtl="0" eaLnBrk="1" fontAlgn="base" hangingPunct="1">
              <a:lnSpc>
                <a:spcPct val="100000"/>
              </a:lnSpc>
              <a:spcBef>
                <a:spcPts val="1200"/>
              </a:spcBef>
              <a:spcAft>
                <a:spcPct val="0"/>
              </a:spcAft>
              <a:buFont typeface="Arial" panose="020B0604020202020204" pitchFamily="34" charset="0"/>
              <a:buChar char="•"/>
              <a:defRPr sz="3000">
                <a:solidFill>
                  <a:srgbClr val="53585F"/>
                </a:solidFill>
                <a:latin typeface="Calibri" panose="020F0502020204030204" pitchFamily="34" charset="0"/>
                <a:ea typeface="+mn-ea"/>
                <a:cs typeface="+mn-cs"/>
                <a:sym typeface="Trebuchet MS" pitchFamily="-100" charset="0"/>
              </a:defRPr>
            </a:lvl3pPr>
            <a:lvl4pPr marL="914400" indent="-228600" algn="l" defTabSz="584200" rtl="0" eaLnBrk="1" fontAlgn="base" hangingPunct="1">
              <a:lnSpc>
                <a:spcPct val="100000"/>
              </a:lnSpc>
              <a:spcBef>
                <a:spcPts val="1200"/>
              </a:spcBef>
              <a:spcAft>
                <a:spcPct val="0"/>
              </a:spcAft>
              <a:buFont typeface="Arial" panose="020B0604020202020204" pitchFamily="34" charset="0"/>
              <a:buChar char="•"/>
              <a:tabLst/>
              <a:defRPr sz="3000">
                <a:solidFill>
                  <a:srgbClr val="53585F"/>
                </a:solidFill>
                <a:latin typeface="Calibri" panose="020F0502020204030204" pitchFamily="34" charset="0"/>
                <a:ea typeface="+mn-ea"/>
                <a:cs typeface="+mn-cs"/>
                <a:sym typeface="Trebuchet MS" pitchFamily="-100" charset="0"/>
              </a:defRPr>
            </a:lvl4pPr>
            <a:lvl5pPr marL="1143000" indent="-228600" algn="l" defTabSz="584200" rtl="0" eaLnBrk="1" fontAlgn="base" hangingPunct="1">
              <a:lnSpc>
                <a:spcPct val="100000"/>
              </a:lnSpc>
              <a:spcBef>
                <a:spcPts val="1200"/>
              </a:spcBef>
              <a:spcAft>
                <a:spcPct val="0"/>
              </a:spcAft>
              <a:buFont typeface="Arial" panose="020B0604020202020204" pitchFamily="34" charset="0"/>
              <a:buChar char="•"/>
              <a:tabLst/>
              <a:defRPr sz="3000">
                <a:solidFill>
                  <a:srgbClr val="53585F"/>
                </a:solidFill>
                <a:latin typeface="Calibri" panose="020F0502020204030204" pitchFamily="34" charset="0"/>
                <a:ea typeface="+mn-ea"/>
                <a:cs typeface="+mn-cs"/>
                <a:sym typeface="Trebuchet MS" pitchFamily="-100" charset="0"/>
              </a:defRPr>
            </a:lvl5pPr>
            <a:lvl6pPr marL="1371600" algn="l" defTabSz="584200" rtl="0" eaLnBrk="1" fontAlgn="base" hangingPunct="1">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eaLnBrk="1" fontAlgn="base" hangingPunct="1">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eaLnBrk="1" fontAlgn="base" hangingPunct="1">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eaLnBrk="1" fontAlgn="base" hangingPunct="1">
              <a:spcBef>
                <a:spcPts val="4200"/>
              </a:spcBef>
              <a:spcAft>
                <a:spcPct val="0"/>
              </a:spcAft>
              <a:defRPr sz="3000">
                <a:solidFill>
                  <a:srgbClr val="5C6670"/>
                </a:solidFill>
                <a:latin typeface="+mn-lt"/>
                <a:ea typeface="+mn-ea"/>
                <a:cs typeface="+mn-cs"/>
                <a:sym typeface="Trebuchet MS" pitchFamily="-100" charset="0"/>
              </a:defRPr>
            </a:lvl9pPr>
          </a:lstStyle>
          <a:p>
            <a:pPr marL="457200" indent="-457200">
              <a:buFont typeface="Arial" panose="020B0604020202020204" pitchFamily="34" charset="0"/>
              <a:buChar char="•"/>
            </a:pPr>
            <a:r>
              <a:rPr lang="en-US" kern="0" dirty="0" smtClean="0"/>
              <a:t>The aircraft is able to avoid installing a tactical data link, but must allocate 400-3000 kbps of bandwidth to serve the stream.</a:t>
            </a:r>
            <a:endParaRPr lang="en-US" kern="0"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6702"/>
          <a:stretch/>
        </p:blipFill>
        <p:spPr>
          <a:xfrm>
            <a:off x="4140200" y="4495800"/>
            <a:ext cx="8254659" cy="4304270"/>
          </a:xfrm>
          <a:prstGeom prst="rect">
            <a:avLst/>
          </a:prstGeom>
        </p:spPr>
      </p:pic>
    </p:spTree>
    <p:extLst>
      <p:ext uri="{BB962C8B-B14F-4D97-AF65-F5344CB8AC3E}">
        <p14:creationId xmlns:p14="http://schemas.microsoft.com/office/powerpoint/2010/main" val="3413492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874" y="211806"/>
            <a:ext cx="10972800" cy="1249680"/>
          </a:xfrm>
        </p:spPr>
        <p:txBody>
          <a:bodyPr>
            <a:normAutofit/>
          </a:bodyPr>
          <a:lstStyle/>
          <a:p>
            <a:pPr algn="ctr"/>
            <a:r>
              <a:rPr lang="en-US" b="1" dirty="0"/>
              <a:t>UAS Tool Plugin</a:t>
            </a:r>
          </a:p>
        </p:txBody>
      </p:sp>
      <p:sp>
        <p:nvSpPr>
          <p:cNvPr id="3" name="Content Placeholder 2"/>
          <p:cNvSpPr>
            <a:spLocks noGrp="1"/>
          </p:cNvSpPr>
          <p:nvPr>
            <p:ph idx="1"/>
          </p:nvPr>
        </p:nvSpPr>
        <p:spPr>
          <a:xfrm>
            <a:off x="650874" y="1342726"/>
            <a:ext cx="11718925" cy="6553200"/>
          </a:xfrm>
        </p:spPr>
        <p:txBody>
          <a:bodyPr>
            <a:normAutofit/>
          </a:bodyPr>
          <a:lstStyle/>
          <a:p>
            <a:pPr marL="457200" indent="-457200">
              <a:buFont typeface="Arial" panose="020B0604020202020204" pitchFamily="34" charset="0"/>
              <a:buChar char="•"/>
            </a:pPr>
            <a:r>
              <a:rPr lang="en-US" sz="3200" dirty="0" smtClean="0"/>
              <a:t>Not only can TAK play FMV generated by others, it can also be used to generate FMV from small UAS!</a:t>
            </a:r>
          </a:p>
          <a:p>
            <a:pPr marL="457200" indent="-457200">
              <a:buFont typeface="Arial" panose="020B0604020202020204" pitchFamily="34" charset="0"/>
              <a:buChar char="•"/>
            </a:pPr>
            <a:r>
              <a:rPr lang="en-US" sz="3200" dirty="0" smtClean="0"/>
              <a:t>The UAS tool plugin communicates with the pilot app, and adds the drone’s location and field of view into the TAK common operating picture, as well as full motion video from the UAS.</a:t>
            </a:r>
          </a:p>
          <a:p>
            <a:pPr marL="457200" indent="-457200">
              <a:buFont typeface="Arial" panose="020B0604020202020204" pitchFamily="34" charset="0"/>
              <a:buChar char="•"/>
            </a:pPr>
            <a:r>
              <a:rPr lang="en-US" sz="3200" dirty="0" smtClean="0"/>
              <a:t>UAS Tool works with: DJI and </a:t>
            </a:r>
            <a:r>
              <a:rPr lang="en-US" sz="3200" dirty="0" err="1" smtClean="0"/>
              <a:t>AeroVironment</a:t>
            </a:r>
            <a:r>
              <a:rPr lang="en-US" sz="3200" dirty="0" smtClean="0"/>
              <a:t> (most types), FLIR Black Hornet III, Lockheed Martin </a:t>
            </a:r>
            <a:r>
              <a:rPr lang="en-US" sz="3200" dirty="0" err="1" smtClean="0"/>
              <a:t>Indago</a:t>
            </a:r>
            <a:r>
              <a:rPr lang="en-US" sz="3200" dirty="0" smtClean="0"/>
              <a:t>, and all MISB-compliant sensors. </a:t>
            </a:r>
          </a:p>
        </p:txBody>
      </p:sp>
      <p:pic>
        <p:nvPicPr>
          <p:cNvPr id="2050" name="Picture 2" descr="Image result for uav silhouet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60" y="6474916"/>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smartphone silhouette"/>
          <p:cNvPicPr>
            <a:picLocks noChangeAspect="1" noChangeArrowheads="1"/>
          </p:cNvPicPr>
          <p:nvPr/>
        </p:nvPicPr>
        <p:blipFill rotWithShape="1">
          <a:blip r:embed="rId3">
            <a:extLst>
              <a:ext uri="{28A0092B-C50C-407E-A947-70E740481C1C}">
                <a14:useLocalDpi xmlns:a14="http://schemas.microsoft.com/office/drawing/2010/main" val="0"/>
              </a:ext>
            </a:extLst>
          </a:blip>
          <a:srcRect l="21333" t="10044" r="21777" b="13511"/>
          <a:stretch/>
        </p:blipFill>
        <p:spPr bwMode="auto">
          <a:xfrm rot="5400000">
            <a:off x="4178300" y="3741420"/>
            <a:ext cx="3276600" cy="6400800"/>
          </a:xfrm>
          <a:prstGeom prst="rect">
            <a:avLst/>
          </a:prstGeom>
          <a:noFill/>
          <a:extLst>
            <a:ext uri="{909E8E84-426E-40DD-AFC4-6F175D3DCCD1}">
              <a14:hiddenFill xmlns:a14="http://schemas.microsoft.com/office/drawing/2010/main">
                <a:solidFill>
                  <a:srgbClr val="FFFFFF"/>
                </a:solidFill>
              </a14:hiddenFill>
            </a:ext>
          </a:extLst>
        </p:spPr>
      </p:pic>
      <p:sp>
        <p:nvSpPr>
          <p:cNvPr id="4" name="Lightning Bolt 3"/>
          <p:cNvSpPr/>
          <p:nvPr/>
        </p:nvSpPr>
        <p:spPr bwMode="auto">
          <a:xfrm rot="274861" flipV="1">
            <a:off x="867106" y="6371192"/>
            <a:ext cx="1828799" cy="444967"/>
          </a:xfrm>
          <a:prstGeom prst="lightningBolt">
            <a:avLst/>
          </a:prstGeom>
          <a:solidFill>
            <a:srgbClr val="FFFF00"/>
          </a:solidFill>
          <a:ln w="12700" cap="flat" cmpd="sng" algn="ctr">
            <a:solidFill>
              <a:srgbClr val="000000"/>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5" name="TextBox 4"/>
          <p:cNvSpPr txBox="1"/>
          <p:nvPr/>
        </p:nvSpPr>
        <p:spPr>
          <a:xfrm>
            <a:off x="4870904" y="6009427"/>
            <a:ext cx="1676400" cy="523220"/>
          </a:xfrm>
          <a:prstGeom prst="rect">
            <a:avLst/>
          </a:prstGeom>
          <a:noFill/>
          <a:ln>
            <a:solidFill>
              <a:schemeClr val="accent1"/>
            </a:solidFill>
          </a:ln>
        </p:spPr>
        <p:txBody>
          <a:bodyPr wrap="square" rtlCol="0">
            <a:spAutoFit/>
          </a:bodyPr>
          <a:lstStyle/>
          <a:p>
            <a:r>
              <a:rPr lang="en-US" sz="2800" dirty="0" smtClean="0"/>
              <a:t>Pilot App</a:t>
            </a:r>
            <a:endParaRPr lang="en-US" sz="2800" dirty="0"/>
          </a:p>
        </p:txBody>
      </p:sp>
      <p:sp>
        <p:nvSpPr>
          <p:cNvPr id="8" name="TextBox 7"/>
          <p:cNvSpPr txBox="1"/>
          <p:nvPr/>
        </p:nvSpPr>
        <p:spPr>
          <a:xfrm>
            <a:off x="5207001" y="7103088"/>
            <a:ext cx="1676400" cy="523220"/>
          </a:xfrm>
          <a:prstGeom prst="rect">
            <a:avLst/>
          </a:prstGeom>
          <a:noFill/>
          <a:ln>
            <a:solidFill>
              <a:schemeClr val="accent1"/>
            </a:solidFill>
          </a:ln>
        </p:spPr>
        <p:txBody>
          <a:bodyPr wrap="square" rtlCol="0">
            <a:spAutoFit/>
          </a:bodyPr>
          <a:lstStyle/>
          <a:p>
            <a:r>
              <a:rPr lang="en-US" sz="2800" dirty="0" smtClean="0"/>
              <a:t>UAS Tool</a:t>
            </a:r>
            <a:endParaRPr lang="en-US" sz="2800" dirty="0"/>
          </a:p>
        </p:txBody>
      </p:sp>
      <p:sp>
        <p:nvSpPr>
          <p:cNvPr id="9" name="TextBox 8"/>
          <p:cNvSpPr txBox="1"/>
          <p:nvPr/>
        </p:nvSpPr>
        <p:spPr>
          <a:xfrm>
            <a:off x="4343628" y="6941819"/>
            <a:ext cx="2641146" cy="954107"/>
          </a:xfrm>
          <a:prstGeom prst="rect">
            <a:avLst/>
          </a:prstGeom>
          <a:noFill/>
          <a:ln>
            <a:solidFill>
              <a:schemeClr val="accent1"/>
            </a:solidFill>
          </a:ln>
        </p:spPr>
        <p:txBody>
          <a:bodyPr wrap="square" rtlCol="0">
            <a:spAutoFit/>
          </a:bodyPr>
          <a:lstStyle/>
          <a:p>
            <a:r>
              <a:rPr lang="en-US" sz="2800" dirty="0" smtClean="0"/>
              <a:t>TAK </a:t>
            </a:r>
          </a:p>
          <a:p>
            <a:r>
              <a:rPr lang="en-US" sz="2800" dirty="0" smtClean="0"/>
              <a:t>          </a:t>
            </a:r>
            <a:endParaRPr lang="en-US" sz="2800" dirty="0"/>
          </a:p>
        </p:txBody>
      </p:sp>
      <p:sp>
        <p:nvSpPr>
          <p:cNvPr id="6" name="Curved Left Arrow 5"/>
          <p:cNvSpPr/>
          <p:nvPr/>
        </p:nvSpPr>
        <p:spPr bwMode="auto">
          <a:xfrm>
            <a:off x="6654799" y="6123475"/>
            <a:ext cx="685801" cy="1423004"/>
          </a:xfrm>
          <a:prstGeom prst="curvedLeftArrow">
            <a:avLst/>
          </a:prstGeom>
          <a:solidFill>
            <a:srgbClr val="14943F"/>
          </a:solidFill>
          <a:ln w="12700" cap="flat" cmpd="sng" algn="ctr">
            <a:solidFill>
              <a:srgbClr val="000000"/>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7" name="Lightning Bolt 6"/>
          <p:cNvSpPr/>
          <p:nvPr/>
        </p:nvSpPr>
        <p:spPr bwMode="auto">
          <a:xfrm rot="19300233">
            <a:off x="8662434" y="5819530"/>
            <a:ext cx="1680690" cy="637770"/>
          </a:xfrm>
          <a:prstGeom prst="lightningBolt">
            <a:avLst/>
          </a:prstGeom>
          <a:solidFill>
            <a:srgbClr val="E95F1A"/>
          </a:solidFill>
          <a:ln w="12700" cap="flat" cmpd="sng" algn="ctr">
            <a:solidFill>
              <a:srgbClr val="000000"/>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2" name="Lightning Bolt 11"/>
          <p:cNvSpPr/>
          <p:nvPr/>
        </p:nvSpPr>
        <p:spPr bwMode="auto">
          <a:xfrm>
            <a:off x="8712202" y="7103088"/>
            <a:ext cx="1917693" cy="443391"/>
          </a:xfrm>
          <a:prstGeom prst="lightningBolt">
            <a:avLst/>
          </a:prstGeom>
          <a:solidFill>
            <a:srgbClr val="E95F1A"/>
          </a:solidFill>
          <a:ln w="12700" cap="flat" cmpd="sng" algn="ctr">
            <a:solidFill>
              <a:srgbClr val="000000"/>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3" name="TextBox 12"/>
          <p:cNvSpPr txBox="1"/>
          <p:nvPr/>
        </p:nvSpPr>
        <p:spPr>
          <a:xfrm>
            <a:off x="10628915" y="5484730"/>
            <a:ext cx="2255611" cy="954107"/>
          </a:xfrm>
          <a:prstGeom prst="rect">
            <a:avLst/>
          </a:prstGeom>
          <a:noFill/>
          <a:ln>
            <a:solidFill>
              <a:schemeClr val="accent1"/>
            </a:solidFill>
          </a:ln>
        </p:spPr>
        <p:txBody>
          <a:bodyPr wrap="square" rtlCol="0">
            <a:spAutoFit/>
          </a:bodyPr>
          <a:lstStyle/>
          <a:p>
            <a:r>
              <a:rPr lang="en-US" sz="2800" dirty="0" smtClean="0"/>
              <a:t>FMV to video server</a:t>
            </a:r>
            <a:endParaRPr lang="en-US" sz="2800" dirty="0"/>
          </a:p>
        </p:txBody>
      </p:sp>
      <p:sp>
        <p:nvSpPr>
          <p:cNvPr id="14" name="TextBox 13"/>
          <p:cNvSpPr txBox="1"/>
          <p:nvPr/>
        </p:nvSpPr>
        <p:spPr>
          <a:xfrm>
            <a:off x="10874488" y="6797608"/>
            <a:ext cx="1854201" cy="1815882"/>
          </a:xfrm>
          <a:prstGeom prst="rect">
            <a:avLst/>
          </a:prstGeom>
          <a:noFill/>
          <a:ln>
            <a:solidFill>
              <a:schemeClr val="accent1"/>
            </a:solidFill>
          </a:ln>
        </p:spPr>
        <p:txBody>
          <a:bodyPr wrap="square" rtlCol="0">
            <a:spAutoFit/>
          </a:bodyPr>
          <a:lstStyle/>
          <a:p>
            <a:r>
              <a:rPr lang="en-US" sz="2800" dirty="0" smtClean="0"/>
              <a:t>Telemetry on UAS location and status</a:t>
            </a:r>
            <a:endParaRPr lang="en-US" sz="2800" dirty="0"/>
          </a:p>
        </p:txBody>
      </p:sp>
    </p:spTree>
    <p:extLst>
      <p:ext uri="{BB962C8B-B14F-4D97-AF65-F5344CB8AC3E}">
        <p14:creationId xmlns:p14="http://schemas.microsoft.com/office/powerpoint/2010/main" val="6828395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874" y="248920"/>
            <a:ext cx="10972800" cy="1249680"/>
          </a:xfrm>
        </p:spPr>
        <p:txBody>
          <a:bodyPr>
            <a:normAutofit/>
          </a:bodyPr>
          <a:lstStyle/>
          <a:p>
            <a:pPr algn="ctr"/>
            <a:r>
              <a:rPr lang="en-US" b="1" dirty="0"/>
              <a:t>UAS Tool Experience for Pilots</a:t>
            </a:r>
          </a:p>
        </p:txBody>
      </p:sp>
      <p:sp>
        <p:nvSpPr>
          <p:cNvPr id="3" name="Content Placeholder 2"/>
          <p:cNvSpPr>
            <a:spLocks noGrp="1"/>
          </p:cNvSpPr>
          <p:nvPr>
            <p:ph idx="1"/>
          </p:nvPr>
        </p:nvSpPr>
        <p:spPr>
          <a:xfrm>
            <a:off x="650874" y="1524000"/>
            <a:ext cx="11566525" cy="6553200"/>
          </a:xfrm>
        </p:spPr>
        <p:txBody>
          <a:bodyPr/>
          <a:lstStyle/>
          <a:p>
            <a:pPr marL="457200" indent="-457200">
              <a:buFont typeface="Arial" panose="020B0604020202020204" pitchFamily="34" charset="0"/>
              <a:buChar char="•"/>
            </a:pPr>
            <a:r>
              <a:rPr lang="en-US" dirty="0" smtClean="0"/>
              <a:t>For DJI aircraft pilots fly the drone using the TAK app and UAS plugin. A pilot can see either a split screen map/video view, or a video-only view that includes metadata on UAS location and status.</a:t>
            </a:r>
          </a:p>
          <a:p>
            <a:pPr marL="457200" indent="-457200">
              <a:buFont typeface="Arial" panose="020B0604020202020204" pitchFamily="34" charset="0"/>
              <a:buChar char="•"/>
            </a:pPr>
            <a:r>
              <a:rPr lang="en-US" dirty="0" smtClean="0"/>
              <a:t>Augmented reality dots can be placed in the video feed where points have been dropped or where TAK app users currently are located.</a:t>
            </a:r>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6449"/>
          <a:stretch/>
        </p:blipFill>
        <p:spPr>
          <a:xfrm>
            <a:off x="1806573" y="4343400"/>
            <a:ext cx="8658227" cy="4502493"/>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r="6640"/>
          <a:stretch/>
        </p:blipFill>
        <p:spPr>
          <a:xfrm>
            <a:off x="1818118" y="4340194"/>
            <a:ext cx="8646682" cy="4505700"/>
          </a:xfrm>
          <a:prstGeom prst="rect">
            <a:avLst/>
          </a:prstGeom>
        </p:spPr>
      </p:pic>
    </p:spTree>
    <p:extLst>
      <p:ext uri="{BB962C8B-B14F-4D97-AF65-F5344CB8AC3E}">
        <p14:creationId xmlns:p14="http://schemas.microsoft.com/office/powerpoint/2010/main" val="2426832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0" y="71941"/>
            <a:ext cx="10972800" cy="1249680"/>
          </a:xfrm>
        </p:spPr>
        <p:txBody>
          <a:bodyPr/>
          <a:lstStyle/>
          <a:p>
            <a:pPr algn="ctr"/>
            <a:r>
              <a:rPr lang="en-US" b="1" dirty="0" smtClean="0"/>
              <a:t>Data Collection Options</a:t>
            </a:r>
            <a:endParaRPr lang="en-US" b="1" dirty="0"/>
          </a:p>
        </p:txBody>
      </p:sp>
      <p:sp>
        <p:nvSpPr>
          <p:cNvPr id="3" name="Content Placeholder 2"/>
          <p:cNvSpPr>
            <a:spLocks noGrp="1"/>
          </p:cNvSpPr>
          <p:nvPr>
            <p:ph idx="1"/>
          </p:nvPr>
        </p:nvSpPr>
        <p:spPr>
          <a:xfrm>
            <a:off x="270163" y="1321621"/>
            <a:ext cx="8836891" cy="6553200"/>
          </a:xfrm>
        </p:spPr>
        <p:txBody>
          <a:bodyPr>
            <a:normAutofit/>
          </a:bodyPr>
          <a:lstStyle/>
          <a:p>
            <a:pPr marL="457200" indent="-457200">
              <a:buFont typeface="Arial" panose="020B0604020202020204" pitchFamily="34" charset="0"/>
              <a:buChar char="•"/>
            </a:pPr>
            <a:r>
              <a:rPr lang="en-US" sz="2800" dirty="0" smtClean="0"/>
              <a:t>The UAS pilot, or firefighters who are not part of the flight crew, can use the UAS tool to collect data in the following ways:</a:t>
            </a:r>
          </a:p>
          <a:p>
            <a:pPr marL="457200" indent="-457200">
              <a:buFont typeface="Arial" panose="020B0604020202020204" pitchFamily="34" charset="0"/>
              <a:buChar char="•"/>
            </a:pPr>
            <a:r>
              <a:rPr lang="en-US" sz="2800" dirty="0" smtClean="0"/>
              <a:t>The flight path, or sensor point of interest of the UAS can be captured as a line</a:t>
            </a:r>
          </a:p>
          <a:p>
            <a:pPr marL="457200" indent="-457200">
              <a:buFont typeface="Arial" panose="020B0604020202020204" pitchFamily="34" charset="0"/>
              <a:buChar char="•"/>
            </a:pPr>
            <a:r>
              <a:rPr lang="en-US" sz="2800" dirty="0" smtClean="0"/>
              <a:t>Points can be dropped on the video and georeferenced in real </a:t>
            </a:r>
            <a:r>
              <a:rPr lang="en-US" sz="2800" dirty="0" smtClean="0"/>
              <a:t>time</a:t>
            </a:r>
            <a:endParaRPr lang="en-US" sz="2800" dirty="0" smtClean="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2010" b="19796"/>
          <a:stretch/>
        </p:blipFill>
        <p:spPr>
          <a:xfrm>
            <a:off x="9107054" y="1303410"/>
            <a:ext cx="3406723" cy="4075132"/>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6640"/>
          <a:stretch/>
        </p:blipFill>
        <p:spPr>
          <a:xfrm>
            <a:off x="6654800" y="5630281"/>
            <a:ext cx="5858977" cy="3053056"/>
          </a:xfrm>
          <a:prstGeom prst="rect">
            <a:avLst/>
          </a:prstGeom>
        </p:spPr>
      </p:pic>
      <p:sp>
        <p:nvSpPr>
          <p:cNvPr id="6" name="TextBox 5"/>
          <p:cNvSpPr txBox="1"/>
          <p:nvPr/>
        </p:nvSpPr>
        <p:spPr>
          <a:xfrm>
            <a:off x="-431800" y="4800600"/>
            <a:ext cx="6781800" cy="3662541"/>
          </a:xfrm>
          <a:prstGeom prst="rect">
            <a:avLst/>
          </a:prstGeom>
          <a:noFill/>
        </p:spPr>
        <p:txBody>
          <a:bodyPr wrap="square" rtlCol="0">
            <a:spAutoFit/>
          </a:bodyPr>
          <a:lstStyle/>
          <a:p>
            <a:pPr marL="1143000" lvl="3" indent="-457200">
              <a:spcAft>
                <a:spcPts val="1200"/>
              </a:spcAft>
              <a:buFont typeface="Arial" panose="020B0604020202020204" pitchFamily="34" charset="0"/>
              <a:buChar char="•"/>
            </a:pPr>
            <a:r>
              <a:rPr lang="en-US" sz="2800" dirty="0">
                <a:solidFill>
                  <a:srgbClr val="53585F"/>
                </a:solidFill>
                <a:latin typeface="Calibri" panose="020F0502020204030204" pitchFamily="34" charset="0"/>
                <a:ea typeface="+mn-ea"/>
                <a:cs typeface="+mn-cs"/>
              </a:rPr>
              <a:t>A </a:t>
            </a:r>
            <a:r>
              <a:rPr lang="en-US" sz="2800" dirty="0" err="1">
                <a:solidFill>
                  <a:srgbClr val="53585F"/>
                </a:solidFill>
                <a:latin typeface="Calibri" panose="020F0502020204030204" pitchFamily="34" charset="0"/>
                <a:ea typeface="+mn-ea"/>
                <a:cs typeface="+mn-cs"/>
              </a:rPr>
              <a:t>MapShot</a:t>
            </a:r>
            <a:r>
              <a:rPr lang="en-US" sz="2800" dirty="0">
                <a:solidFill>
                  <a:srgbClr val="53585F"/>
                </a:solidFill>
                <a:latin typeface="Calibri" panose="020F0502020204030204" pitchFamily="34" charset="0"/>
                <a:ea typeface="+mn-ea"/>
                <a:cs typeface="+mn-cs"/>
              </a:rPr>
              <a:t> can be taken, which takes a photo with the UAS metadata, aka a photo from the pilot’s perspective</a:t>
            </a:r>
          </a:p>
          <a:p>
            <a:pPr marL="1143000" lvl="3" indent="-457200">
              <a:spcAft>
                <a:spcPts val="1200"/>
              </a:spcAft>
              <a:buFont typeface="Arial" panose="020B0604020202020204" pitchFamily="34" charset="0"/>
              <a:buChar char="•"/>
            </a:pPr>
            <a:r>
              <a:rPr lang="en-US" sz="2800" dirty="0">
                <a:solidFill>
                  <a:srgbClr val="53585F"/>
                </a:solidFill>
                <a:latin typeface="Calibri" panose="020F0502020204030204" pitchFamily="34" charset="0"/>
                <a:ea typeface="+mn-ea"/>
                <a:cs typeface="+mn-cs"/>
              </a:rPr>
              <a:t>A </a:t>
            </a:r>
            <a:r>
              <a:rPr lang="en-US" sz="2800" dirty="0" err="1">
                <a:solidFill>
                  <a:srgbClr val="53585F"/>
                </a:solidFill>
                <a:latin typeface="Calibri" panose="020F0502020204030204" pitchFamily="34" charset="0"/>
                <a:ea typeface="+mn-ea"/>
                <a:cs typeface="+mn-cs"/>
              </a:rPr>
              <a:t>Droneshot</a:t>
            </a:r>
            <a:r>
              <a:rPr lang="en-US" sz="2800" dirty="0">
                <a:solidFill>
                  <a:srgbClr val="53585F"/>
                </a:solidFill>
                <a:latin typeface="Calibri" panose="020F0502020204030204" pitchFamily="34" charset="0"/>
                <a:ea typeface="+mn-ea"/>
                <a:cs typeface="+mn-cs"/>
              </a:rPr>
              <a:t> can be taken, which engages the UAS’s camera to take a photo, </a:t>
            </a:r>
            <a:r>
              <a:rPr lang="en-US" sz="2800" dirty="0" smtClean="0">
                <a:solidFill>
                  <a:srgbClr val="53585F"/>
                </a:solidFill>
                <a:latin typeface="Calibri" panose="020F0502020204030204" pitchFamily="34" charset="0"/>
                <a:ea typeface="+mn-ea"/>
                <a:cs typeface="+mn-cs"/>
              </a:rPr>
              <a:t>imports </a:t>
            </a:r>
            <a:r>
              <a:rPr lang="en-US" sz="2800" dirty="0">
                <a:solidFill>
                  <a:srgbClr val="53585F"/>
                </a:solidFill>
                <a:latin typeface="Calibri" panose="020F0502020204030204" pitchFamily="34" charset="0"/>
                <a:ea typeface="+mn-ea"/>
                <a:cs typeface="+mn-cs"/>
              </a:rPr>
              <a:t>it into TAK, and </a:t>
            </a:r>
            <a:r>
              <a:rPr lang="en-US" sz="2800" dirty="0" smtClean="0">
                <a:solidFill>
                  <a:srgbClr val="53585F"/>
                </a:solidFill>
                <a:latin typeface="Calibri" panose="020F0502020204030204" pitchFamily="34" charset="0"/>
                <a:ea typeface="+mn-ea"/>
                <a:cs typeface="+mn-cs"/>
              </a:rPr>
              <a:t>sends </a:t>
            </a:r>
            <a:r>
              <a:rPr lang="en-US" sz="2800" dirty="0">
                <a:solidFill>
                  <a:srgbClr val="53585F"/>
                </a:solidFill>
                <a:latin typeface="Calibri" panose="020F0502020204030204" pitchFamily="34" charset="0"/>
                <a:ea typeface="+mn-ea"/>
                <a:cs typeface="+mn-cs"/>
              </a:rPr>
              <a:t>it to other TAK users</a:t>
            </a:r>
          </a:p>
          <a:p>
            <a:endParaRPr lang="en-US" sz="1600" dirty="0"/>
          </a:p>
        </p:txBody>
      </p:sp>
    </p:spTree>
    <p:extLst>
      <p:ext uri="{BB962C8B-B14F-4D97-AF65-F5344CB8AC3E}">
        <p14:creationId xmlns:p14="http://schemas.microsoft.com/office/powerpoint/2010/main" val="14610979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545" y="228600"/>
            <a:ext cx="10972800" cy="1249680"/>
          </a:xfrm>
        </p:spPr>
        <p:txBody>
          <a:bodyPr>
            <a:noAutofit/>
          </a:bodyPr>
          <a:lstStyle/>
          <a:p>
            <a:pPr algn="ctr"/>
            <a:r>
              <a:rPr lang="en-US" sz="5400" b="1" dirty="0"/>
              <a:t>UAS Tool Experience </a:t>
            </a:r>
            <a:r>
              <a:rPr lang="en-US" sz="5400" b="1" dirty="0" smtClean="0"/>
              <a:t>for Firefighters</a:t>
            </a:r>
            <a:endParaRPr lang="en-US" sz="5400" b="1" dirty="0"/>
          </a:p>
        </p:txBody>
      </p:sp>
      <p:sp>
        <p:nvSpPr>
          <p:cNvPr id="3" name="Content Placeholder 2"/>
          <p:cNvSpPr>
            <a:spLocks noGrp="1"/>
          </p:cNvSpPr>
          <p:nvPr>
            <p:ph idx="1"/>
          </p:nvPr>
        </p:nvSpPr>
        <p:spPr>
          <a:xfrm>
            <a:off x="646545" y="1295400"/>
            <a:ext cx="12099925" cy="6553200"/>
          </a:xfrm>
        </p:spPr>
        <p:txBody>
          <a:bodyPr/>
          <a:lstStyle/>
          <a:p>
            <a:pPr marL="457200" indent="-457200">
              <a:buFont typeface="Arial" panose="020B0604020202020204" pitchFamily="34" charset="0"/>
              <a:buChar char="•"/>
            </a:pPr>
            <a:r>
              <a:rPr lang="en-US" sz="2800" dirty="0" smtClean="0"/>
              <a:t>Firefighters with a robust internet connection can view live FMV from </a:t>
            </a:r>
            <a:r>
              <a:rPr lang="en-US" sz="2800" dirty="0" err="1" smtClean="0"/>
              <a:t>sUAS</a:t>
            </a:r>
            <a:r>
              <a:rPr lang="en-US" sz="2800" dirty="0" smtClean="0"/>
              <a:t>, and see up to the second telemetry with the location of the UAS and its field of view.</a:t>
            </a:r>
          </a:p>
          <a:p>
            <a:pPr marL="457200" indent="-457200">
              <a:buFont typeface="Arial" panose="020B0604020202020204" pitchFamily="34" charset="0"/>
              <a:buChar char="•"/>
            </a:pPr>
            <a:r>
              <a:rPr lang="en-US" sz="2800" dirty="0" smtClean="0"/>
              <a:t>The ability to track incident UAS and verify the identify of a drone seen by firefighters could ease adoption of UAS on wildland fires.</a:t>
            </a:r>
          </a:p>
          <a:p>
            <a:pPr marL="457200" indent="-457200">
              <a:buFont typeface="Arial" panose="020B0604020202020204" pitchFamily="34" charset="0"/>
              <a:buChar char="•"/>
            </a:pPr>
            <a:r>
              <a:rPr lang="en-US" sz="2800" dirty="0" smtClean="0"/>
              <a:t>Firefighters operating in areas with no internet access can utilize low-bandwidth radios such as the goTenna Pro or </a:t>
            </a:r>
            <a:r>
              <a:rPr lang="en-US" sz="2800" dirty="0" err="1" smtClean="0"/>
              <a:t>Beartooth</a:t>
            </a:r>
            <a:r>
              <a:rPr lang="en-US" sz="2800" dirty="0"/>
              <a:t> </a:t>
            </a:r>
            <a:r>
              <a:rPr lang="en-US" sz="2800" dirty="0" smtClean="0"/>
              <a:t>to see points of interest captured by the UAS </a:t>
            </a:r>
            <a:r>
              <a:rPr lang="en-US" dirty="0" smtClean="0"/>
              <a:t>and transmitted to them by the pilot. </a:t>
            </a:r>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20476" r="53125"/>
          <a:stretch/>
        </p:blipFill>
        <p:spPr>
          <a:xfrm>
            <a:off x="8732892" y="5334000"/>
            <a:ext cx="4004342" cy="3304935"/>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20528" r="6756"/>
          <a:stretch/>
        </p:blipFill>
        <p:spPr>
          <a:xfrm>
            <a:off x="330200" y="5334000"/>
            <a:ext cx="7970676" cy="3304936"/>
          </a:xfrm>
          <a:prstGeom prst="rect">
            <a:avLst/>
          </a:prstGeom>
        </p:spPr>
      </p:pic>
    </p:spTree>
    <p:extLst>
      <p:ext uri="{BB962C8B-B14F-4D97-AF65-F5344CB8AC3E}">
        <p14:creationId xmlns:p14="http://schemas.microsoft.com/office/powerpoint/2010/main" val="41542332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639" y="228600"/>
            <a:ext cx="10972800" cy="1249680"/>
          </a:xfrm>
        </p:spPr>
        <p:txBody>
          <a:bodyPr/>
          <a:lstStyle/>
          <a:p>
            <a:pPr algn="ctr"/>
            <a:r>
              <a:rPr lang="en-US" b="1" dirty="0" smtClean="0"/>
              <a:t>UAS Tasking</a:t>
            </a:r>
            <a:endParaRPr lang="en-US" b="1" dirty="0"/>
          </a:p>
        </p:txBody>
      </p:sp>
      <p:sp>
        <p:nvSpPr>
          <p:cNvPr id="3" name="Content Placeholder 2"/>
          <p:cNvSpPr>
            <a:spLocks noGrp="1"/>
          </p:cNvSpPr>
          <p:nvPr>
            <p:ph idx="1"/>
          </p:nvPr>
        </p:nvSpPr>
        <p:spPr>
          <a:xfrm>
            <a:off x="641639" y="1752600"/>
            <a:ext cx="10972800" cy="6553200"/>
          </a:xfrm>
        </p:spPr>
        <p:txBody>
          <a:bodyPr/>
          <a:lstStyle/>
          <a:p>
            <a:pPr marL="457200" indent="-457200">
              <a:buFont typeface="Arial" panose="020B0604020202020204" pitchFamily="34" charset="0"/>
              <a:buChar char="•"/>
            </a:pPr>
            <a:r>
              <a:rPr lang="en-US" dirty="0" smtClean="0"/>
              <a:t>Firefighters who are using the TAK app, </a:t>
            </a:r>
            <a:r>
              <a:rPr lang="en-US" i="1" dirty="0" smtClean="0"/>
              <a:t>but are not part of the flight crew</a:t>
            </a:r>
            <a:r>
              <a:rPr lang="en-US" dirty="0" smtClean="0"/>
              <a:t>, can submit a request to the UAS pilot to task the aircraft to a point.</a:t>
            </a:r>
          </a:p>
          <a:p>
            <a:pPr marL="457200" indent="-457200">
              <a:buFont typeface="Arial" panose="020B0604020202020204" pitchFamily="34" charset="0"/>
              <a:buChar char="•"/>
            </a:pPr>
            <a:r>
              <a:rPr lang="en-US" dirty="0" smtClean="0"/>
              <a:t>The pilot can accept or reject the task, then set parameters for the altitude of the UAS and how it should orbit the point when it arrives.  </a:t>
            </a:r>
            <a:endParaRPr lang="en-US" dirty="0"/>
          </a:p>
        </p:txBody>
      </p:sp>
      <p:pic>
        <p:nvPicPr>
          <p:cNvPr id="4" name="Picture 3"/>
          <p:cNvPicPr>
            <a:picLocks noChangeAspect="1"/>
          </p:cNvPicPr>
          <p:nvPr/>
        </p:nvPicPr>
        <p:blipFill>
          <a:blip r:embed="rId2"/>
          <a:stretch>
            <a:fillRect/>
          </a:stretch>
        </p:blipFill>
        <p:spPr>
          <a:xfrm>
            <a:off x="330200" y="5283407"/>
            <a:ext cx="7610401" cy="3296713"/>
          </a:xfrm>
          <a:prstGeom prst="rect">
            <a:avLst/>
          </a:prstGeom>
        </p:spPr>
      </p:pic>
      <p:pic>
        <p:nvPicPr>
          <p:cNvPr id="5" name="Picture 4"/>
          <p:cNvPicPr>
            <a:picLocks noChangeAspect="1"/>
          </p:cNvPicPr>
          <p:nvPr/>
        </p:nvPicPr>
        <p:blipFill>
          <a:blip r:embed="rId3"/>
          <a:stretch>
            <a:fillRect/>
          </a:stretch>
        </p:blipFill>
        <p:spPr>
          <a:xfrm>
            <a:off x="8407400" y="5283406"/>
            <a:ext cx="4206414" cy="3296713"/>
          </a:xfrm>
          <a:prstGeom prst="rect">
            <a:avLst/>
          </a:prstGeom>
        </p:spPr>
      </p:pic>
    </p:spTree>
    <p:extLst>
      <p:ext uri="{BB962C8B-B14F-4D97-AF65-F5344CB8AC3E}">
        <p14:creationId xmlns:p14="http://schemas.microsoft.com/office/powerpoint/2010/main" val="328915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4856" y="196042"/>
            <a:ext cx="10972800" cy="1249680"/>
          </a:xfrm>
        </p:spPr>
        <p:txBody>
          <a:bodyPr/>
          <a:lstStyle/>
          <a:p>
            <a:pPr algn="ctr"/>
            <a:r>
              <a:rPr lang="en-US" b="1" dirty="0" smtClean="0"/>
              <a:t>FMV Quality for Analysts</a:t>
            </a:r>
            <a:endParaRPr lang="en-US" b="1" dirty="0"/>
          </a:p>
        </p:txBody>
      </p:sp>
      <p:sp>
        <p:nvSpPr>
          <p:cNvPr id="3" name="Content Placeholder 2"/>
          <p:cNvSpPr>
            <a:spLocks noGrp="1"/>
          </p:cNvSpPr>
          <p:nvPr>
            <p:ph idx="1"/>
          </p:nvPr>
        </p:nvSpPr>
        <p:spPr>
          <a:xfrm>
            <a:off x="634856" y="1676400"/>
            <a:ext cx="10972800" cy="6553200"/>
          </a:xfrm>
        </p:spPr>
        <p:txBody>
          <a:bodyPr/>
          <a:lstStyle/>
          <a:p>
            <a:pPr marL="457200" indent="-457200">
              <a:buFont typeface="Arial" panose="020B0604020202020204" pitchFamily="34" charset="0"/>
              <a:buChar char="•"/>
            </a:pPr>
            <a:r>
              <a:rPr lang="en-US" dirty="0" smtClean="0"/>
              <a:t>Assuming the UAS pilot has </a:t>
            </a:r>
            <a:r>
              <a:rPr lang="en-US" dirty="0" smtClean="0"/>
              <a:t>Internet connectivity, a FMV stream can be pushed by the pilot to a video server, and onto the Internet. Analysts can connect to the stream using ArcGIS or other FMV viewers. </a:t>
            </a:r>
          </a:p>
          <a:p>
            <a:pPr marL="457200" indent="-457200">
              <a:buFont typeface="Arial" panose="020B0604020202020204" pitchFamily="34" charset="0"/>
              <a:buChar char="•"/>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8400" y="3447444"/>
            <a:ext cx="7757553" cy="5348741"/>
          </a:xfrm>
          <a:prstGeom prst="rect">
            <a:avLst/>
          </a:prstGeom>
        </p:spPr>
      </p:pic>
      <p:sp>
        <p:nvSpPr>
          <p:cNvPr id="5" name="TextBox 4"/>
          <p:cNvSpPr txBox="1"/>
          <p:nvPr/>
        </p:nvSpPr>
        <p:spPr>
          <a:xfrm>
            <a:off x="634856" y="3886200"/>
            <a:ext cx="4495944" cy="3323987"/>
          </a:xfrm>
          <a:prstGeom prst="rect">
            <a:avLst/>
          </a:prstGeom>
          <a:noFill/>
        </p:spPr>
        <p:txBody>
          <a:bodyPr wrap="square" rtlCol="0">
            <a:spAutoFit/>
          </a:bodyPr>
          <a:lstStyle/>
          <a:p>
            <a:pPr marL="457200" indent="-457200">
              <a:buFont typeface="Arial" panose="020B0604020202020204" pitchFamily="34" charset="0"/>
              <a:buChar char="•"/>
            </a:pPr>
            <a:r>
              <a:rPr lang="en-US" sz="3000" dirty="0">
                <a:latin typeface="Calibri" panose="020F0502020204030204" pitchFamily="34" charset="0"/>
                <a:cs typeface="Calibri" panose="020F0502020204030204" pitchFamily="34" charset="0"/>
              </a:rPr>
              <a:t>The FMV meets MISB standards and can be used to digitize spatial data or observe fire behavior in relation to mapping data. </a:t>
            </a:r>
          </a:p>
          <a:p>
            <a:r>
              <a:rPr lang="en-US" sz="3000" dirty="0" smtClean="0">
                <a:solidFill>
                  <a:srgbClr val="53585F"/>
                </a:solidFill>
                <a:latin typeface="Calibri" panose="020F0502020204030204" pitchFamily="34" charset="0"/>
                <a:ea typeface="+mn-ea"/>
                <a:cs typeface="+mn-cs"/>
              </a:rPr>
              <a:t>  </a:t>
            </a:r>
            <a:endParaRPr lang="en-US" sz="3000" dirty="0">
              <a:solidFill>
                <a:srgbClr val="53585F"/>
              </a:solidFill>
              <a:latin typeface="Calibri" panose="020F0502020204030204" pitchFamily="34" charset="0"/>
              <a:ea typeface="+mn-ea"/>
              <a:cs typeface="+mn-cs"/>
            </a:endParaRPr>
          </a:p>
        </p:txBody>
      </p:sp>
    </p:spTree>
    <p:extLst>
      <p:ext uri="{BB962C8B-B14F-4D97-AF65-F5344CB8AC3E}">
        <p14:creationId xmlns:p14="http://schemas.microsoft.com/office/powerpoint/2010/main" val="12549472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7139" y="367076"/>
            <a:ext cx="10972800" cy="1249680"/>
          </a:xfrm>
        </p:spPr>
        <p:txBody>
          <a:bodyPr>
            <a:normAutofit fontScale="90000"/>
          </a:bodyPr>
          <a:lstStyle/>
          <a:p>
            <a:pPr algn="ctr"/>
            <a:r>
              <a:rPr lang="en-US" b="1" dirty="0" smtClean="0"/>
              <a:t>Comparison to Commercial Products</a:t>
            </a:r>
            <a:endParaRPr lang="en-US" b="1" dirty="0"/>
          </a:p>
        </p:txBody>
      </p:sp>
      <p:sp>
        <p:nvSpPr>
          <p:cNvPr id="3" name="Content Placeholder 2"/>
          <p:cNvSpPr>
            <a:spLocks noGrp="1"/>
          </p:cNvSpPr>
          <p:nvPr>
            <p:ph idx="1"/>
          </p:nvPr>
        </p:nvSpPr>
        <p:spPr>
          <a:xfrm>
            <a:off x="863600" y="1624013"/>
            <a:ext cx="10972800" cy="5627687"/>
          </a:xfrm>
        </p:spPr>
        <p:txBody>
          <a:bodyPr/>
          <a:lstStyle/>
          <a:p>
            <a:pPr marL="457200" indent="-457200">
              <a:buFont typeface="Arial" panose="020B0604020202020204" pitchFamily="34" charset="0"/>
              <a:buChar char="•"/>
            </a:pPr>
            <a:r>
              <a:rPr lang="en-US" dirty="0" smtClean="0"/>
              <a:t>A wide variety of products from UAS manufacturers and third parties enable live streaming of UAS video.</a:t>
            </a:r>
          </a:p>
          <a:p>
            <a:pPr marL="457200" indent="-457200">
              <a:buFont typeface="Arial" panose="020B0604020202020204" pitchFamily="34" charset="0"/>
              <a:buChar char="•"/>
            </a:pPr>
            <a:r>
              <a:rPr lang="en-US" dirty="0" smtClean="0"/>
              <a:t>Some commercial products are capable of augmenting UAS video with first responder locations and other spatial data.</a:t>
            </a:r>
          </a:p>
          <a:p>
            <a:pPr marL="457200" indent="-457200">
              <a:buFont typeface="Arial" panose="020B0604020202020204" pitchFamily="34" charset="0"/>
              <a:buChar char="•"/>
            </a:pPr>
            <a:r>
              <a:rPr lang="en-US" dirty="0" smtClean="0"/>
              <a:t>Some products provide video to individual users only, or provide livestreams to the public via YouTube and Facebook.</a:t>
            </a:r>
          </a:p>
          <a:p>
            <a:pPr marL="457200" indent="-457200">
              <a:buFont typeface="Arial" panose="020B0604020202020204" pitchFamily="34" charset="0"/>
              <a:buChar char="•"/>
            </a:pPr>
            <a:r>
              <a:rPr lang="en-US" dirty="0" smtClean="0"/>
              <a:t>However, only the UAS Tool on </a:t>
            </a:r>
            <a:r>
              <a:rPr lang="en-US" dirty="0" smtClean="0"/>
              <a:t>TAK </a:t>
            </a:r>
            <a:r>
              <a:rPr lang="en-US" dirty="0" smtClean="0"/>
              <a:t>provides live MISB Full Motion Video from </a:t>
            </a:r>
            <a:r>
              <a:rPr lang="en-US" dirty="0" err="1" smtClean="0"/>
              <a:t>sUAS</a:t>
            </a:r>
            <a:r>
              <a:rPr lang="en-US" dirty="0" smtClean="0"/>
              <a:t>, along with an augmented reality display and ability for field personnel to task the aircraft, all free of charge.</a:t>
            </a:r>
            <a:endParaRPr lang="en-US" dirty="0"/>
          </a:p>
        </p:txBody>
      </p:sp>
      <p:pic>
        <p:nvPicPr>
          <p:cNvPr id="4" name="Picture 3"/>
          <p:cNvPicPr>
            <a:picLocks noChangeAspect="1"/>
          </p:cNvPicPr>
          <p:nvPr/>
        </p:nvPicPr>
        <p:blipFill>
          <a:blip r:embed="rId2"/>
          <a:stretch>
            <a:fillRect/>
          </a:stretch>
        </p:blipFill>
        <p:spPr>
          <a:xfrm>
            <a:off x="859971" y="7251700"/>
            <a:ext cx="2449286" cy="1000125"/>
          </a:xfrm>
          <a:prstGeom prst="rect">
            <a:avLst/>
          </a:prstGeom>
        </p:spPr>
      </p:pic>
      <p:pic>
        <p:nvPicPr>
          <p:cNvPr id="5" name="Picture 4"/>
          <p:cNvPicPr>
            <a:picLocks noChangeAspect="1"/>
          </p:cNvPicPr>
          <p:nvPr/>
        </p:nvPicPr>
        <p:blipFill>
          <a:blip r:embed="rId3"/>
          <a:stretch>
            <a:fillRect/>
          </a:stretch>
        </p:blipFill>
        <p:spPr>
          <a:xfrm>
            <a:off x="4154714" y="8001000"/>
            <a:ext cx="2028825" cy="647700"/>
          </a:xfrm>
          <a:prstGeom prst="rect">
            <a:avLst/>
          </a:prstGeom>
        </p:spPr>
      </p:pic>
      <p:pic>
        <p:nvPicPr>
          <p:cNvPr id="6" name="Picture 5"/>
          <p:cNvPicPr>
            <a:picLocks noChangeAspect="1"/>
          </p:cNvPicPr>
          <p:nvPr/>
        </p:nvPicPr>
        <p:blipFill>
          <a:blip r:embed="rId4"/>
          <a:stretch>
            <a:fillRect/>
          </a:stretch>
        </p:blipFill>
        <p:spPr>
          <a:xfrm>
            <a:off x="7028996" y="7389812"/>
            <a:ext cx="1743075" cy="723900"/>
          </a:xfrm>
          <a:prstGeom prst="rect">
            <a:avLst/>
          </a:prstGeom>
        </p:spPr>
      </p:pic>
      <p:pic>
        <p:nvPicPr>
          <p:cNvPr id="7" name="Picture 6"/>
          <p:cNvPicPr>
            <a:picLocks noChangeAspect="1"/>
          </p:cNvPicPr>
          <p:nvPr/>
        </p:nvPicPr>
        <p:blipFill>
          <a:blip r:embed="rId5"/>
          <a:stretch>
            <a:fillRect/>
          </a:stretch>
        </p:blipFill>
        <p:spPr>
          <a:xfrm>
            <a:off x="9403485" y="8007940"/>
            <a:ext cx="999586" cy="640760"/>
          </a:xfrm>
          <a:prstGeom prst="rect">
            <a:avLst/>
          </a:prstGeom>
        </p:spPr>
      </p:pic>
      <p:pic>
        <p:nvPicPr>
          <p:cNvPr id="1026" name="Picture 2" descr="CIRRUAS-ap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85071" y="7466012"/>
            <a:ext cx="647700" cy="64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10131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UAS Situational Awareness Missions</a:t>
            </a:r>
            <a:endParaRPr lang="en-US" dirty="0"/>
          </a:p>
        </p:txBody>
      </p:sp>
      <p:sp>
        <p:nvSpPr>
          <p:cNvPr id="3" name="Content Placeholder 2"/>
          <p:cNvSpPr>
            <a:spLocks noGrp="1"/>
          </p:cNvSpPr>
          <p:nvPr>
            <p:ph sz="quarter" idx="12"/>
          </p:nvPr>
        </p:nvSpPr>
        <p:spPr/>
        <p:txBody>
          <a:bodyPr>
            <a:normAutofit/>
          </a:bodyPr>
          <a:lstStyle/>
          <a:p>
            <a:pPr marL="571500" indent="-571500">
              <a:buFont typeface="Arial" panose="020B0604020202020204" pitchFamily="34" charset="0"/>
              <a:buChar char="•"/>
            </a:pPr>
            <a:r>
              <a:rPr lang="en-US" sz="3200" dirty="0" smtClean="0"/>
              <a:t>Broadly speaking UAS can improve situational awareness of wildland firefighters by:</a:t>
            </a:r>
          </a:p>
          <a:p>
            <a:pPr marL="1371600" lvl="4" indent="-571500"/>
            <a:r>
              <a:rPr lang="en-US" sz="3200" dirty="0" smtClean="0"/>
              <a:t>Mapping a fire perimeter</a:t>
            </a:r>
          </a:p>
          <a:p>
            <a:pPr marL="1371600" lvl="4" indent="-571500"/>
            <a:r>
              <a:rPr lang="en-US" sz="3200" dirty="0" smtClean="0"/>
              <a:t>Providing tactical support in real-time (gridding for spot fires, monitoring </a:t>
            </a:r>
            <a:r>
              <a:rPr lang="en-US" sz="3200" dirty="0" smtClean="0"/>
              <a:t>firing </a:t>
            </a:r>
            <a:r>
              <a:rPr lang="en-US" sz="3200" dirty="0" smtClean="0"/>
              <a:t>operations, watching fire progression)</a:t>
            </a:r>
          </a:p>
          <a:p>
            <a:pPr marL="571500" indent="-571500">
              <a:buFont typeface="Arial" panose="020B0604020202020204" pitchFamily="34" charset="0"/>
              <a:buChar char="•"/>
            </a:pPr>
            <a:r>
              <a:rPr lang="en-US" sz="3200" dirty="0" smtClean="0"/>
              <a:t>The methods of these missions varies based on UAS capability, with Type I UAS the most capable and type IV the least </a:t>
            </a:r>
            <a:endParaRPr lang="en-US" sz="32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5000" t="14445" r="58333" b="42592"/>
          <a:stretch/>
        </p:blipFill>
        <p:spPr>
          <a:xfrm>
            <a:off x="177800" y="6934200"/>
            <a:ext cx="2803634" cy="1847850"/>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4999" t="15926" r="45834" b="43704"/>
          <a:stretch/>
        </p:blipFill>
        <p:spPr>
          <a:xfrm>
            <a:off x="3396937" y="6926943"/>
            <a:ext cx="3187117" cy="1847850"/>
          </a:xfrm>
          <a:prstGeom prst="rect">
            <a:avLst/>
          </a:prstGeom>
        </p:spPr>
      </p:pic>
      <p:pic>
        <p:nvPicPr>
          <p:cNvPr id="2052" name="Picture 4" descr="https://drive.google.com/a/firenet.gov/uc?id=1Zd2wkgff81DBASosTIj7KGp9SAQdA_XL&amp;export=download"/>
          <p:cNvPicPr>
            <a:picLocks noChangeAspect="1" noChangeArrowheads="1"/>
          </p:cNvPicPr>
          <p:nvPr/>
        </p:nvPicPr>
        <p:blipFill rotWithShape="1">
          <a:blip r:embed="rId4">
            <a:extLst>
              <a:ext uri="{28A0092B-C50C-407E-A947-70E740481C1C}">
                <a14:useLocalDpi xmlns:a14="http://schemas.microsoft.com/office/drawing/2010/main" val="0"/>
              </a:ext>
            </a:extLst>
          </a:blip>
          <a:srcRect l="20833" t="22592" r="47500" b="40371"/>
          <a:stretch/>
        </p:blipFill>
        <p:spPr bwMode="auto">
          <a:xfrm>
            <a:off x="6944207" y="6934200"/>
            <a:ext cx="2830793" cy="186236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drive.google.com/a/firenet.gov/uc?id=1au2tgbzaWO4MOOF28igMnja3tdCS8c_a&amp;export=download"/>
          <p:cNvPicPr>
            <a:picLocks noChangeAspect="1" noChangeArrowheads="1"/>
          </p:cNvPicPr>
          <p:nvPr/>
        </p:nvPicPr>
        <p:blipFill rotWithShape="1">
          <a:blip r:embed="rId5">
            <a:extLst>
              <a:ext uri="{28A0092B-C50C-407E-A947-70E740481C1C}">
                <a14:useLocalDpi xmlns:a14="http://schemas.microsoft.com/office/drawing/2010/main" val="0"/>
              </a:ext>
            </a:extLst>
          </a:blip>
          <a:srcRect l="10256" t="14814" r="46668" b="31852"/>
          <a:stretch/>
        </p:blipFill>
        <p:spPr bwMode="auto">
          <a:xfrm>
            <a:off x="10135153" y="6926943"/>
            <a:ext cx="2684590" cy="1869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59607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8566" y="228600"/>
            <a:ext cx="10972800" cy="1249680"/>
          </a:xfrm>
        </p:spPr>
        <p:txBody>
          <a:bodyPr/>
          <a:lstStyle/>
          <a:p>
            <a:pPr algn="ctr"/>
            <a:r>
              <a:rPr lang="en-US" b="1" dirty="0" smtClean="0"/>
              <a:t>Summary</a:t>
            </a:r>
            <a:endParaRPr lang="en-US" b="1" dirty="0"/>
          </a:p>
        </p:txBody>
      </p:sp>
      <p:sp>
        <p:nvSpPr>
          <p:cNvPr id="3" name="Content Placeholder 2"/>
          <p:cNvSpPr>
            <a:spLocks noGrp="1"/>
          </p:cNvSpPr>
          <p:nvPr>
            <p:ph idx="1"/>
          </p:nvPr>
        </p:nvSpPr>
        <p:spPr>
          <a:xfrm>
            <a:off x="648566" y="1478280"/>
            <a:ext cx="10972800" cy="6553200"/>
          </a:xfrm>
        </p:spPr>
        <p:txBody>
          <a:bodyPr/>
          <a:lstStyle/>
          <a:p>
            <a:pPr marL="457200" indent="-457200">
              <a:buFont typeface="Arial" panose="020B0604020202020204" pitchFamily="34" charset="0"/>
              <a:buChar char="•"/>
            </a:pPr>
            <a:r>
              <a:rPr lang="en-US" dirty="0" smtClean="0"/>
              <a:t>The UAS Tool and Team Awareness Kit can create a type I experience for a type IV UAS.</a:t>
            </a:r>
            <a:endParaRPr lang="en-US" dirty="0"/>
          </a:p>
          <a:p>
            <a:pPr marL="457200" indent="-457200">
              <a:buFont typeface="Arial" panose="020B0604020202020204" pitchFamily="34" charset="0"/>
              <a:buChar char="•"/>
            </a:pPr>
            <a:r>
              <a:rPr lang="en-US" dirty="0" smtClean="0"/>
              <a:t>Additionally the UAS Tool provides a mechanism for firefighters in the field to directly view data on where UAS are, and what they are seeing.</a:t>
            </a:r>
          </a:p>
          <a:p>
            <a:pPr marL="457200" indent="-457200">
              <a:buFont typeface="Arial" panose="020B0604020202020204" pitchFamily="34" charset="0"/>
              <a:buChar char="•"/>
            </a:pPr>
            <a:r>
              <a:rPr lang="en-US" dirty="0" smtClean="0"/>
              <a:t>If implemented this capability could improve airspace integration for UAS, and increase their usefulness to firefighters.</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6388"/>
          <a:stretch/>
        </p:blipFill>
        <p:spPr>
          <a:xfrm>
            <a:off x="3606800" y="5410200"/>
            <a:ext cx="6248399" cy="3247199"/>
          </a:xfrm>
          <a:prstGeom prst="rect">
            <a:avLst/>
          </a:prstGeom>
        </p:spPr>
      </p:pic>
    </p:spTree>
    <p:extLst>
      <p:ext uri="{BB962C8B-B14F-4D97-AF65-F5344CB8AC3E}">
        <p14:creationId xmlns:p14="http://schemas.microsoft.com/office/powerpoint/2010/main" val="26943125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870" r="14354"/>
          <a:stretch/>
        </p:blipFill>
        <p:spPr>
          <a:xfrm>
            <a:off x="0" y="-1524000"/>
            <a:ext cx="15362179" cy="10439400"/>
          </a:xfrm>
          <a:prstGeom prst="rect">
            <a:avLst/>
          </a:prstGeom>
        </p:spPr>
      </p:pic>
      <p:sp>
        <p:nvSpPr>
          <p:cNvPr id="2" name="TextBox 1"/>
          <p:cNvSpPr txBox="1"/>
          <p:nvPr/>
        </p:nvSpPr>
        <p:spPr>
          <a:xfrm>
            <a:off x="2061028" y="2514600"/>
            <a:ext cx="8501743" cy="4832092"/>
          </a:xfrm>
          <a:prstGeom prst="rect">
            <a:avLst/>
          </a:prstGeom>
          <a:noFill/>
        </p:spPr>
        <p:txBody>
          <a:bodyPr wrap="square" rtlCol="0">
            <a:spAutoFit/>
          </a:bodyPr>
          <a:lstStyle/>
          <a:p>
            <a:pPr algn="ctr"/>
            <a:r>
              <a:rPr lang="en-US" sz="4400" b="1" dirty="0" smtClean="0">
                <a:ln w="28575">
                  <a:noFill/>
                </a:ln>
                <a:solidFill>
                  <a:schemeClr val="bg2"/>
                </a:solidFill>
                <a:effectLst>
                  <a:glow rad="228600">
                    <a:schemeClr val="accent3">
                      <a:satMod val="175000"/>
                      <a:alpha val="40000"/>
                    </a:schemeClr>
                  </a:glow>
                </a:effectLst>
              </a:rPr>
              <a:t>Brad Schmidt</a:t>
            </a:r>
          </a:p>
          <a:p>
            <a:pPr algn="ctr"/>
            <a:r>
              <a:rPr lang="en-US" sz="4400" b="1" dirty="0" smtClean="0">
                <a:ln w="28575">
                  <a:noFill/>
                </a:ln>
                <a:solidFill>
                  <a:schemeClr val="bg2"/>
                </a:solidFill>
                <a:effectLst>
                  <a:glow rad="228600">
                    <a:schemeClr val="accent3">
                      <a:satMod val="175000"/>
                      <a:alpha val="40000"/>
                    </a:schemeClr>
                  </a:glow>
                </a:effectLst>
              </a:rPr>
              <a:t>brad.schmidt@state.co.us</a:t>
            </a:r>
          </a:p>
          <a:p>
            <a:pPr algn="ctr"/>
            <a:r>
              <a:rPr lang="en-US" sz="4400" b="1" dirty="0" smtClean="0">
                <a:ln w="28575">
                  <a:noFill/>
                </a:ln>
                <a:solidFill>
                  <a:schemeClr val="bg2"/>
                </a:solidFill>
                <a:effectLst>
                  <a:glow rad="228600">
                    <a:schemeClr val="accent3">
                      <a:satMod val="175000"/>
                      <a:alpha val="40000"/>
                    </a:schemeClr>
                  </a:glow>
                </a:effectLst>
              </a:rPr>
              <a:t>970-665-0038</a:t>
            </a:r>
          </a:p>
          <a:p>
            <a:pPr algn="ctr"/>
            <a:endParaRPr lang="en-US" sz="4400" b="1" dirty="0" smtClean="0">
              <a:ln w="28575">
                <a:noFill/>
              </a:ln>
              <a:solidFill>
                <a:schemeClr val="bg2"/>
              </a:solidFill>
              <a:effectLst>
                <a:glow rad="228600">
                  <a:schemeClr val="accent3">
                    <a:satMod val="175000"/>
                    <a:alpha val="40000"/>
                  </a:schemeClr>
                </a:glow>
              </a:effectLst>
            </a:endParaRPr>
          </a:p>
          <a:p>
            <a:pPr algn="ctr"/>
            <a:endParaRPr lang="en-US" sz="4400" b="1" dirty="0" smtClean="0">
              <a:ln w="28575">
                <a:noFill/>
              </a:ln>
              <a:solidFill>
                <a:schemeClr val="bg2"/>
              </a:solidFill>
              <a:effectLst>
                <a:glow rad="228600">
                  <a:schemeClr val="accent3">
                    <a:satMod val="175000"/>
                    <a:alpha val="40000"/>
                  </a:schemeClr>
                </a:glow>
              </a:effectLst>
            </a:endParaRPr>
          </a:p>
          <a:p>
            <a:pPr algn="ctr"/>
            <a:r>
              <a:rPr lang="en-US" sz="4400" b="1" dirty="0">
                <a:ln w="28575">
                  <a:noFill/>
                </a:ln>
                <a:solidFill>
                  <a:schemeClr val="bg2"/>
                </a:solidFill>
                <a:effectLst>
                  <a:glow rad="228600">
                    <a:schemeClr val="accent3">
                      <a:satMod val="175000"/>
                      <a:alpha val="40000"/>
                    </a:schemeClr>
                  </a:glow>
                </a:effectLst>
              </a:rPr>
              <a:t>cofiretech.org</a:t>
            </a:r>
          </a:p>
          <a:p>
            <a:pPr algn="ctr"/>
            <a:endParaRPr lang="en-US" sz="4400" b="1" dirty="0">
              <a:ln w="28575">
                <a:noFill/>
              </a:ln>
              <a:solidFill>
                <a:schemeClr val="bg2"/>
              </a:solidFill>
              <a:effectLst>
                <a:glow rad="228600">
                  <a:schemeClr val="accent3">
                    <a:satMod val="175000"/>
                    <a:alpha val="40000"/>
                  </a:schemeClr>
                </a:glow>
              </a:effectLst>
            </a:endParaRPr>
          </a:p>
        </p:txBody>
      </p:sp>
      <p:sp>
        <p:nvSpPr>
          <p:cNvPr id="4" name="TextBox 3"/>
          <p:cNvSpPr txBox="1"/>
          <p:nvPr/>
        </p:nvSpPr>
        <p:spPr>
          <a:xfrm>
            <a:off x="2997200" y="-76200"/>
            <a:ext cx="6629400" cy="1569660"/>
          </a:xfrm>
          <a:prstGeom prst="rect">
            <a:avLst/>
          </a:prstGeom>
          <a:noFill/>
        </p:spPr>
        <p:txBody>
          <a:bodyPr wrap="square" rtlCol="0">
            <a:spAutoFit/>
          </a:bodyPr>
          <a:lstStyle/>
          <a:p>
            <a:pPr algn="ctr"/>
            <a:r>
              <a:rPr lang="en-US" sz="9600" b="1" dirty="0">
                <a:ln w="28575">
                  <a:noFill/>
                </a:ln>
                <a:solidFill>
                  <a:schemeClr val="bg2"/>
                </a:solidFill>
                <a:effectLst>
                  <a:glow rad="228600">
                    <a:schemeClr val="accent3">
                      <a:satMod val="175000"/>
                      <a:alpha val="40000"/>
                    </a:schemeClr>
                  </a:glow>
                </a:effectLst>
              </a:rPr>
              <a:t>Questions?</a:t>
            </a:r>
          </a:p>
        </p:txBody>
      </p:sp>
    </p:spTree>
    <p:extLst>
      <p:ext uri="{BB962C8B-B14F-4D97-AF65-F5344CB8AC3E}">
        <p14:creationId xmlns:p14="http://schemas.microsoft.com/office/powerpoint/2010/main" val="4092991430"/>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UAS for Fireline Mapping</a:t>
            </a:r>
            <a:endParaRPr lang="en-US" dirty="0"/>
          </a:p>
        </p:txBody>
      </p:sp>
      <p:sp>
        <p:nvSpPr>
          <p:cNvPr id="3" name="Content Placeholder 2"/>
          <p:cNvSpPr>
            <a:spLocks noGrp="1"/>
          </p:cNvSpPr>
          <p:nvPr>
            <p:ph sz="quarter" idx="12"/>
          </p:nvPr>
        </p:nvSpPr>
        <p:spPr>
          <a:xfrm>
            <a:off x="482600" y="4419600"/>
            <a:ext cx="5165432" cy="6629400"/>
          </a:xfrm>
        </p:spPr>
        <p:txBody>
          <a:bodyPr>
            <a:normAutofit/>
          </a:bodyPr>
          <a:lstStyle/>
          <a:p>
            <a:pPr marL="571500" indent="-571500">
              <a:buFont typeface="Arial" panose="020B0604020202020204" pitchFamily="34" charset="0"/>
              <a:buChar char="•"/>
            </a:pPr>
            <a:r>
              <a:rPr lang="en-US" sz="3200" dirty="0" smtClean="0"/>
              <a:t>Current workflows require several hours to capture the images, process the </a:t>
            </a:r>
            <a:r>
              <a:rPr lang="en-US" sz="3200" dirty="0" err="1" smtClean="0"/>
              <a:t>orthophoto</a:t>
            </a:r>
            <a:r>
              <a:rPr lang="en-US" sz="3200" dirty="0" smtClean="0"/>
              <a:t>, and create map products for dissemination to firefighters. </a:t>
            </a:r>
          </a:p>
        </p:txBody>
      </p:sp>
      <p:pic>
        <p:nvPicPr>
          <p:cNvPr id="6" name="Picture 5"/>
          <p:cNvPicPr>
            <a:picLocks noChangeAspect="1"/>
          </p:cNvPicPr>
          <p:nvPr/>
        </p:nvPicPr>
        <p:blipFill>
          <a:blip r:embed="rId2"/>
          <a:stretch>
            <a:fillRect/>
          </a:stretch>
        </p:blipFill>
        <p:spPr>
          <a:xfrm>
            <a:off x="5740400" y="4419600"/>
            <a:ext cx="6999905" cy="3835467"/>
          </a:xfrm>
          <a:prstGeom prst="rect">
            <a:avLst/>
          </a:prstGeom>
        </p:spPr>
      </p:pic>
      <p:sp>
        <p:nvSpPr>
          <p:cNvPr id="8" name="Content Placeholder 2"/>
          <p:cNvSpPr txBox="1">
            <a:spLocks/>
          </p:cNvSpPr>
          <p:nvPr/>
        </p:nvSpPr>
        <p:spPr>
          <a:xfrm>
            <a:off x="482600" y="1828800"/>
            <a:ext cx="11887200" cy="6629400"/>
          </a:xfrm>
          <a:prstGeom prst="rect">
            <a:avLst/>
          </a:prstGeom>
        </p:spPr>
        <p:txBody>
          <a:bodyPr vert="horz" lIns="91440" tIns="45720" rIns="91440" bIns="45720" rtlCol="0">
            <a:normAutofit/>
          </a:bodyPr>
          <a:lstStyle>
            <a:lvl1pPr marL="342900" indent="-342900" algn="l" defTabSz="584200" rtl="0" eaLnBrk="1" fontAlgn="base" hangingPunct="1">
              <a:spcBef>
                <a:spcPts val="600"/>
              </a:spcBef>
              <a:spcAft>
                <a:spcPct val="0"/>
              </a:spcAft>
              <a:defRPr sz="3600">
                <a:solidFill>
                  <a:srgbClr val="5C6670"/>
                </a:solidFill>
                <a:latin typeface="+mn-lt"/>
                <a:ea typeface="+mn-ea"/>
                <a:cs typeface="+mn-cs"/>
                <a:sym typeface="Trebuchet MS" pitchFamily="-100" charset="0"/>
              </a:defRPr>
            </a:lvl1pPr>
            <a:lvl2pPr marL="457200" indent="-228600" algn="l" defTabSz="584200" rtl="0" eaLnBrk="1" fontAlgn="base" hangingPunct="1">
              <a:spcBef>
                <a:spcPts val="600"/>
              </a:spcBef>
              <a:spcAft>
                <a:spcPct val="0"/>
              </a:spcAft>
              <a:buFont typeface="Arial" panose="020B0604020202020204" pitchFamily="34" charset="0"/>
              <a:buChar char="•"/>
              <a:defRPr sz="3600">
                <a:solidFill>
                  <a:srgbClr val="5C6670"/>
                </a:solidFill>
                <a:latin typeface="+mn-lt"/>
                <a:ea typeface="+mn-ea"/>
                <a:cs typeface="+mn-cs"/>
                <a:sym typeface="Trebuchet MS" pitchFamily="-100" charset="0"/>
              </a:defRPr>
            </a:lvl2pPr>
            <a:lvl3pPr marL="685800" indent="-228600" algn="l" defTabSz="584200" rtl="0" eaLnBrk="1" fontAlgn="base" hangingPunct="1">
              <a:spcBef>
                <a:spcPts val="600"/>
              </a:spcBef>
              <a:spcAft>
                <a:spcPct val="0"/>
              </a:spcAft>
              <a:buFont typeface="Arial" panose="020B0604020202020204" pitchFamily="34" charset="0"/>
              <a:buChar char="•"/>
              <a:defRPr sz="3600">
                <a:solidFill>
                  <a:srgbClr val="5C6670"/>
                </a:solidFill>
                <a:latin typeface="+mn-lt"/>
                <a:ea typeface="+mn-ea"/>
                <a:cs typeface="+mn-cs"/>
                <a:sym typeface="Trebuchet MS" pitchFamily="-100" charset="0"/>
              </a:defRPr>
            </a:lvl3pPr>
            <a:lvl4pPr marL="914400" indent="-228600" algn="l" defTabSz="584200" rtl="0" eaLnBrk="1" fontAlgn="base" hangingPunct="1">
              <a:spcBef>
                <a:spcPts val="600"/>
              </a:spcBef>
              <a:spcAft>
                <a:spcPct val="0"/>
              </a:spcAft>
              <a:buFont typeface="Arial" panose="020B0604020202020204" pitchFamily="34" charset="0"/>
              <a:buChar char="•"/>
              <a:defRPr sz="3600">
                <a:solidFill>
                  <a:srgbClr val="5C6670"/>
                </a:solidFill>
                <a:latin typeface="+mn-lt"/>
                <a:ea typeface="+mn-ea"/>
                <a:cs typeface="+mn-cs"/>
                <a:sym typeface="Trebuchet MS" pitchFamily="-100" charset="0"/>
              </a:defRPr>
            </a:lvl4pPr>
            <a:lvl5pPr marL="1143000" indent="-228600" algn="l" defTabSz="584200" rtl="0" eaLnBrk="1" fontAlgn="base" hangingPunct="1">
              <a:spcBef>
                <a:spcPts val="600"/>
              </a:spcBef>
              <a:spcAft>
                <a:spcPct val="0"/>
              </a:spcAft>
              <a:buFont typeface="Arial" panose="020B0604020202020204" pitchFamily="34" charset="0"/>
              <a:buChar char="•"/>
              <a:defRPr sz="3600">
                <a:solidFill>
                  <a:srgbClr val="5C6670"/>
                </a:solidFill>
                <a:latin typeface="+mn-lt"/>
                <a:ea typeface="+mn-ea"/>
                <a:cs typeface="+mn-cs"/>
                <a:sym typeface="Trebuchet MS" pitchFamily="-100" charset="0"/>
              </a:defRPr>
            </a:lvl5pPr>
            <a:lvl6pPr marL="1371600" algn="l" defTabSz="584200" rtl="0" eaLnBrk="1" fontAlgn="base" hangingPunct="1">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eaLnBrk="1" fontAlgn="base" hangingPunct="1">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eaLnBrk="1" fontAlgn="base" hangingPunct="1">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eaLnBrk="1" fontAlgn="base" hangingPunct="1">
              <a:spcBef>
                <a:spcPts val="4200"/>
              </a:spcBef>
              <a:spcAft>
                <a:spcPct val="0"/>
              </a:spcAft>
              <a:defRPr sz="3000">
                <a:solidFill>
                  <a:srgbClr val="5C6670"/>
                </a:solidFill>
                <a:latin typeface="+mn-lt"/>
                <a:ea typeface="+mn-ea"/>
                <a:cs typeface="+mn-cs"/>
                <a:sym typeface="Trebuchet MS" pitchFamily="-100" charset="0"/>
              </a:defRPr>
            </a:lvl9pPr>
          </a:lstStyle>
          <a:p>
            <a:pPr marL="457200" indent="-457200">
              <a:buFont typeface="Arial" panose="020B0604020202020204" pitchFamily="34" charset="0"/>
              <a:buChar char="•"/>
            </a:pPr>
            <a:r>
              <a:rPr lang="en-US" sz="3200" kern="0" dirty="0" smtClean="0"/>
              <a:t>UAS, especially smaller platforms, often conduct mapping missions by collecting still images of the fire, then using photogrammetry software to stitch the images into an </a:t>
            </a:r>
            <a:r>
              <a:rPr lang="en-US" sz="3200" kern="0" dirty="0" err="1" smtClean="0"/>
              <a:t>orthophoto</a:t>
            </a:r>
            <a:r>
              <a:rPr lang="en-US" sz="3200" kern="0" dirty="0" smtClean="0"/>
              <a:t>, which documents the fire’s perimeter.</a:t>
            </a:r>
          </a:p>
        </p:txBody>
      </p:sp>
    </p:spTree>
    <p:extLst>
      <p:ext uri="{BB962C8B-B14F-4D97-AF65-F5344CB8AC3E}">
        <p14:creationId xmlns:p14="http://schemas.microsoft.com/office/powerpoint/2010/main" val="8529234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UAS for Tactical Support</a:t>
            </a:r>
            <a:endParaRPr lang="en-US" dirty="0"/>
          </a:p>
        </p:txBody>
      </p:sp>
      <p:sp>
        <p:nvSpPr>
          <p:cNvPr id="3" name="Content Placeholder 2"/>
          <p:cNvSpPr>
            <a:spLocks noGrp="1"/>
          </p:cNvSpPr>
          <p:nvPr>
            <p:ph sz="quarter" idx="12"/>
          </p:nvPr>
        </p:nvSpPr>
        <p:spPr>
          <a:xfrm>
            <a:off x="787400" y="1530350"/>
            <a:ext cx="11430000" cy="6629400"/>
          </a:xfrm>
        </p:spPr>
        <p:txBody>
          <a:bodyPr>
            <a:normAutofit/>
          </a:bodyPr>
          <a:lstStyle/>
          <a:p>
            <a:pPr marL="571500" indent="-571500">
              <a:buFont typeface="Arial" panose="020B0604020202020204" pitchFamily="34" charset="0"/>
              <a:buChar char="•"/>
            </a:pPr>
            <a:r>
              <a:rPr lang="en-US" sz="3200" dirty="0" smtClean="0"/>
              <a:t>Type I and II UAS often have long-distance data links that can stream video to command posts.</a:t>
            </a:r>
          </a:p>
          <a:p>
            <a:pPr marL="571500" indent="-571500">
              <a:buFont typeface="Arial" panose="020B0604020202020204" pitchFamily="34" charset="0"/>
              <a:buChar char="•"/>
            </a:pPr>
            <a:r>
              <a:rPr lang="en-US" sz="3200" dirty="0" smtClean="0"/>
              <a:t>Type III and IV UAS are often operated at or near the fireline, but only provide video to the pilot. </a:t>
            </a:r>
          </a:p>
          <a:p>
            <a:pPr marL="571500" indent="-571500">
              <a:buFont typeface="Arial" panose="020B0604020202020204" pitchFamily="34" charset="0"/>
              <a:buChar char="•"/>
            </a:pPr>
            <a:r>
              <a:rPr lang="en-US" sz="3200" dirty="0" smtClean="0"/>
              <a:t>In either case UAS crews interface with firefighters either face-to-face or over voice radio.</a:t>
            </a:r>
          </a:p>
        </p:txBody>
      </p:sp>
      <p:pic>
        <p:nvPicPr>
          <p:cNvPr id="4" name="Picture 3"/>
          <p:cNvPicPr>
            <a:picLocks noChangeAspect="1"/>
          </p:cNvPicPr>
          <p:nvPr/>
        </p:nvPicPr>
        <p:blipFill>
          <a:blip r:embed="rId2"/>
          <a:stretch>
            <a:fillRect/>
          </a:stretch>
        </p:blipFill>
        <p:spPr>
          <a:xfrm>
            <a:off x="7340600" y="5105400"/>
            <a:ext cx="4526280" cy="3657600"/>
          </a:xfrm>
          <a:prstGeom prst="rect">
            <a:avLst/>
          </a:prstGeom>
        </p:spPr>
      </p:pic>
      <p:pic>
        <p:nvPicPr>
          <p:cNvPr id="5" name="Picture 4"/>
          <p:cNvPicPr>
            <a:picLocks noChangeAspect="1"/>
          </p:cNvPicPr>
          <p:nvPr/>
        </p:nvPicPr>
        <p:blipFill>
          <a:blip r:embed="rId3"/>
          <a:stretch>
            <a:fillRect/>
          </a:stretch>
        </p:blipFill>
        <p:spPr>
          <a:xfrm>
            <a:off x="939801" y="5105400"/>
            <a:ext cx="5550890" cy="3690257"/>
          </a:xfrm>
          <a:prstGeom prst="rect">
            <a:avLst/>
          </a:prstGeom>
        </p:spPr>
      </p:pic>
    </p:spTree>
    <p:extLst>
      <p:ext uri="{BB962C8B-B14F-4D97-AF65-F5344CB8AC3E}">
        <p14:creationId xmlns:p14="http://schemas.microsoft.com/office/powerpoint/2010/main" val="5595460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7400" y="186201"/>
            <a:ext cx="11430000" cy="1352550"/>
          </a:xfrm>
        </p:spPr>
        <p:txBody>
          <a:bodyPr>
            <a:normAutofit/>
          </a:bodyPr>
          <a:lstStyle/>
          <a:p>
            <a:r>
              <a:rPr lang="en-US" dirty="0" smtClean="0"/>
              <a:t>Full Motion Video</a:t>
            </a:r>
            <a:endParaRPr lang="en-US" dirty="0"/>
          </a:p>
        </p:txBody>
      </p:sp>
      <p:sp>
        <p:nvSpPr>
          <p:cNvPr id="3" name="Content Placeholder 2"/>
          <p:cNvSpPr>
            <a:spLocks noGrp="1"/>
          </p:cNvSpPr>
          <p:nvPr>
            <p:ph sz="quarter" idx="12"/>
          </p:nvPr>
        </p:nvSpPr>
        <p:spPr>
          <a:xfrm>
            <a:off x="787400" y="1577957"/>
            <a:ext cx="11430000" cy="6629400"/>
          </a:xfrm>
        </p:spPr>
        <p:txBody>
          <a:bodyPr>
            <a:normAutofit/>
          </a:bodyPr>
          <a:lstStyle/>
          <a:p>
            <a:pPr marL="571500" indent="-571500">
              <a:buFont typeface="Arial" panose="020B0604020202020204" pitchFamily="34" charset="0"/>
              <a:buChar char="•"/>
            </a:pPr>
            <a:r>
              <a:rPr lang="en-US" sz="3200" dirty="0"/>
              <a:t>The technology of full motion video has potential to improve operations for both mapping and tactical support missions</a:t>
            </a:r>
            <a:r>
              <a:rPr lang="en-US" sz="3200" dirty="0" smtClean="0"/>
              <a:t>.</a:t>
            </a:r>
          </a:p>
          <a:p>
            <a:pPr marL="571500" indent="-571500">
              <a:buFont typeface="Arial" panose="020B0604020202020204" pitchFamily="34" charset="0"/>
              <a:buChar char="•"/>
            </a:pPr>
            <a:r>
              <a:rPr lang="en-US" sz="3200" dirty="0" smtClean="0"/>
              <a:t>Full motion video (FMV) refers to a variety of different methods of adding spatial metadata to a video stream or file. </a:t>
            </a:r>
            <a:endParaRPr lang="en-US" sz="3200" dirty="0"/>
          </a:p>
        </p:txBody>
      </p:sp>
      <p:pic>
        <p:nvPicPr>
          <p:cNvPr id="1026" name="Picture 2" descr="https://pro.arcgis.com/en/pro-app/help/analysis/image-analyst/GUID-0BB9703C-2AAA-401B-97C9-D2A650865BEA-we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5200" y="4536386"/>
            <a:ext cx="6331800" cy="4020693"/>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787400" y="4886108"/>
            <a:ext cx="5257800" cy="6629400"/>
          </a:xfrm>
          <a:prstGeom prst="rect">
            <a:avLst/>
          </a:prstGeom>
        </p:spPr>
        <p:txBody>
          <a:bodyPr vert="horz" lIns="91440" tIns="45720" rIns="91440" bIns="45720" rtlCol="0">
            <a:normAutofit/>
          </a:bodyPr>
          <a:lstStyle>
            <a:lvl1pPr marL="342900" indent="-342900" algn="l" defTabSz="584200" rtl="0" eaLnBrk="1" fontAlgn="base" hangingPunct="1">
              <a:spcBef>
                <a:spcPts val="600"/>
              </a:spcBef>
              <a:spcAft>
                <a:spcPct val="0"/>
              </a:spcAft>
              <a:defRPr sz="3600">
                <a:solidFill>
                  <a:srgbClr val="5C6670"/>
                </a:solidFill>
                <a:latin typeface="+mn-lt"/>
                <a:ea typeface="+mn-ea"/>
                <a:cs typeface="+mn-cs"/>
                <a:sym typeface="Trebuchet MS" pitchFamily="-100" charset="0"/>
              </a:defRPr>
            </a:lvl1pPr>
            <a:lvl2pPr marL="457200" indent="-228600" algn="l" defTabSz="584200" rtl="0" eaLnBrk="1" fontAlgn="base" hangingPunct="1">
              <a:spcBef>
                <a:spcPts val="600"/>
              </a:spcBef>
              <a:spcAft>
                <a:spcPct val="0"/>
              </a:spcAft>
              <a:buFont typeface="Arial" panose="020B0604020202020204" pitchFamily="34" charset="0"/>
              <a:buChar char="•"/>
              <a:defRPr sz="3600">
                <a:solidFill>
                  <a:srgbClr val="5C6670"/>
                </a:solidFill>
                <a:latin typeface="+mn-lt"/>
                <a:ea typeface="+mn-ea"/>
                <a:cs typeface="+mn-cs"/>
                <a:sym typeface="Trebuchet MS" pitchFamily="-100" charset="0"/>
              </a:defRPr>
            </a:lvl2pPr>
            <a:lvl3pPr marL="685800" indent="-228600" algn="l" defTabSz="584200" rtl="0" eaLnBrk="1" fontAlgn="base" hangingPunct="1">
              <a:spcBef>
                <a:spcPts val="600"/>
              </a:spcBef>
              <a:spcAft>
                <a:spcPct val="0"/>
              </a:spcAft>
              <a:buFont typeface="Arial" panose="020B0604020202020204" pitchFamily="34" charset="0"/>
              <a:buChar char="•"/>
              <a:defRPr sz="3600">
                <a:solidFill>
                  <a:srgbClr val="5C6670"/>
                </a:solidFill>
                <a:latin typeface="+mn-lt"/>
                <a:ea typeface="+mn-ea"/>
                <a:cs typeface="+mn-cs"/>
                <a:sym typeface="Trebuchet MS" pitchFamily="-100" charset="0"/>
              </a:defRPr>
            </a:lvl3pPr>
            <a:lvl4pPr marL="914400" indent="-228600" algn="l" defTabSz="584200" rtl="0" eaLnBrk="1" fontAlgn="base" hangingPunct="1">
              <a:spcBef>
                <a:spcPts val="600"/>
              </a:spcBef>
              <a:spcAft>
                <a:spcPct val="0"/>
              </a:spcAft>
              <a:buFont typeface="Arial" panose="020B0604020202020204" pitchFamily="34" charset="0"/>
              <a:buChar char="•"/>
              <a:defRPr sz="3600">
                <a:solidFill>
                  <a:srgbClr val="5C6670"/>
                </a:solidFill>
                <a:latin typeface="+mn-lt"/>
                <a:ea typeface="+mn-ea"/>
                <a:cs typeface="+mn-cs"/>
                <a:sym typeface="Trebuchet MS" pitchFamily="-100" charset="0"/>
              </a:defRPr>
            </a:lvl4pPr>
            <a:lvl5pPr marL="1143000" indent="-228600" algn="l" defTabSz="584200" rtl="0" eaLnBrk="1" fontAlgn="base" hangingPunct="1">
              <a:spcBef>
                <a:spcPts val="600"/>
              </a:spcBef>
              <a:spcAft>
                <a:spcPct val="0"/>
              </a:spcAft>
              <a:buFont typeface="Arial" panose="020B0604020202020204" pitchFamily="34" charset="0"/>
              <a:buChar char="•"/>
              <a:defRPr sz="3600">
                <a:solidFill>
                  <a:srgbClr val="5C6670"/>
                </a:solidFill>
                <a:latin typeface="+mn-lt"/>
                <a:ea typeface="+mn-ea"/>
                <a:cs typeface="+mn-cs"/>
                <a:sym typeface="Trebuchet MS" pitchFamily="-100" charset="0"/>
              </a:defRPr>
            </a:lvl5pPr>
            <a:lvl6pPr marL="1371600" algn="l" defTabSz="584200" rtl="0" eaLnBrk="1" fontAlgn="base" hangingPunct="1">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eaLnBrk="1" fontAlgn="base" hangingPunct="1">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eaLnBrk="1" fontAlgn="base" hangingPunct="1">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eaLnBrk="1" fontAlgn="base" hangingPunct="1">
              <a:spcBef>
                <a:spcPts val="4200"/>
              </a:spcBef>
              <a:spcAft>
                <a:spcPct val="0"/>
              </a:spcAft>
              <a:defRPr sz="3000">
                <a:solidFill>
                  <a:srgbClr val="5C6670"/>
                </a:solidFill>
                <a:latin typeface="+mn-lt"/>
                <a:ea typeface="+mn-ea"/>
                <a:cs typeface="+mn-cs"/>
                <a:sym typeface="Trebuchet MS" pitchFamily="-100" charset="0"/>
              </a:defRPr>
            </a:lvl9pPr>
          </a:lstStyle>
          <a:p>
            <a:pPr marL="571500" indent="-571500">
              <a:buFont typeface="Arial" panose="020B0604020202020204" pitchFamily="34" charset="0"/>
              <a:buChar char="•"/>
            </a:pPr>
            <a:r>
              <a:rPr lang="en-US" sz="3200" kern="0" dirty="0" smtClean="0"/>
              <a:t>Once a video is georeferenced it becomes possible to view spatial data overlaid on the video, or digitize new spatial data using the video.</a:t>
            </a:r>
            <a:endParaRPr lang="en-US" sz="3200" kern="0" dirty="0"/>
          </a:p>
        </p:txBody>
      </p:sp>
    </p:spTree>
    <p:extLst>
      <p:ext uri="{BB962C8B-B14F-4D97-AF65-F5344CB8AC3E}">
        <p14:creationId xmlns:p14="http://schemas.microsoft.com/office/powerpoint/2010/main" val="370084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FMV Use Today</a:t>
            </a:r>
            <a:endParaRPr lang="en-US" dirty="0"/>
          </a:p>
        </p:txBody>
      </p:sp>
      <p:sp>
        <p:nvSpPr>
          <p:cNvPr id="3" name="Content Placeholder 2"/>
          <p:cNvSpPr>
            <a:spLocks noGrp="1"/>
          </p:cNvSpPr>
          <p:nvPr>
            <p:ph sz="quarter" idx="12"/>
          </p:nvPr>
        </p:nvSpPr>
        <p:spPr/>
        <p:txBody>
          <a:bodyPr>
            <a:normAutofit/>
          </a:bodyPr>
          <a:lstStyle/>
          <a:p>
            <a:pPr marL="571500" indent="-571500">
              <a:buFont typeface="Arial" panose="020B0604020202020204" pitchFamily="34" charset="0"/>
              <a:buChar char="•"/>
            </a:pPr>
            <a:r>
              <a:rPr lang="en-US" sz="3200" dirty="0" smtClean="0"/>
              <a:t>Type I and II UAS, and manned ISR aircraft, are typically capable of producing FMV, and teams can use it to map fire perimeters, and get tactical information in real-time.</a:t>
            </a:r>
          </a:p>
          <a:p>
            <a:pPr marL="571500" indent="-571500">
              <a:buFont typeface="Arial" panose="020B0604020202020204" pitchFamily="34" charset="0"/>
              <a:buChar char="•"/>
            </a:pPr>
            <a:r>
              <a:rPr lang="en-US" sz="3200" dirty="0" smtClean="0"/>
              <a:t>However type III and IV UAS rarely produce FMV, and firefighters on the line are rarely able to view live FMV.</a:t>
            </a:r>
            <a:endParaRPr lang="en-US" sz="3200" dirty="0"/>
          </a:p>
        </p:txBody>
      </p:sp>
      <p:pic>
        <p:nvPicPr>
          <p:cNvPr id="4" name="Picture 3"/>
          <p:cNvPicPr>
            <a:picLocks noChangeAspect="1"/>
          </p:cNvPicPr>
          <p:nvPr/>
        </p:nvPicPr>
        <p:blipFill>
          <a:blip r:embed="rId2"/>
          <a:stretch>
            <a:fillRect/>
          </a:stretch>
        </p:blipFill>
        <p:spPr>
          <a:xfrm>
            <a:off x="482600" y="4931478"/>
            <a:ext cx="6448425" cy="3642587"/>
          </a:xfrm>
          <a:prstGeom prst="rect">
            <a:avLst/>
          </a:prstGeom>
        </p:spPr>
      </p:pic>
      <p:pic>
        <p:nvPicPr>
          <p:cNvPr id="5" name="Google Shape;472;p26"/>
          <p:cNvPicPr preferRelativeResize="0"/>
          <p:nvPr/>
        </p:nvPicPr>
        <p:blipFill rotWithShape="1">
          <a:blip r:embed="rId3">
            <a:alphaModFix/>
          </a:blip>
          <a:srcRect/>
          <a:stretch/>
        </p:blipFill>
        <p:spPr>
          <a:xfrm rot="10800000">
            <a:off x="7235825" y="4922406"/>
            <a:ext cx="4856782" cy="3642587"/>
          </a:xfrm>
          <a:prstGeom prst="rect">
            <a:avLst/>
          </a:prstGeom>
          <a:noFill/>
          <a:ln>
            <a:noFill/>
          </a:ln>
        </p:spPr>
      </p:pic>
    </p:spTree>
    <p:extLst>
      <p:ext uri="{BB962C8B-B14F-4D97-AF65-F5344CB8AC3E}">
        <p14:creationId xmlns:p14="http://schemas.microsoft.com/office/powerpoint/2010/main" val="6167137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Team Awareness Kit</a:t>
            </a:r>
            <a:endParaRPr lang="en-US" dirty="0"/>
          </a:p>
        </p:txBody>
      </p:sp>
      <p:sp>
        <p:nvSpPr>
          <p:cNvPr id="3" name="Content Placeholder 2"/>
          <p:cNvSpPr>
            <a:spLocks noGrp="1"/>
          </p:cNvSpPr>
          <p:nvPr>
            <p:ph sz="quarter" idx="12"/>
          </p:nvPr>
        </p:nvSpPr>
        <p:spPr>
          <a:xfrm>
            <a:off x="812800" y="1828800"/>
            <a:ext cx="11430000" cy="6629400"/>
          </a:xfrm>
        </p:spPr>
        <p:txBody>
          <a:bodyPr>
            <a:normAutofit/>
          </a:bodyPr>
          <a:lstStyle/>
          <a:p>
            <a:pPr marL="571500" indent="-571500">
              <a:buFont typeface="Arial" panose="020B0604020202020204" pitchFamily="34" charset="0"/>
              <a:buChar char="•"/>
            </a:pPr>
            <a:r>
              <a:rPr lang="en-US" sz="3200" dirty="0" smtClean="0">
                <a:latin typeface="Calibri" panose="020F0502020204030204" pitchFamily="34" charset="0"/>
                <a:cs typeface="Calibri" panose="020F0502020204030204" pitchFamily="34" charset="0"/>
              </a:rPr>
              <a:t>Since 2010 the US Air Force Research Laboratory and others have been developing the Team Awareness Kit (TAK) apps to provide a common operating picture to DoD forces and others using off-the-shelf smartphones, tablets, and computers.</a:t>
            </a:r>
            <a:endParaRPr lang="en-US" sz="3200" dirty="0">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69466" y="4648200"/>
            <a:ext cx="7247201" cy="4076552"/>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17670"/>
          <a:stretch/>
        </p:blipFill>
        <p:spPr>
          <a:xfrm>
            <a:off x="288133" y="4648200"/>
            <a:ext cx="5046974" cy="4076552"/>
          </a:xfrm>
          <a:prstGeom prst="rect">
            <a:avLst/>
          </a:prstGeom>
        </p:spPr>
      </p:pic>
    </p:spTree>
    <p:extLst>
      <p:ext uri="{BB962C8B-B14F-4D97-AF65-F5344CB8AC3E}">
        <p14:creationId xmlns:p14="http://schemas.microsoft.com/office/powerpoint/2010/main" val="12492699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Fireline Uses for TAK</a:t>
            </a:r>
            <a:endParaRPr lang="en-US" dirty="0"/>
          </a:p>
        </p:txBody>
      </p:sp>
      <p:sp>
        <p:nvSpPr>
          <p:cNvPr id="3" name="Content Placeholder 2"/>
          <p:cNvSpPr>
            <a:spLocks noGrp="1"/>
          </p:cNvSpPr>
          <p:nvPr>
            <p:ph sz="quarter" idx="12"/>
          </p:nvPr>
        </p:nvSpPr>
        <p:spPr>
          <a:xfrm>
            <a:off x="787400" y="1828800"/>
            <a:ext cx="6858000" cy="7010400"/>
          </a:xfrm>
        </p:spPr>
        <p:txBody>
          <a:bodyPr/>
          <a:lstStyle/>
          <a:p>
            <a:pPr marL="571500" indent="-571500">
              <a:buFont typeface="Arial" panose="020B0604020202020204" pitchFamily="34" charset="0"/>
              <a:buChar char="•"/>
            </a:pPr>
            <a:r>
              <a:rPr lang="en-US" sz="3200" dirty="0" smtClean="0"/>
              <a:t>The CoE and others have demonstrated the TAK app on wildland fires as a means to:</a:t>
            </a:r>
          </a:p>
          <a:p>
            <a:pPr marL="1143000" lvl="3" indent="-571500"/>
            <a:r>
              <a:rPr lang="en-US" sz="3200" dirty="0" smtClean="0"/>
              <a:t>Track the locations of firefighters and aircraft</a:t>
            </a:r>
          </a:p>
          <a:p>
            <a:pPr marL="1143000" lvl="3" indent="-571500"/>
            <a:r>
              <a:rPr lang="en-US" sz="3200" dirty="0" smtClean="0"/>
              <a:t>View spatial data from EGP and other ArcGIS servers</a:t>
            </a:r>
          </a:p>
          <a:p>
            <a:pPr marL="1143000" lvl="3" indent="-571500"/>
            <a:r>
              <a:rPr lang="en-US" sz="3200" dirty="0" smtClean="0"/>
              <a:t>Measure distances, calculate elevation profiles, and estimate </a:t>
            </a:r>
            <a:r>
              <a:rPr lang="en-US" sz="3200" dirty="0" err="1" smtClean="0"/>
              <a:t>viewsheds</a:t>
            </a:r>
            <a:endParaRPr lang="en-US" sz="3200" dirty="0" smtClean="0"/>
          </a:p>
          <a:p>
            <a:pPr marL="1143000" lvl="3" indent="-571500"/>
            <a:r>
              <a:rPr lang="en-US" sz="3200" dirty="0" smtClean="0"/>
              <a:t>Trigger emergency notifications through an SOS mode</a:t>
            </a:r>
          </a:p>
          <a:p>
            <a:pPr marL="1143000" lvl="3" indent="-571500"/>
            <a:endParaRPr lang="en-US" sz="3200" dirty="0" smtClean="0"/>
          </a:p>
          <a:p>
            <a:pPr marL="1143000" lvl="3" indent="-571500"/>
            <a:endParaRPr lang="en-US" dirty="0" smtClean="0"/>
          </a:p>
          <a:p>
            <a:pPr marL="1143000" lvl="3" indent="-571500"/>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25311" b="6697"/>
          <a:stretch/>
        </p:blipFill>
        <p:spPr>
          <a:xfrm>
            <a:off x="7950200" y="2014232"/>
            <a:ext cx="4801538" cy="6710668"/>
          </a:xfrm>
          <a:prstGeom prst="rect">
            <a:avLst/>
          </a:prstGeom>
        </p:spPr>
      </p:pic>
    </p:spTree>
    <p:extLst>
      <p:ext uri="{BB962C8B-B14F-4D97-AF65-F5344CB8AC3E}">
        <p14:creationId xmlns:p14="http://schemas.microsoft.com/office/powerpoint/2010/main" val="8991178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Distributed ISR in </a:t>
            </a:r>
            <a:r>
              <a:rPr lang="en-US" dirty="0" smtClean="0"/>
              <a:t>TAK</a:t>
            </a:r>
            <a:endParaRPr lang="en-US" dirty="0"/>
          </a:p>
        </p:txBody>
      </p:sp>
      <p:sp>
        <p:nvSpPr>
          <p:cNvPr id="3" name="Content Placeholder 2"/>
          <p:cNvSpPr>
            <a:spLocks noGrp="1"/>
          </p:cNvSpPr>
          <p:nvPr>
            <p:ph sz="quarter" idx="12"/>
          </p:nvPr>
        </p:nvSpPr>
        <p:spPr>
          <a:xfrm>
            <a:off x="787400" y="1828800"/>
            <a:ext cx="11277600" cy="6629400"/>
          </a:xfrm>
        </p:spPr>
        <p:txBody>
          <a:bodyPr/>
          <a:lstStyle/>
          <a:p>
            <a:pPr marL="571500" indent="-571500">
              <a:buFont typeface="Arial" panose="020B0604020202020204" pitchFamily="34" charset="0"/>
              <a:buChar char="•"/>
            </a:pPr>
            <a:r>
              <a:rPr lang="en-US" sz="3200" dirty="0" smtClean="0"/>
              <a:t>TAK can display and </a:t>
            </a:r>
            <a:r>
              <a:rPr lang="en-US" sz="3200" dirty="0" err="1" smtClean="0"/>
              <a:t>georeference</a:t>
            </a:r>
            <a:r>
              <a:rPr lang="en-US" sz="3200" dirty="0" smtClean="0"/>
              <a:t> FMV, as well as displaying standard video streams from pole cams.</a:t>
            </a:r>
          </a:p>
          <a:p>
            <a:pPr marL="571500" indent="-571500">
              <a:buFont typeface="Arial" panose="020B0604020202020204" pitchFamily="34" charset="0"/>
              <a:buChar char="•"/>
            </a:pPr>
            <a:r>
              <a:rPr lang="en-US" sz="3200" dirty="0" smtClean="0"/>
              <a:t>With the appropriate MISB tags TAK can warp video directly onto the </a:t>
            </a:r>
            <a:r>
              <a:rPr lang="en-US" sz="3200" dirty="0" err="1" smtClean="0"/>
              <a:t>basemap</a:t>
            </a:r>
            <a:r>
              <a:rPr lang="en-US" sz="3200" dirty="0" smtClean="0"/>
              <a:t>.</a:t>
            </a:r>
          </a:p>
          <a:p>
            <a:pPr marL="571500" indent="-571500">
              <a:buFont typeface="Arial" panose="020B0604020202020204" pitchFamily="34" charset="0"/>
              <a:buChar char="•"/>
            </a:pPr>
            <a:r>
              <a:rPr lang="en-US" sz="3200" dirty="0" smtClean="0"/>
              <a:t>Live video streams can be accessed over the internet or a local data link.</a:t>
            </a:r>
          </a:p>
          <a:p>
            <a:pPr marL="571500" indent="-571500">
              <a:buFont typeface="Arial" panose="020B0604020202020204" pitchFamily="34" charset="0"/>
              <a:buChar char="•"/>
            </a:pP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6250"/>
          <a:stretch/>
        </p:blipFill>
        <p:spPr>
          <a:xfrm>
            <a:off x="6035478" y="5257800"/>
            <a:ext cx="6791522" cy="3524249"/>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4187" r="5871"/>
          <a:stretch/>
        </p:blipFill>
        <p:spPr>
          <a:xfrm>
            <a:off x="101600" y="5257800"/>
            <a:ext cx="5791200" cy="3524249"/>
          </a:xfrm>
          <a:prstGeom prst="rect">
            <a:avLst/>
          </a:prstGeom>
        </p:spPr>
      </p:pic>
    </p:spTree>
    <p:extLst>
      <p:ext uri="{BB962C8B-B14F-4D97-AF65-F5344CB8AC3E}">
        <p14:creationId xmlns:p14="http://schemas.microsoft.com/office/powerpoint/2010/main" val="927741051"/>
      </p:ext>
    </p:extLst>
  </p:cSld>
  <p:clrMapOvr>
    <a:masterClrMapping/>
  </p:clrMapOvr>
  <p:timing>
    <p:tnLst>
      <p:par>
        <p:cTn id="1" dur="indefinite" restart="never" nodeType="tmRoot"/>
      </p:par>
    </p:tnLst>
  </p:timing>
</p:sld>
</file>

<file path=ppt/theme/theme1.xml><?xml version="1.0" encoding="utf-8"?>
<a:theme xmlns:a="http://schemas.openxmlformats.org/drawingml/2006/main" name="CoE Presentation Template (1)">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extLst>
    <a:ext uri="{05A4C25C-085E-4340-85A3-A5531E510DB2}">
      <thm15:themeFamily xmlns:thm15="http://schemas.microsoft.com/office/thememl/2012/main" name="CoE Presentation template.potx" id="{8DC443E8-2E5B-4048-82AB-2F78AD3345BA}" vid="{38CFD4B8-C3BD-4AE6-9A18-D17DA29C8B52}"/>
    </a:ext>
  </a:extLst>
</a:theme>
</file>

<file path=ppt/theme/theme2.xml><?xml version="1.0" encoding="utf-8"?>
<a:theme xmlns:a="http://schemas.openxmlformats.org/drawingml/2006/main" name="7_Office Theme">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theme>
</file>

<file path=ppt/theme/theme3.xml><?xml version="1.0" encoding="utf-8"?>
<a:theme xmlns:a="http://schemas.openxmlformats.org/drawingml/2006/main" name="1_CoE Presentation Template (1)">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extLst>
    <a:ext uri="{05A4C25C-085E-4340-85A3-A5531E510DB2}">
      <thm15:themeFamily xmlns:thm15="http://schemas.microsoft.com/office/thememl/2012/main" name="CoE Presentation template.potx" id="{8DC443E8-2E5B-4048-82AB-2F78AD3345BA}" vid="{38CFD4B8-C3BD-4AE6-9A18-D17DA29C8B52}"/>
    </a:ext>
  </a:extLst>
</a:theme>
</file>

<file path=ppt/theme/theme4.xml><?xml version="1.0" encoding="utf-8"?>
<a:theme xmlns:a="http://schemas.openxmlformats.org/drawingml/2006/main" name="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CoE Presentation Template (1)</Template>
  <TotalTime>14044</TotalTime>
  <Words>1457</Words>
  <Application>Microsoft Office PowerPoint</Application>
  <PresentationFormat>Custom</PresentationFormat>
  <Paragraphs>91</Paragraphs>
  <Slides>21</Slides>
  <Notes>2</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21</vt:i4>
      </vt:variant>
    </vt:vector>
  </HeadingPairs>
  <TitlesOfParts>
    <vt:vector size="28" baseType="lpstr">
      <vt:lpstr>Arial</vt:lpstr>
      <vt:lpstr>Avenir</vt:lpstr>
      <vt:lpstr>Calibri</vt:lpstr>
      <vt:lpstr>Trebuchet MS</vt:lpstr>
      <vt:lpstr>CoE Presentation Template (1)</vt:lpstr>
      <vt:lpstr>7_Office Theme</vt:lpstr>
      <vt:lpstr>1_CoE Presentation Template (1)</vt:lpstr>
      <vt:lpstr>Implementing Distributed ISR with sUAS and the Team Awareness Kit UAS Tool</vt:lpstr>
      <vt:lpstr>UAS Situational Awareness Missions</vt:lpstr>
      <vt:lpstr>UAS for Fireline Mapping</vt:lpstr>
      <vt:lpstr>UAS for Tactical Support</vt:lpstr>
      <vt:lpstr>Full Motion Video</vt:lpstr>
      <vt:lpstr>FMV Use Today</vt:lpstr>
      <vt:lpstr>Team Awareness Kit</vt:lpstr>
      <vt:lpstr>Fireline Uses for TAK</vt:lpstr>
      <vt:lpstr>Distributed ISR in TAK</vt:lpstr>
      <vt:lpstr>Local Data Links - Pros</vt:lpstr>
      <vt:lpstr>Local Data Links - Cons </vt:lpstr>
      <vt:lpstr>Internet Data Links</vt:lpstr>
      <vt:lpstr>UAS Tool Plugin</vt:lpstr>
      <vt:lpstr>UAS Tool Experience for Pilots</vt:lpstr>
      <vt:lpstr>Data Collection Options</vt:lpstr>
      <vt:lpstr>UAS Tool Experience for Firefighters</vt:lpstr>
      <vt:lpstr>UAS Tasking</vt:lpstr>
      <vt:lpstr>FMV Quality for Analysts</vt:lpstr>
      <vt:lpstr>Comparison to Commercial Products</vt:lpstr>
      <vt:lpstr>Summary</vt:lpstr>
      <vt:lpstr>PowerPoint Presentation</vt:lpstr>
    </vt:vector>
  </TitlesOfParts>
  <Company>CDPS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Center of Excellence for Advanced Technology Aerial Firefighting</dc:title>
  <dc:creator>Dave Toelle</dc:creator>
  <cp:lastModifiedBy>Brad Schmidt</cp:lastModifiedBy>
  <cp:revision>409</cp:revision>
  <cp:lastPrinted>2016-08-09T21:13:03Z</cp:lastPrinted>
  <dcterms:created xsi:type="dcterms:W3CDTF">2017-03-17T15:41:03Z</dcterms:created>
  <dcterms:modified xsi:type="dcterms:W3CDTF">2019-11-12T18:39:34Z</dcterms:modified>
</cp:coreProperties>
</file>