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290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8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4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6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1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80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6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1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6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3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F299C-06A8-404D-8B64-F780025189A6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6B836-7E8D-4231-8E51-27E2BAEEDB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1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A74A7-E21D-497C-8C90-4C48110546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8899"/>
            <a:ext cx="7772400" cy="3405930"/>
          </a:xfrm>
        </p:spPr>
        <p:txBody>
          <a:bodyPr>
            <a:normAutofit fontScale="90000"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NIROPS imagery for calibration and validation of satellite fire product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br>
              <a:rPr lang="en-US" i="1" dirty="0">
                <a:solidFill>
                  <a:srgbClr val="FF0000"/>
                </a:solidFill>
              </a:rPr>
            </a:br>
            <a:br>
              <a:rPr lang="en-US" i="1" dirty="0">
                <a:solidFill>
                  <a:srgbClr val="FF0000"/>
                </a:solidFill>
              </a:rPr>
            </a:br>
            <a:r>
              <a:rPr lang="en-US" sz="3100" i="1" dirty="0">
                <a:solidFill>
                  <a:schemeClr val="tx2"/>
                </a:solidFill>
              </a:rPr>
              <a:t>(</a:t>
            </a:r>
            <a:r>
              <a:rPr lang="en-US" sz="3100" b="1" i="1" dirty="0">
                <a:solidFill>
                  <a:schemeClr val="tx2"/>
                </a:solidFill>
              </a:rPr>
              <a:t>a potential new dataset for advancing fire science)</a:t>
            </a:r>
            <a:endParaRPr lang="en-US" sz="3100" dirty="0">
              <a:solidFill>
                <a:schemeClr val="tx2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BF68CB-A5EC-4340-A3FE-E2FE1D7E27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262" y="6242876"/>
            <a:ext cx="1875475" cy="50995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EFA840A-172B-47D8-8231-510E88516D0E}"/>
              </a:ext>
            </a:extLst>
          </p:cNvPr>
          <p:cNvSpPr/>
          <p:nvPr/>
        </p:nvSpPr>
        <p:spPr>
          <a:xfrm>
            <a:off x="685800" y="4529286"/>
            <a:ext cx="7678024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Luigi Boschetti (University of Idaho)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Vince Ambrosia (NASA AMES)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Gareth Roberts (University of Southampton – CEOS Cal-Val Fire Validation lead)</a:t>
            </a:r>
          </a:p>
        </p:txBody>
      </p:sp>
    </p:spTree>
    <p:extLst>
      <p:ext uri="{BB962C8B-B14F-4D97-AF65-F5344CB8AC3E}">
        <p14:creationId xmlns:p14="http://schemas.microsoft.com/office/powerpoint/2010/main" val="143078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AE0DA-71B3-449F-BF95-D22A7DC6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Validation of Fire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73707-AEC0-4EED-8DE7-FA40DF999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Burned area and Active Fire Detection products have increasing relevance in Earth System Science (e.g. relationship between fire and climate), and in policy (e.g., IPCC compliant emission inventories, REDD+)</a:t>
            </a:r>
          </a:p>
          <a:p>
            <a:r>
              <a:rPr lang="en-US" dirty="0"/>
              <a:t>Fire satellite products (especially from US assets such as MODIS, VIIRS, and GOES-R) are the ‘golden standard’ for fire research and fire applications worldwide.</a:t>
            </a:r>
          </a:p>
          <a:p>
            <a:r>
              <a:rPr lang="en-US" dirty="0"/>
              <a:t>Global burned area products (MODIS, Sentinel 3) are validated with higher resolution burned area maps (Landsat, Sentinel 2, Planet).</a:t>
            </a:r>
          </a:p>
          <a:p>
            <a:r>
              <a:rPr lang="en-US" dirty="0"/>
              <a:t>Active Fire products are challenging to validate because they require contemporaneous observations (MODIS-ASTER was the only exception). Key priority for CEOS Cal-Val.</a:t>
            </a:r>
          </a:p>
        </p:txBody>
      </p:sp>
    </p:spTree>
    <p:extLst>
      <p:ext uri="{BB962C8B-B14F-4D97-AF65-F5344CB8AC3E}">
        <p14:creationId xmlns:p14="http://schemas.microsoft.com/office/powerpoint/2010/main" val="82027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3E9EB-805E-47FA-B7A9-469767C51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Fire Radiative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AF1D3-2E3D-4557-A8B6-E582A1E4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 established relationship between energy radiated and biomass consumed</a:t>
            </a:r>
          </a:p>
          <a:p>
            <a:r>
              <a:rPr lang="en-US" dirty="0"/>
              <a:t>Key element to transition to a quantitative framework for active fire detection</a:t>
            </a:r>
          </a:p>
          <a:p>
            <a:r>
              <a:rPr lang="en-US" dirty="0"/>
              <a:t>Plenty of lab-based experiments</a:t>
            </a:r>
          </a:p>
          <a:p>
            <a:r>
              <a:rPr lang="en-US" dirty="0"/>
              <a:t>Some landscape-scale experiments</a:t>
            </a:r>
          </a:p>
          <a:p>
            <a:pPr lvl="1"/>
            <a:r>
              <a:rPr lang="en-US" dirty="0"/>
              <a:t>Expensive</a:t>
            </a:r>
          </a:p>
          <a:p>
            <a:pPr lvl="1"/>
            <a:r>
              <a:rPr lang="en-US" dirty="0"/>
              <a:t>Complex to coordinate</a:t>
            </a:r>
          </a:p>
          <a:p>
            <a:pPr lvl="1"/>
            <a:r>
              <a:rPr lang="en-US" dirty="0"/>
              <a:t>Limited amounts of data collected </a:t>
            </a:r>
          </a:p>
        </p:txBody>
      </p:sp>
    </p:spTree>
    <p:extLst>
      <p:ext uri="{BB962C8B-B14F-4D97-AF65-F5344CB8AC3E}">
        <p14:creationId xmlns:p14="http://schemas.microsoft.com/office/powerpoint/2010/main" val="611387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0732E-A15B-4458-BDF0-461BB7DE8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NIROPS Imagery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26D70-A613-4421-AF22-3346C3A35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Airborne infrared scanners operated by National Infrared Operations (NIROPS), deliver geolocated, GIS ready active fire detection maps at very high spatial resolution, with incident management teams as the primary user.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While maintaining the primary focus on real-time incident support, the datasets could also have a very high value for the satellite fire community with a modest effort and investment to: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perform absolute radiometric calibration of the IR imagery, and take full advantage of the 2 bands (2-5 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m, 8-12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m) of the Phoenix system to estimate Fire Radiative Power (FRP)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archive, document and distribute the data through a dedicated or existing data portal.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83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6D3F8-DCD7-4E4E-8AFC-8753C5DC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NIROPS Imagery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79BE9-32C8-470F-825E-CD6E5CF3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/>
              <a:t>A ‘low hanging fruit’ - the flights are conducted as part of incident support, so a modest investment will deliver a dataset that</a:t>
            </a:r>
          </a:p>
          <a:p>
            <a:pPr marL="457200" lvl="1" indent="0">
              <a:buNone/>
            </a:pPr>
            <a:endParaRPr lang="en-US" sz="2000" dirty="0"/>
          </a:p>
          <a:p>
            <a:pPr marL="914400" lvl="1" indent="-457200">
              <a:buAutoNum type="arabicParenR"/>
            </a:pPr>
            <a:r>
              <a:rPr lang="en-US" sz="2000" dirty="0"/>
              <a:t>fills the gap between the spatial scale of reference ground measurements, and the scale of the satellite products (375m resolution and up). </a:t>
            </a:r>
          </a:p>
          <a:p>
            <a:pPr marL="914400" lvl="1" indent="-457200">
              <a:buAutoNum type="arabicParenR"/>
            </a:pPr>
            <a:r>
              <a:rPr lang="en-US" sz="2000" dirty="0"/>
              <a:t>allows for new research, for example on:</a:t>
            </a:r>
          </a:p>
          <a:p>
            <a:pPr marL="1371600" lvl="2" indent="-457200"/>
            <a:r>
              <a:rPr lang="en-US" dirty="0"/>
              <a:t>Fire spread models</a:t>
            </a:r>
          </a:p>
          <a:p>
            <a:pPr marL="1371600" lvl="2" indent="-457200"/>
            <a:r>
              <a:rPr lang="en-US" dirty="0"/>
              <a:t>Fire behavior</a:t>
            </a:r>
          </a:p>
          <a:p>
            <a:pPr marL="1371600" lvl="2" indent="-457200"/>
            <a:r>
              <a:rPr lang="en-US" dirty="0"/>
              <a:t>Fire effects on vegetation</a:t>
            </a:r>
          </a:p>
          <a:p>
            <a:pPr marL="1371600" lvl="2" indent="-457200"/>
            <a:r>
              <a:rPr lang="en-US" dirty="0"/>
              <a:t>Carbon emissions with FRP-based top-down approaches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69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BEF23-8D78-48CB-9E16-386EDBCF6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540" y="3183827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could we make it happen?</a:t>
            </a:r>
          </a:p>
        </p:txBody>
      </p:sp>
    </p:spTree>
    <p:extLst>
      <p:ext uri="{BB962C8B-B14F-4D97-AF65-F5344CB8AC3E}">
        <p14:creationId xmlns:p14="http://schemas.microsoft.com/office/powerpoint/2010/main" val="2470994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/object&gt;&lt;/database&gt;"/>
  <p:tag name="MMPROD_NEXTUNIQUEID" val="10012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417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Theme</vt:lpstr>
      <vt:lpstr>NIROPS imagery for calibration and validation of satellite fire products  (a potential new dataset for advancing fire science)</vt:lpstr>
      <vt:lpstr>Validation of Fire Products</vt:lpstr>
      <vt:lpstr>Fire Radiative Power</vt:lpstr>
      <vt:lpstr>NIROPS Imagery</vt:lpstr>
      <vt:lpstr>NIROPS Imagery</vt:lpstr>
      <vt:lpstr>How could we make it happen?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NIROPS imagery for calibration and validation of satellite fire products</dc:title>
  <dc:creator>Boschetti, Luigi (luigi@uidaho.edu)</dc:creator>
  <cp:lastModifiedBy>Boschetti, Luigi (luigi@uidaho.edu)</cp:lastModifiedBy>
  <cp:revision>5</cp:revision>
  <dcterms:created xsi:type="dcterms:W3CDTF">2020-11-18T06:42:42Z</dcterms:created>
  <dcterms:modified xsi:type="dcterms:W3CDTF">2020-11-18T18:53:57Z</dcterms:modified>
</cp:coreProperties>
</file>