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1400" r:id="rId2"/>
    <p:sldId id="475" r:id="rId3"/>
    <p:sldId id="1397" r:id="rId4"/>
    <p:sldId id="497" r:id="rId5"/>
    <p:sldId id="489" r:id="rId6"/>
    <p:sldId id="1399" r:id="rId7"/>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3">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66"/>
    <a:srgbClr val="FD5F10"/>
    <a:srgbClr val="FD8D2F"/>
    <a:srgbClr val="26FA26"/>
    <a:srgbClr val="2BF54D"/>
    <a:srgbClr val="FAA306"/>
    <a:srgbClr val="FFFF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88" autoAdjust="0"/>
    <p:restoredTop sz="68980" autoAdjust="0"/>
  </p:normalViewPr>
  <p:slideViewPr>
    <p:cSldViewPr snapToGrid="0" showGuides="1">
      <p:cViewPr varScale="1">
        <p:scale>
          <a:sx n="104" d="100"/>
          <a:sy n="104" d="100"/>
        </p:scale>
        <p:origin x="1566" y="84"/>
      </p:cViewPr>
      <p:guideLst>
        <p:guide orient="horz" pos="1613"/>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13ABD42-74D5-432C-B483-B26C07D58656}" type="datetimeFigureOut">
              <a:rPr lang="en-US" smtClean="0"/>
              <a:t>12/2/2021</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8090244-3984-47A2-982B-684160400008}" type="slidenum">
              <a:rPr lang="en-US" smtClean="0"/>
              <a:t>‹#›</a:t>
            </a:fld>
            <a:endParaRPr lang="en-US" dirty="0"/>
          </a:p>
        </p:txBody>
      </p:sp>
    </p:spTree>
    <p:extLst>
      <p:ext uri="{BB962C8B-B14F-4D97-AF65-F5344CB8AC3E}">
        <p14:creationId xmlns:p14="http://schemas.microsoft.com/office/powerpoint/2010/main" val="3418147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32DBDB-569D-4D23-BD7C-073EA5DC607A}" type="slidenum">
              <a:rPr lang="en-US" smtClean="0"/>
              <a:pPr/>
              <a:t>2</a:t>
            </a:fld>
            <a:endParaRPr lang="en-US" dirty="0"/>
          </a:p>
        </p:txBody>
      </p:sp>
    </p:spTree>
    <p:extLst>
      <p:ext uri="{BB962C8B-B14F-4D97-AF65-F5344CB8AC3E}">
        <p14:creationId xmlns:p14="http://schemas.microsoft.com/office/powerpoint/2010/main" val="3838872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66"/>
                </a:solidFill>
                <a:latin typeface="Open Sans"/>
              </a:rPr>
              <a:t>The bi-annual meeting agendas and presentations are open-access and shared with the greater community</a:t>
            </a:r>
          </a:p>
          <a:p>
            <a:endParaRPr lang="en-US" dirty="0">
              <a:solidFill>
                <a:srgbClr val="000066"/>
              </a:solidFill>
              <a:latin typeface="Open Sans"/>
            </a:endParaRPr>
          </a:p>
          <a:p>
            <a:r>
              <a:rPr lang="en-US" dirty="0"/>
              <a:t>Technology Focus Areas: </a:t>
            </a:r>
          </a:p>
          <a:p>
            <a:pPr marL="800100" lvl="1" indent="-342900">
              <a:buFont typeface="Arial" panose="020B0604020202020204" pitchFamily="34" charset="0"/>
              <a:buChar char="•"/>
            </a:pPr>
            <a:r>
              <a:rPr lang="en-US" dirty="0"/>
              <a:t>Development and demonstration of improved and emerging airborne platform capabilities (manned and UAS).</a:t>
            </a:r>
          </a:p>
          <a:p>
            <a:pPr marL="800100" lvl="1" indent="-342900">
              <a:buFont typeface="Arial" panose="020B0604020202020204" pitchFamily="34" charset="0"/>
              <a:buChar char="•"/>
            </a:pPr>
            <a:r>
              <a:rPr lang="en-US" dirty="0"/>
              <a:t>Demonstrate new sensor capabilities for enhanced fire discrimination.</a:t>
            </a:r>
          </a:p>
          <a:p>
            <a:pPr marL="800100" lvl="1" indent="-342900">
              <a:buFont typeface="Arial" panose="020B0604020202020204" pitchFamily="34" charset="0"/>
              <a:buChar char="•"/>
            </a:pPr>
            <a:r>
              <a:rPr lang="en-US" dirty="0"/>
              <a:t>Demonstrate new data communication capabilities / automated processing for real-time data distribution from sensors (airborne sensor data to end-user communities on ground).</a:t>
            </a:r>
          </a:p>
          <a:p>
            <a:pPr marL="800100" lvl="1" indent="-342900">
              <a:buFont typeface="Arial" panose="020B0604020202020204" pitchFamily="34" charset="0"/>
              <a:buChar char="•"/>
            </a:pPr>
            <a:r>
              <a:rPr lang="en-US" dirty="0"/>
              <a:t>Develop and demonstrate Collaborative Decision Environment (CDE) capabilities to effect improvements to tactical fire decision support systems.</a:t>
            </a:r>
          </a:p>
          <a:p>
            <a:endParaRPr lang="en-US" dirty="0"/>
          </a:p>
        </p:txBody>
      </p:sp>
      <p:sp>
        <p:nvSpPr>
          <p:cNvPr id="4" name="Slide Number Placeholder 3"/>
          <p:cNvSpPr>
            <a:spLocks noGrp="1"/>
          </p:cNvSpPr>
          <p:nvPr>
            <p:ph type="sldNum" sz="quarter" idx="5"/>
          </p:nvPr>
        </p:nvSpPr>
        <p:spPr/>
        <p:txBody>
          <a:bodyPr/>
          <a:lstStyle/>
          <a:p>
            <a:fld id="{B732DBDB-569D-4D23-BD7C-073EA5DC607A}" type="slidenum">
              <a:rPr lang="en-US" smtClean="0"/>
              <a:pPr/>
              <a:t>3</a:t>
            </a:fld>
            <a:endParaRPr lang="en-US" dirty="0"/>
          </a:p>
        </p:txBody>
      </p:sp>
    </p:spTree>
    <p:extLst>
      <p:ext uri="{BB962C8B-B14F-4D97-AF65-F5344CB8AC3E}">
        <p14:creationId xmlns:p14="http://schemas.microsoft.com/office/powerpoint/2010/main" val="3348280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090244-3984-47A2-982B-684160400008}" type="slidenum">
              <a:rPr lang="en-US" smtClean="0"/>
              <a:t>4</a:t>
            </a:fld>
            <a:endParaRPr lang="en-US" dirty="0"/>
          </a:p>
        </p:txBody>
      </p:sp>
    </p:spTree>
    <p:extLst>
      <p:ext uri="{BB962C8B-B14F-4D97-AF65-F5344CB8AC3E}">
        <p14:creationId xmlns:p14="http://schemas.microsoft.com/office/powerpoint/2010/main" val="3035106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77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2DBDB-569D-4D23-BD7C-073EA5DC60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9311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a:prstGeom prst="rect">
            <a:avLst/>
          </a:prstGeom>
        </p:spPr>
        <p:txBody>
          <a:bodyPr lIns="91429" tIns="45714" rIns="91429" bIns="45714"/>
          <a:lstStyle/>
          <a:p>
            <a:r>
              <a:rPr lang="en-US"/>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lIns="91429" tIns="45714" rIns="91429" bIns="45714"/>
          <a:lstStyle>
            <a:lvl1pPr marL="0" indent="0" algn="ctr">
              <a:buNone/>
              <a:defRPr/>
            </a:lvl1pPr>
            <a:lvl2pPr marL="457146" indent="0" algn="ctr">
              <a:buNone/>
              <a:defRPr/>
            </a:lvl2pPr>
            <a:lvl3pPr marL="914293" indent="0" algn="ctr">
              <a:buNone/>
              <a:defRPr/>
            </a:lvl3pPr>
            <a:lvl4pPr marL="1371440" indent="0" algn="ctr">
              <a:buNone/>
              <a:defRPr/>
            </a:lvl4pPr>
            <a:lvl5pPr marL="1828586" indent="0" algn="ctr">
              <a:buNone/>
              <a:defRPr/>
            </a:lvl5pPr>
            <a:lvl6pPr marL="2285733" indent="0" algn="ctr">
              <a:buNone/>
              <a:defRPr/>
            </a:lvl6pPr>
            <a:lvl7pPr marL="2742879" indent="0" algn="ctr">
              <a:buNone/>
              <a:defRPr/>
            </a:lvl7pPr>
            <a:lvl8pPr marL="3200026" indent="0" algn="ctr">
              <a:buNone/>
              <a:defRPr/>
            </a:lvl8pPr>
            <a:lvl9pPr marL="3657172" indent="0" algn="ctr">
              <a:buNone/>
              <a:defRPr/>
            </a:lvl9pPr>
          </a:lstStyle>
          <a:p>
            <a:r>
              <a:rPr lang="en-US"/>
              <a:t>Click to edit Master subtitle style</a:t>
            </a:r>
          </a:p>
        </p:txBody>
      </p:sp>
      <p:sp>
        <p:nvSpPr>
          <p:cNvPr id="4" name="Rectangle 202"/>
          <p:cNvSpPr>
            <a:spLocks noGrp="1" noChangeArrowheads="1"/>
          </p:cNvSpPr>
          <p:nvPr>
            <p:ph type="sldNum" sz="quarter" idx="10"/>
          </p:nvPr>
        </p:nvSpPr>
        <p:spPr>
          <a:ln/>
        </p:spPr>
        <p:txBody>
          <a:bodyPr/>
          <a:lstStyle>
            <a:lvl1pPr>
              <a:defRPr/>
            </a:lvl1pPr>
          </a:lstStyle>
          <a:p>
            <a:pPr>
              <a:defRPr/>
            </a:pPr>
            <a:fld id="{293184DB-4654-4037-B27A-70E293DB0644}" type="slidenum">
              <a:rPr lang="en-US"/>
              <a:pPr>
                <a:defRPr/>
              </a:pPr>
              <a:t>‹#›</a:t>
            </a:fld>
            <a:endParaRPr lang="en-US" dirty="0"/>
          </a:p>
        </p:txBody>
      </p:sp>
    </p:spTree>
    <p:extLst>
      <p:ext uri="{BB962C8B-B14F-4D97-AF65-F5344CB8AC3E}">
        <p14:creationId xmlns:p14="http://schemas.microsoft.com/office/powerpoint/2010/main" val="386927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58950" y="98824"/>
            <a:ext cx="6851650" cy="397669"/>
          </a:xfrm>
          <a:prstGeom prst="rect">
            <a:avLst/>
          </a:prstGeom>
        </p:spPr>
        <p:txBody>
          <a:bodyPr lIns="91429" tIns="45714" rIns="91429" bIns="45714"/>
          <a:lstStyle/>
          <a:p>
            <a:r>
              <a:rPr lang="en-US"/>
              <a:t>Click to edit Master title style</a:t>
            </a:r>
          </a:p>
        </p:txBody>
      </p:sp>
      <p:sp>
        <p:nvSpPr>
          <p:cNvPr id="3" name="Vertical Text Placeholder 2"/>
          <p:cNvSpPr>
            <a:spLocks noGrp="1"/>
          </p:cNvSpPr>
          <p:nvPr>
            <p:ph type="body" orient="vert" idx="1"/>
          </p:nvPr>
        </p:nvSpPr>
        <p:spPr>
          <a:xfrm>
            <a:off x="1566591" y="837914"/>
            <a:ext cx="7845425" cy="3852863"/>
          </a:xfrm>
          <a:prstGeom prst="rect">
            <a:avLst/>
          </a:prstGeom>
        </p:spPr>
        <p:txBody>
          <a:bodyPr vert="eaVert" lIns="91429" tIns="45714" rIns="91429" bIns="4571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02"/>
          <p:cNvSpPr>
            <a:spLocks noGrp="1" noChangeArrowheads="1"/>
          </p:cNvSpPr>
          <p:nvPr>
            <p:ph type="sldNum" sz="quarter" idx="10"/>
          </p:nvPr>
        </p:nvSpPr>
        <p:spPr>
          <a:ln/>
        </p:spPr>
        <p:txBody>
          <a:bodyPr/>
          <a:lstStyle>
            <a:lvl1pPr>
              <a:defRPr/>
            </a:lvl1pPr>
          </a:lstStyle>
          <a:p>
            <a:pPr>
              <a:defRPr/>
            </a:pPr>
            <a:fld id="{09AC1630-7D80-4646-A2B5-8E6BCE762D59}" type="slidenum">
              <a:rPr lang="en-US"/>
              <a:pPr>
                <a:defRPr/>
              </a:pPr>
              <a:t>‹#›</a:t>
            </a:fld>
            <a:endParaRPr lang="en-US" dirty="0"/>
          </a:p>
        </p:txBody>
      </p:sp>
    </p:spTree>
    <p:extLst>
      <p:ext uri="{BB962C8B-B14F-4D97-AF65-F5344CB8AC3E}">
        <p14:creationId xmlns:p14="http://schemas.microsoft.com/office/powerpoint/2010/main" val="993890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8479" y="98824"/>
            <a:ext cx="1960563" cy="4722019"/>
          </a:xfrm>
          <a:prstGeom prst="rect">
            <a:avLst/>
          </a:prstGeom>
        </p:spPr>
        <p:txBody>
          <a:bodyPr vert="eaVert" lIns="91429" tIns="45714" rIns="91429" bIns="45714"/>
          <a:lstStyle/>
          <a:p>
            <a:r>
              <a:rPr lang="en-US"/>
              <a:t>Click to edit Master title style</a:t>
            </a:r>
          </a:p>
        </p:txBody>
      </p:sp>
      <p:sp>
        <p:nvSpPr>
          <p:cNvPr id="3" name="Vertical Text Placeholder 2"/>
          <p:cNvSpPr>
            <a:spLocks noGrp="1"/>
          </p:cNvSpPr>
          <p:nvPr>
            <p:ph type="body" orient="vert" idx="1"/>
          </p:nvPr>
        </p:nvSpPr>
        <p:spPr>
          <a:xfrm>
            <a:off x="963613" y="98824"/>
            <a:ext cx="5732462" cy="4722019"/>
          </a:xfrm>
          <a:prstGeom prst="rect">
            <a:avLst/>
          </a:prstGeom>
        </p:spPr>
        <p:txBody>
          <a:bodyPr vert="eaVert" lIns="91429" tIns="45714" rIns="91429" bIns="4571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02"/>
          <p:cNvSpPr>
            <a:spLocks noGrp="1" noChangeArrowheads="1"/>
          </p:cNvSpPr>
          <p:nvPr>
            <p:ph type="sldNum" sz="quarter" idx="10"/>
          </p:nvPr>
        </p:nvSpPr>
        <p:spPr>
          <a:ln/>
        </p:spPr>
        <p:txBody>
          <a:bodyPr/>
          <a:lstStyle>
            <a:lvl1pPr>
              <a:defRPr/>
            </a:lvl1pPr>
          </a:lstStyle>
          <a:p>
            <a:pPr>
              <a:defRPr/>
            </a:pPr>
            <a:fld id="{B97F004D-6812-45E9-8D1F-0D763236986C}" type="slidenum">
              <a:rPr lang="en-US"/>
              <a:pPr>
                <a:defRPr/>
              </a:pPr>
              <a:t>‹#›</a:t>
            </a:fld>
            <a:endParaRPr lang="en-US" dirty="0"/>
          </a:p>
        </p:txBody>
      </p:sp>
    </p:spTree>
    <p:extLst>
      <p:ext uri="{BB962C8B-B14F-4D97-AF65-F5344CB8AC3E}">
        <p14:creationId xmlns:p14="http://schemas.microsoft.com/office/powerpoint/2010/main" val="2119820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63617" y="98824"/>
            <a:ext cx="7845425" cy="4722019"/>
          </a:xfrm>
          <a:prstGeom prst="rect">
            <a:avLst/>
          </a:prstGeom>
        </p:spPr>
        <p:txBody>
          <a:bodyPr lIns="91429" tIns="45714" rIns="91429" bIns="4571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02"/>
          <p:cNvSpPr>
            <a:spLocks noGrp="1" noChangeArrowheads="1"/>
          </p:cNvSpPr>
          <p:nvPr>
            <p:ph type="sldNum" sz="quarter" idx="10"/>
          </p:nvPr>
        </p:nvSpPr>
        <p:spPr>
          <a:ln/>
        </p:spPr>
        <p:txBody>
          <a:bodyPr/>
          <a:lstStyle>
            <a:lvl1pPr>
              <a:defRPr/>
            </a:lvl1pPr>
          </a:lstStyle>
          <a:p>
            <a:pPr>
              <a:defRPr/>
            </a:pPr>
            <a:fld id="{16A37A63-4A5C-4EB5-922A-D5543D71A191}" type="slidenum">
              <a:rPr lang="en-US"/>
              <a:pPr>
                <a:defRPr/>
              </a:pPr>
              <a:t>‹#›</a:t>
            </a:fld>
            <a:endParaRPr lang="en-US" dirty="0"/>
          </a:p>
        </p:txBody>
      </p:sp>
    </p:spTree>
    <p:extLst>
      <p:ext uri="{BB962C8B-B14F-4D97-AF65-F5344CB8AC3E}">
        <p14:creationId xmlns:p14="http://schemas.microsoft.com/office/powerpoint/2010/main" val="1772428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384810" y="414257"/>
            <a:ext cx="7886700" cy="630942"/>
          </a:xfrm>
          <a:prstGeom prst="rect">
            <a:avLst/>
          </a:prstGeom>
        </p:spPr>
        <p:txBody>
          <a:bodyPr anchor="t" anchorCtr="0">
            <a:spAutoFit/>
          </a:bodyPr>
          <a:lstStyle>
            <a:lvl1pPr>
              <a:defRPr sz="4000">
                <a:solidFill>
                  <a:schemeClr val="bg1"/>
                </a:solidFill>
              </a:defRPr>
            </a:lvl1pPr>
          </a:lstStyle>
          <a:p>
            <a:r>
              <a:rPr lang="en-US" dirty="0"/>
              <a:t>Click to edit Master title style</a:t>
            </a:r>
          </a:p>
        </p:txBody>
      </p:sp>
      <p:sp>
        <p:nvSpPr>
          <p:cNvPr id="3" name="Slide Number Placeholder 2"/>
          <p:cNvSpPr>
            <a:spLocks noGrp="1"/>
          </p:cNvSpPr>
          <p:nvPr>
            <p:ph type="sldNum" sz="quarter" idx="10"/>
          </p:nvPr>
        </p:nvSpPr>
        <p:spPr>
          <a:xfrm>
            <a:off x="6800850" y="4767264"/>
            <a:ext cx="2057400" cy="273844"/>
          </a:xfrm>
        </p:spPr>
        <p:txBody>
          <a:bodyPr/>
          <a:lstStyle>
            <a:lvl1pPr>
              <a:defRPr>
                <a:solidFill>
                  <a:schemeClr val="accent1">
                    <a:lumMod val="50000"/>
                  </a:schemeClr>
                </a:solidFill>
              </a:defRPr>
            </a:lvl1pPr>
          </a:lstStyle>
          <a:p>
            <a:fld id="{786A64DB-DBB3-CA48-993E-0DE1651AF3A6}" type="slidenum">
              <a:rPr lang="en-US" smtClean="0"/>
              <a:pPr/>
              <a:t>‹#›</a:t>
            </a:fld>
            <a:endParaRPr lang="en-US" dirty="0"/>
          </a:p>
        </p:txBody>
      </p:sp>
    </p:spTree>
    <p:extLst>
      <p:ext uri="{BB962C8B-B14F-4D97-AF65-F5344CB8AC3E}">
        <p14:creationId xmlns:p14="http://schemas.microsoft.com/office/powerpoint/2010/main" val="3475185721"/>
      </p:ext>
    </p:extLst>
  </p:cSld>
  <p:clrMapOvr>
    <a:masterClrMapping/>
  </p:clrMapOvr>
  <p:extLst>
    <p:ext uri="{DCECCB84-F9BA-43D5-87BE-67443E8EF086}">
      <p15:sldGuideLst xmlns:p15="http://schemas.microsoft.com/office/powerpoint/2012/main">
        <p15:guide id="1" orient="horz" pos="408" userDrawn="1">
          <p15:clr>
            <a:srgbClr val="FBAE40"/>
          </p15:clr>
        </p15:guide>
        <p15:guide id="2" pos="40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8950" y="98824"/>
            <a:ext cx="6851650" cy="397669"/>
          </a:xfrm>
          <a:prstGeom prst="rect">
            <a:avLst/>
          </a:prstGeom>
        </p:spPr>
        <p:txBody>
          <a:bodyPr lIns="91429" tIns="45714" rIns="91429" bIns="45714"/>
          <a:lstStyle/>
          <a:p>
            <a:r>
              <a:rPr lang="en-US" dirty="0"/>
              <a:t>Click to edit Master title style</a:t>
            </a:r>
          </a:p>
        </p:txBody>
      </p:sp>
      <p:sp>
        <p:nvSpPr>
          <p:cNvPr id="3" name="Content Placeholder 2"/>
          <p:cNvSpPr>
            <a:spLocks noGrp="1"/>
          </p:cNvSpPr>
          <p:nvPr>
            <p:ph idx="1"/>
          </p:nvPr>
        </p:nvSpPr>
        <p:spPr>
          <a:xfrm>
            <a:off x="1566591" y="837914"/>
            <a:ext cx="7845425" cy="3852863"/>
          </a:xfrm>
          <a:prstGeom prst="rect">
            <a:avLst/>
          </a:prstGeom>
        </p:spPr>
        <p:txBody>
          <a:bodyPr lIns="91429" tIns="45714" rIns="91429" bIns="4571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02"/>
          <p:cNvSpPr>
            <a:spLocks noGrp="1" noChangeArrowheads="1"/>
          </p:cNvSpPr>
          <p:nvPr>
            <p:ph type="sldNum" sz="quarter" idx="10"/>
          </p:nvPr>
        </p:nvSpPr>
        <p:spPr>
          <a:ln/>
        </p:spPr>
        <p:txBody>
          <a:bodyPr/>
          <a:lstStyle>
            <a:lvl1pPr>
              <a:defRPr/>
            </a:lvl1pPr>
          </a:lstStyle>
          <a:p>
            <a:pPr>
              <a:defRPr/>
            </a:pPr>
            <a:fld id="{A2BAD5C3-77D7-4C56-9837-62490DC50765}" type="slidenum">
              <a:rPr lang="en-US"/>
              <a:pPr>
                <a:defRPr/>
              </a:pPr>
              <a:t>‹#›</a:t>
            </a:fld>
            <a:endParaRPr lang="en-US" dirty="0"/>
          </a:p>
        </p:txBody>
      </p:sp>
    </p:spTree>
    <p:extLst>
      <p:ext uri="{BB962C8B-B14F-4D97-AF65-F5344CB8AC3E}">
        <p14:creationId xmlns:p14="http://schemas.microsoft.com/office/powerpoint/2010/main" val="3494908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lIns="91429" tIns="45714" rIns="91429" bIns="45714"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lIns="91429" tIns="45714" rIns="91429" bIns="45714" anchor="b"/>
          <a:lstStyle>
            <a:lvl1pPr marL="0" indent="0">
              <a:buNone/>
              <a:defRPr sz="2000"/>
            </a:lvl1pPr>
            <a:lvl2pPr marL="457146" indent="0">
              <a:buNone/>
              <a:defRPr sz="1800"/>
            </a:lvl2pPr>
            <a:lvl3pPr marL="914293" indent="0">
              <a:buNone/>
              <a:defRPr sz="1600"/>
            </a:lvl3pPr>
            <a:lvl4pPr marL="1371440" indent="0">
              <a:buNone/>
              <a:defRPr sz="1400"/>
            </a:lvl4pPr>
            <a:lvl5pPr marL="1828586" indent="0">
              <a:buNone/>
              <a:defRPr sz="1400"/>
            </a:lvl5pPr>
            <a:lvl6pPr marL="2285733" indent="0">
              <a:buNone/>
              <a:defRPr sz="1400"/>
            </a:lvl6pPr>
            <a:lvl7pPr marL="2742879" indent="0">
              <a:buNone/>
              <a:defRPr sz="1400"/>
            </a:lvl7pPr>
            <a:lvl8pPr marL="3200026" indent="0">
              <a:buNone/>
              <a:defRPr sz="1400"/>
            </a:lvl8pPr>
            <a:lvl9pPr marL="3657172" indent="0">
              <a:buNone/>
              <a:defRPr sz="1400"/>
            </a:lvl9pPr>
          </a:lstStyle>
          <a:p>
            <a:pPr lvl="0"/>
            <a:r>
              <a:rPr lang="en-US"/>
              <a:t>Click to edit Master text styles</a:t>
            </a:r>
          </a:p>
        </p:txBody>
      </p:sp>
      <p:sp>
        <p:nvSpPr>
          <p:cNvPr id="4" name="Rectangle 202"/>
          <p:cNvSpPr>
            <a:spLocks noGrp="1" noChangeArrowheads="1"/>
          </p:cNvSpPr>
          <p:nvPr>
            <p:ph type="sldNum" sz="quarter" idx="10"/>
          </p:nvPr>
        </p:nvSpPr>
        <p:spPr>
          <a:ln/>
        </p:spPr>
        <p:txBody>
          <a:bodyPr/>
          <a:lstStyle>
            <a:lvl1pPr>
              <a:defRPr/>
            </a:lvl1pPr>
          </a:lstStyle>
          <a:p>
            <a:pPr>
              <a:defRPr/>
            </a:pPr>
            <a:fld id="{5783E877-F645-4EFA-853F-C3B254E5CDE4}" type="slidenum">
              <a:rPr lang="en-US"/>
              <a:pPr>
                <a:defRPr/>
              </a:pPr>
              <a:t>‹#›</a:t>
            </a:fld>
            <a:endParaRPr lang="en-US" dirty="0"/>
          </a:p>
        </p:txBody>
      </p:sp>
    </p:spTree>
    <p:extLst>
      <p:ext uri="{BB962C8B-B14F-4D97-AF65-F5344CB8AC3E}">
        <p14:creationId xmlns:p14="http://schemas.microsoft.com/office/powerpoint/2010/main" val="1919557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58950" y="98824"/>
            <a:ext cx="6851650" cy="397669"/>
          </a:xfrm>
          <a:prstGeom prst="rect">
            <a:avLst/>
          </a:prstGeom>
        </p:spPr>
        <p:txBody>
          <a:bodyPr lIns="91429" tIns="45714" rIns="91429" bIns="45714"/>
          <a:lstStyle/>
          <a:p>
            <a:r>
              <a:rPr lang="en-US"/>
              <a:t>Click to edit Master title style</a:t>
            </a:r>
          </a:p>
        </p:txBody>
      </p:sp>
      <p:sp>
        <p:nvSpPr>
          <p:cNvPr id="3" name="Content Placeholder 2"/>
          <p:cNvSpPr>
            <a:spLocks noGrp="1"/>
          </p:cNvSpPr>
          <p:nvPr>
            <p:ph sz="half" idx="1"/>
          </p:nvPr>
        </p:nvSpPr>
        <p:spPr>
          <a:xfrm>
            <a:off x="963613" y="967979"/>
            <a:ext cx="3846512" cy="3852863"/>
          </a:xfrm>
          <a:prstGeom prst="rect">
            <a:avLst/>
          </a:prstGeom>
        </p:spPr>
        <p:txBody>
          <a:bodyPr lIns="91429" tIns="45714" rIns="91429" bIns="45714"/>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62528" y="967979"/>
            <a:ext cx="3846513" cy="3852863"/>
          </a:xfrm>
          <a:prstGeom prst="rect">
            <a:avLst/>
          </a:prstGeom>
        </p:spPr>
        <p:txBody>
          <a:bodyPr lIns="91429" tIns="45714" rIns="91429" bIns="45714"/>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02"/>
          <p:cNvSpPr>
            <a:spLocks noGrp="1" noChangeArrowheads="1"/>
          </p:cNvSpPr>
          <p:nvPr>
            <p:ph type="sldNum" sz="quarter" idx="10"/>
          </p:nvPr>
        </p:nvSpPr>
        <p:spPr>
          <a:ln/>
        </p:spPr>
        <p:txBody>
          <a:bodyPr/>
          <a:lstStyle>
            <a:lvl1pPr>
              <a:defRPr/>
            </a:lvl1pPr>
          </a:lstStyle>
          <a:p>
            <a:pPr>
              <a:defRPr/>
            </a:pPr>
            <a:fld id="{60277716-BCEE-43F3-A572-C9311FF386CB}" type="slidenum">
              <a:rPr lang="en-US"/>
              <a:pPr>
                <a:defRPr/>
              </a:pPr>
              <a:t>‹#›</a:t>
            </a:fld>
            <a:endParaRPr lang="en-US" dirty="0"/>
          </a:p>
        </p:txBody>
      </p:sp>
    </p:spTree>
    <p:extLst>
      <p:ext uri="{BB962C8B-B14F-4D97-AF65-F5344CB8AC3E}">
        <p14:creationId xmlns:p14="http://schemas.microsoft.com/office/powerpoint/2010/main" val="3299788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lIns="91429" tIns="45714" rIns="91429" bIns="45714"/>
          <a:lstStyle>
            <a:lvl1pPr>
              <a:defRPr/>
            </a:lvl1pPr>
          </a:lstStyle>
          <a:p>
            <a:r>
              <a:rPr lang="en-US"/>
              <a:t>Click to edit Master title style</a:t>
            </a:r>
          </a:p>
        </p:txBody>
      </p:sp>
      <p:sp>
        <p:nvSpPr>
          <p:cNvPr id="3" name="Text Placeholder 2"/>
          <p:cNvSpPr>
            <a:spLocks noGrp="1"/>
          </p:cNvSpPr>
          <p:nvPr>
            <p:ph type="body" idx="1"/>
          </p:nvPr>
        </p:nvSpPr>
        <p:spPr>
          <a:xfrm>
            <a:off x="457201" y="1151335"/>
            <a:ext cx="4040188" cy="479822"/>
          </a:xfrm>
          <a:prstGeom prst="rect">
            <a:avLst/>
          </a:prstGeom>
        </p:spPr>
        <p:txBody>
          <a:bodyPr lIns="91429" tIns="45714" rIns="91429" bIns="45714"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1631156"/>
            <a:ext cx="4040188" cy="2963466"/>
          </a:xfrm>
          <a:prstGeom prst="rect">
            <a:avLst/>
          </a:prstGeom>
        </p:spPr>
        <p:txBody>
          <a:bodyPr lIns="91429" tIns="45714" rIns="91429" bIns="45714"/>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151335"/>
            <a:ext cx="4041775" cy="479822"/>
          </a:xfrm>
          <a:prstGeom prst="rect">
            <a:avLst/>
          </a:prstGeom>
        </p:spPr>
        <p:txBody>
          <a:bodyPr lIns="91429" tIns="45714" rIns="91429" bIns="45714"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1631156"/>
            <a:ext cx="4041775" cy="2963466"/>
          </a:xfrm>
          <a:prstGeom prst="rect">
            <a:avLst/>
          </a:prstGeom>
        </p:spPr>
        <p:txBody>
          <a:bodyPr lIns="91429" tIns="45714" rIns="91429" bIns="45714"/>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02"/>
          <p:cNvSpPr>
            <a:spLocks noGrp="1" noChangeArrowheads="1"/>
          </p:cNvSpPr>
          <p:nvPr>
            <p:ph type="sldNum" sz="quarter" idx="10"/>
          </p:nvPr>
        </p:nvSpPr>
        <p:spPr>
          <a:ln/>
        </p:spPr>
        <p:txBody>
          <a:bodyPr/>
          <a:lstStyle>
            <a:lvl1pPr>
              <a:defRPr/>
            </a:lvl1pPr>
          </a:lstStyle>
          <a:p>
            <a:pPr>
              <a:defRPr/>
            </a:pPr>
            <a:fld id="{61DEAB88-B799-492B-8C5F-26DA46AEB7C2}" type="slidenum">
              <a:rPr lang="en-US"/>
              <a:pPr>
                <a:defRPr/>
              </a:pPr>
              <a:t>‹#›</a:t>
            </a:fld>
            <a:endParaRPr lang="en-US" dirty="0"/>
          </a:p>
        </p:txBody>
      </p:sp>
    </p:spTree>
    <p:extLst>
      <p:ext uri="{BB962C8B-B14F-4D97-AF65-F5344CB8AC3E}">
        <p14:creationId xmlns:p14="http://schemas.microsoft.com/office/powerpoint/2010/main" val="2138456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58950" y="98824"/>
            <a:ext cx="6851650" cy="397669"/>
          </a:xfrm>
          <a:prstGeom prst="rect">
            <a:avLst/>
          </a:prstGeom>
        </p:spPr>
        <p:txBody>
          <a:bodyPr lIns="91429" tIns="45714" rIns="91429" bIns="45714"/>
          <a:lstStyle/>
          <a:p>
            <a:r>
              <a:rPr lang="en-US"/>
              <a:t>Click to edit Master title style</a:t>
            </a:r>
          </a:p>
        </p:txBody>
      </p:sp>
      <p:sp>
        <p:nvSpPr>
          <p:cNvPr id="3" name="Rectangle 202"/>
          <p:cNvSpPr>
            <a:spLocks noGrp="1" noChangeArrowheads="1"/>
          </p:cNvSpPr>
          <p:nvPr>
            <p:ph type="sldNum" sz="quarter" idx="10"/>
          </p:nvPr>
        </p:nvSpPr>
        <p:spPr>
          <a:ln/>
        </p:spPr>
        <p:txBody>
          <a:bodyPr/>
          <a:lstStyle>
            <a:lvl1pPr>
              <a:defRPr/>
            </a:lvl1pPr>
          </a:lstStyle>
          <a:p>
            <a:pPr>
              <a:defRPr/>
            </a:pPr>
            <a:fld id="{5B4441E4-9A51-40FB-8B46-342C167861C6}" type="slidenum">
              <a:rPr lang="en-US"/>
              <a:pPr>
                <a:defRPr/>
              </a:pPr>
              <a:t>‹#›</a:t>
            </a:fld>
            <a:endParaRPr lang="en-US" dirty="0"/>
          </a:p>
        </p:txBody>
      </p:sp>
    </p:spTree>
    <p:extLst>
      <p:ext uri="{BB962C8B-B14F-4D97-AF65-F5344CB8AC3E}">
        <p14:creationId xmlns:p14="http://schemas.microsoft.com/office/powerpoint/2010/main" val="761319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2"/>
          <p:cNvSpPr>
            <a:spLocks noGrp="1" noChangeArrowheads="1"/>
          </p:cNvSpPr>
          <p:nvPr>
            <p:ph type="sldNum" sz="quarter" idx="10"/>
          </p:nvPr>
        </p:nvSpPr>
        <p:spPr>
          <a:ln/>
        </p:spPr>
        <p:txBody>
          <a:bodyPr/>
          <a:lstStyle>
            <a:lvl1pPr>
              <a:defRPr/>
            </a:lvl1pPr>
          </a:lstStyle>
          <a:p>
            <a:pPr>
              <a:defRPr/>
            </a:pPr>
            <a:fld id="{C9CDCFF4-D8AA-480F-BA3F-C26AE8042B35}" type="slidenum">
              <a:rPr lang="en-US"/>
              <a:pPr>
                <a:defRPr/>
              </a:pPr>
              <a:t>‹#›</a:t>
            </a:fld>
            <a:endParaRPr lang="en-US" dirty="0"/>
          </a:p>
        </p:txBody>
      </p:sp>
    </p:spTree>
    <p:extLst>
      <p:ext uri="{BB962C8B-B14F-4D97-AF65-F5344CB8AC3E}">
        <p14:creationId xmlns:p14="http://schemas.microsoft.com/office/powerpoint/2010/main" val="1271063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7"/>
            <a:ext cx="3008313" cy="871538"/>
          </a:xfrm>
          <a:prstGeom prst="rect">
            <a:avLst/>
          </a:prstGeom>
        </p:spPr>
        <p:txBody>
          <a:bodyPr lIns="91429" tIns="45714" rIns="91429" bIns="45714"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a:prstGeom prst="rect">
            <a:avLst/>
          </a:prstGeom>
        </p:spPr>
        <p:txBody>
          <a:bodyPr lIns="91429" tIns="45714" rIns="91429" bIns="45714"/>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076327"/>
            <a:ext cx="3008313" cy="3518297"/>
          </a:xfrm>
          <a:prstGeom prst="rect">
            <a:avLst/>
          </a:prstGeom>
        </p:spPr>
        <p:txBody>
          <a:bodyPr lIns="91429" tIns="45714" rIns="91429" bIns="45714"/>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Rectangle 202"/>
          <p:cNvSpPr>
            <a:spLocks noGrp="1" noChangeArrowheads="1"/>
          </p:cNvSpPr>
          <p:nvPr>
            <p:ph type="sldNum" sz="quarter" idx="10"/>
          </p:nvPr>
        </p:nvSpPr>
        <p:spPr>
          <a:ln/>
        </p:spPr>
        <p:txBody>
          <a:bodyPr/>
          <a:lstStyle>
            <a:lvl1pPr>
              <a:defRPr/>
            </a:lvl1pPr>
          </a:lstStyle>
          <a:p>
            <a:pPr>
              <a:defRPr/>
            </a:pPr>
            <a:fld id="{AE2B8347-E83F-4BF2-9673-FF440422EB04}" type="slidenum">
              <a:rPr lang="en-US"/>
              <a:pPr>
                <a:defRPr/>
              </a:pPr>
              <a:t>‹#›</a:t>
            </a:fld>
            <a:endParaRPr lang="en-US" dirty="0"/>
          </a:p>
        </p:txBody>
      </p:sp>
    </p:spTree>
    <p:extLst>
      <p:ext uri="{BB962C8B-B14F-4D97-AF65-F5344CB8AC3E}">
        <p14:creationId xmlns:p14="http://schemas.microsoft.com/office/powerpoint/2010/main" val="1786367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a:prstGeom prst="rect">
            <a:avLst/>
          </a:prstGeom>
        </p:spPr>
        <p:txBody>
          <a:bodyPr lIns="91429" tIns="45714" rIns="91429" bIns="45714"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lIns="91429" tIns="45714" rIns="91429" bIns="45714"/>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en-US" noProof="0" dirty="0"/>
          </a:p>
        </p:txBody>
      </p:sp>
      <p:sp>
        <p:nvSpPr>
          <p:cNvPr id="4" name="Text Placeholder 3"/>
          <p:cNvSpPr>
            <a:spLocks noGrp="1"/>
          </p:cNvSpPr>
          <p:nvPr>
            <p:ph type="body" sz="half" idx="2"/>
          </p:nvPr>
        </p:nvSpPr>
        <p:spPr>
          <a:xfrm>
            <a:off x="1792288" y="4025504"/>
            <a:ext cx="5486400" cy="603647"/>
          </a:xfrm>
          <a:prstGeom prst="rect">
            <a:avLst/>
          </a:prstGeom>
        </p:spPr>
        <p:txBody>
          <a:bodyPr lIns="91429" tIns="45714" rIns="91429" bIns="45714"/>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Rectangle 202"/>
          <p:cNvSpPr>
            <a:spLocks noGrp="1" noChangeArrowheads="1"/>
          </p:cNvSpPr>
          <p:nvPr>
            <p:ph type="sldNum" sz="quarter" idx="10"/>
          </p:nvPr>
        </p:nvSpPr>
        <p:spPr>
          <a:ln/>
        </p:spPr>
        <p:txBody>
          <a:bodyPr/>
          <a:lstStyle>
            <a:lvl1pPr>
              <a:defRPr/>
            </a:lvl1pPr>
          </a:lstStyle>
          <a:p>
            <a:pPr>
              <a:defRPr/>
            </a:pPr>
            <a:fld id="{1B9CD6EB-E22F-484D-84CB-813EB7456D92}" type="slidenum">
              <a:rPr lang="en-US"/>
              <a:pPr>
                <a:defRPr/>
              </a:pPr>
              <a:t>‹#›</a:t>
            </a:fld>
            <a:endParaRPr lang="en-US" dirty="0"/>
          </a:p>
        </p:txBody>
      </p:sp>
    </p:spTree>
    <p:extLst>
      <p:ext uri="{BB962C8B-B14F-4D97-AF65-F5344CB8AC3E}">
        <p14:creationId xmlns:p14="http://schemas.microsoft.com/office/powerpoint/2010/main" val="3474768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5" cstate="screen"/>
          <a:srcRect/>
          <a:stretch>
            <a:fillRect/>
          </a:stretch>
        </p:blipFill>
        <p:spPr bwMode="auto">
          <a:xfrm>
            <a:off x="0" y="634604"/>
            <a:ext cx="9144000" cy="4508897"/>
          </a:xfrm>
          <a:prstGeom prst="rect">
            <a:avLst/>
          </a:prstGeom>
          <a:noFill/>
          <a:ln w="9525">
            <a:noFill/>
            <a:miter lim="800000"/>
            <a:headEnd/>
            <a:tailEnd/>
          </a:ln>
        </p:spPr>
      </p:pic>
      <p:sp>
        <p:nvSpPr>
          <p:cNvPr id="13320" name="Rectangle 8"/>
          <p:cNvSpPr>
            <a:spLocks noChangeArrowheads="1"/>
          </p:cNvSpPr>
          <p:nvPr userDrawn="1"/>
        </p:nvSpPr>
        <p:spPr bwMode="auto">
          <a:xfrm>
            <a:off x="0" y="0"/>
            <a:ext cx="9144000" cy="5143500"/>
          </a:xfrm>
          <a:prstGeom prst="rect">
            <a:avLst/>
          </a:prstGeom>
          <a:noFill/>
          <a:ln w="9525">
            <a:solidFill>
              <a:schemeClr val="tx1"/>
            </a:solidFill>
            <a:miter lim="800000"/>
            <a:headEnd/>
            <a:tailEnd/>
          </a:ln>
          <a:effectLst/>
        </p:spPr>
        <p:txBody>
          <a:bodyPr wrap="none" lIns="91429" tIns="45714" rIns="91429" bIns="45714" anchor="ctr"/>
          <a:lstStyle/>
          <a:p>
            <a:pPr fontAlgn="base">
              <a:spcBef>
                <a:spcPct val="0"/>
              </a:spcBef>
              <a:spcAft>
                <a:spcPct val="0"/>
              </a:spcAft>
              <a:defRPr/>
            </a:pPr>
            <a:endParaRPr lang="en-US" dirty="0">
              <a:solidFill>
                <a:srgbClr val="000000"/>
              </a:solidFill>
            </a:endParaRPr>
          </a:p>
        </p:txBody>
      </p:sp>
      <p:sp>
        <p:nvSpPr>
          <p:cNvPr id="13514" name="Rectangle 202"/>
          <p:cNvSpPr>
            <a:spLocks noGrp="1" noChangeArrowheads="1"/>
          </p:cNvSpPr>
          <p:nvPr>
            <p:ph type="sldNum" sz="quarter" idx="4"/>
          </p:nvPr>
        </p:nvSpPr>
        <p:spPr bwMode="auto">
          <a:xfrm>
            <a:off x="6759575" y="4612482"/>
            <a:ext cx="2133600" cy="357188"/>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a:defRPr sz="1600">
                <a:solidFill>
                  <a:srgbClr val="000000"/>
                </a:solidFill>
                <a:latin typeface="Arial" charset="0"/>
              </a:defRPr>
            </a:lvl1pPr>
          </a:lstStyle>
          <a:p>
            <a:pPr fontAlgn="base">
              <a:spcBef>
                <a:spcPct val="0"/>
              </a:spcBef>
              <a:spcAft>
                <a:spcPct val="0"/>
              </a:spcAft>
              <a:defRPr/>
            </a:pPr>
            <a:fld id="{923FED44-BF20-4D81-8B0E-61A7D8C1A645}" type="slidenum">
              <a:rPr lang="en-US"/>
              <a:pPr fontAlgn="base">
                <a:spcBef>
                  <a:spcPct val="0"/>
                </a:spcBef>
                <a:spcAft>
                  <a:spcPct val="0"/>
                </a:spcAft>
                <a:defRPr/>
              </a:pPr>
              <a:t>‹#›</a:t>
            </a:fld>
            <a:endParaRPr lang="en-US" dirty="0"/>
          </a:p>
        </p:txBody>
      </p:sp>
      <p:sp>
        <p:nvSpPr>
          <p:cNvPr id="8" name="Rectangle 7"/>
          <p:cNvSpPr/>
          <p:nvPr userDrawn="1"/>
        </p:nvSpPr>
        <p:spPr>
          <a:xfrm>
            <a:off x="0" y="5955"/>
            <a:ext cx="9144000" cy="6167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fontAlgn="base">
              <a:spcBef>
                <a:spcPct val="0"/>
              </a:spcBef>
              <a:spcAft>
                <a:spcPct val="0"/>
              </a:spcAft>
              <a:defRPr/>
            </a:pPr>
            <a:endParaRPr lang="en-US" dirty="0">
              <a:solidFill>
                <a:srgbClr val="FFFFFF"/>
              </a:solidFill>
            </a:endParaRPr>
          </a:p>
        </p:txBody>
      </p:sp>
      <p:pic>
        <p:nvPicPr>
          <p:cNvPr id="1030" name="Picture 202"/>
          <p:cNvPicPr>
            <a:picLocks noChangeAspect="1" noChangeArrowheads="1"/>
          </p:cNvPicPr>
          <p:nvPr userDrawn="1"/>
        </p:nvPicPr>
        <p:blipFill>
          <a:blip r:embed="rId16" cstate="screen"/>
          <a:srcRect/>
          <a:stretch>
            <a:fillRect/>
          </a:stretch>
        </p:blipFill>
        <p:spPr bwMode="auto">
          <a:xfrm>
            <a:off x="8289925" y="73821"/>
            <a:ext cx="774700" cy="479822"/>
          </a:xfrm>
          <a:prstGeom prst="rect">
            <a:avLst/>
          </a:prstGeom>
          <a:noFill/>
          <a:ln w="9525">
            <a:noFill/>
            <a:miter lim="800000"/>
            <a:headEnd/>
            <a:tailEnd/>
          </a:ln>
        </p:spPr>
      </p:pic>
    </p:spTree>
    <p:extLst>
      <p:ext uri="{BB962C8B-B14F-4D97-AF65-F5344CB8AC3E}">
        <p14:creationId xmlns:p14="http://schemas.microsoft.com/office/powerpoint/2010/main" val="28703602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877" r:id="rId13"/>
  </p:sldLayoutIdLst>
  <p:hf hdr="0" ftr="0" dt="0"/>
  <p:txStyles>
    <p:titleStyle>
      <a:lvl1pPr algn="l" rtl="0" eaLnBrk="0" fontAlgn="base" hangingPunct="0">
        <a:lnSpc>
          <a:spcPct val="85000"/>
        </a:lnSpc>
        <a:spcBef>
          <a:spcPct val="0"/>
        </a:spcBef>
        <a:spcAft>
          <a:spcPct val="0"/>
        </a:spcAft>
        <a:defRPr sz="3200" b="1">
          <a:solidFill>
            <a:schemeClr val="accent2"/>
          </a:solidFill>
          <a:latin typeface="+mj-lt"/>
          <a:ea typeface="+mj-ea"/>
          <a:cs typeface="+mj-cs"/>
        </a:defRPr>
      </a:lvl1pPr>
      <a:lvl2pPr algn="l" rtl="0" eaLnBrk="0" fontAlgn="base" hangingPunct="0">
        <a:lnSpc>
          <a:spcPct val="85000"/>
        </a:lnSpc>
        <a:spcBef>
          <a:spcPct val="0"/>
        </a:spcBef>
        <a:spcAft>
          <a:spcPct val="0"/>
        </a:spcAft>
        <a:defRPr sz="3200" b="1">
          <a:solidFill>
            <a:schemeClr val="accent2"/>
          </a:solidFill>
          <a:latin typeface="Arial" charset="0"/>
        </a:defRPr>
      </a:lvl2pPr>
      <a:lvl3pPr algn="l" rtl="0" eaLnBrk="0" fontAlgn="base" hangingPunct="0">
        <a:lnSpc>
          <a:spcPct val="85000"/>
        </a:lnSpc>
        <a:spcBef>
          <a:spcPct val="0"/>
        </a:spcBef>
        <a:spcAft>
          <a:spcPct val="0"/>
        </a:spcAft>
        <a:defRPr sz="3200" b="1">
          <a:solidFill>
            <a:schemeClr val="accent2"/>
          </a:solidFill>
          <a:latin typeface="Arial" charset="0"/>
        </a:defRPr>
      </a:lvl3pPr>
      <a:lvl4pPr algn="l" rtl="0" eaLnBrk="0" fontAlgn="base" hangingPunct="0">
        <a:lnSpc>
          <a:spcPct val="85000"/>
        </a:lnSpc>
        <a:spcBef>
          <a:spcPct val="0"/>
        </a:spcBef>
        <a:spcAft>
          <a:spcPct val="0"/>
        </a:spcAft>
        <a:defRPr sz="3200" b="1">
          <a:solidFill>
            <a:schemeClr val="accent2"/>
          </a:solidFill>
          <a:latin typeface="Arial" charset="0"/>
        </a:defRPr>
      </a:lvl4pPr>
      <a:lvl5pPr algn="l" rtl="0" eaLnBrk="0" fontAlgn="base" hangingPunct="0">
        <a:lnSpc>
          <a:spcPct val="85000"/>
        </a:lnSpc>
        <a:spcBef>
          <a:spcPct val="0"/>
        </a:spcBef>
        <a:spcAft>
          <a:spcPct val="0"/>
        </a:spcAft>
        <a:defRPr sz="3200" b="1">
          <a:solidFill>
            <a:schemeClr val="accent2"/>
          </a:solidFill>
          <a:latin typeface="Arial" charset="0"/>
        </a:defRPr>
      </a:lvl5pPr>
      <a:lvl6pPr marL="457146" algn="l" rtl="0" fontAlgn="base">
        <a:lnSpc>
          <a:spcPct val="85000"/>
        </a:lnSpc>
        <a:spcBef>
          <a:spcPct val="0"/>
        </a:spcBef>
        <a:spcAft>
          <a:spcPct val="0"/>
        </a:spcAft>
        <a:defRPr sz="3200" b="1">
          <a:solidFill>
            <a:schemeClr val="accent2"/>
          </a:solidFill>
          <a:latin typeface="Arial" charset="0"/>
        </a:defRPr>
      </a:lvl6pPr>
      <a:lvl7pPr marL="914293" algn="l" rtl="0" fontAlgn="base">
        <a:lnSpc>
          <a:spcPct val="85000"/>
        </a:lnSpc>
        <a:spcBef>
          <a:spcPct val="0"/>
        </a:spcBef>
        <a:spcAft>
          <a:spcPct val="0"/>
        </a:spcAft>
        <a:defRPr sz="3200" b="1">
          <a:solidFill>
            <a:schemeClr val="accent2"/>
          </a:solidFill>
          <a:latin typeface="Arial" charset="0"/>
        </a:defRPr>
      </a:lvl7pPr>
      <a:lvl8pPr marL="1371440" algn="l" rtl="0" fontAlgn="base">
        <a:lnSpc>
          <a:spcPct val="85000"/>
        </a:lnSpc>
        <a:spcBef>
          <a:spcPct val="0"/>
        </a:spcBef>
        <a:spcAft>
          <a:spcPct val="0"/>
        </a:spcAft>
        <a:defRPr sz="3200" b="1">
          <a:solidFill>
            <a:schemeClr val="accent2"/>
          </a:solidFill>
          <a:latin typeface="Arial" charset="0"/>
        </a:defRPr>
      </a:lvl8pPr>
      <a:lvl9pPr marL="1828586" algn="l" rtl="0" fontAlgn="base">
        <a:lnSpc>
          <a:spcPct val="85000"/>
        </a:lnSpc>
        <a:spcBef>
          <a:spcPct val="0"/>
        </a:spcBef>
        <a:spcAft>
          <a:spcPct val="0"/>
        </a:spcAft>
        <a:defRPr sz="3200" b="1">
          <a:solidFill>
            <a:schemeClr val="accent2"/>
          </a:solidFill>
          <a:latin typeface="Arial" charset="0"/>
        </a:defRPr>
      </a:lvl9pPr>
    </p:titleStyle>
    <p:bodyStyle>
      <a:lvl1pPr marL="282542" indent="-282542" algn="l" rtl="0" eaLnBrk="0" fontAlgn="base" hangingPunct="0">
        <a:spcBef>
          <a:spcPct val="30000"/>
        </a:spcBef>
        <a:spcAft>
          <a:spcPct val="0"/>
        </a:spcAft>
        <a:buChar char="•"/>
        <a:defRPr sz="2000">
          <a:solidFill>
            <a:schemeClr val="tx1"/>
          </a:solidFill>
          <a:latin typeface="+mn-lt"/>
          <a:ea typeface="+mn-ea"/>
          <a:cs typeface="+mn-cs"/>
        </a:defRPr>
      </a:lvl1pPr>
      <a:lvl2pPr marL="636513" indent="-239685" algn="l" rtl="0" eaLnBrk="0" fontAlgn="base" hangingPunct="0">
        <a:spcBef>
          <a:spcPct val="30000"/>
        </a:spcBef>
        <a:spcAft>
          <a:spcPct val="0"/>
        </a:spcAft>
        <a:buFont typeface="Times" charset="0"/>
        <a:buChar char="–"/>
        <a:defRPr sz="2000">
          <a:solidFill>
            <a:schemeClr val="tx1"/>
          </a:solidFill>
          <a:latin typeface="+mn-lt"/>
        </a:defRPr>
      </a:lvl2pPr>
      <a:lvl3pPr marL="917468" indent="-166669" algn="l" rtl="0" eaLnBrk="0" fontAlgn="base" hangingPunct="0">
        <a:spcBef>
          <a:spcPct val="30000"/>
        </a:spcBef>
        <a:spcAft>
          <a:spcPct val="0"/>
        </a:spcAft>
        <a:buChar char="•"/>
        <a:defRPr sz="2000">
          <a:solidFill>
            <a:schemeClr val="tx1"/>
          </a:solidFill>
          <a:latin typeface="+mn-lt"/>
        </a:defRPr>
      </a:lvl3pPr>
      <a:lvl4pPr marL="1255566" indent="-223812" algn="l" rtl="0" eaLnBrk="0" fontAlgn="base" hangingPunct="0">
        <a:spcBef>
          <a:spcPct val="30000"/>
        </a:spcBef>
        <a:spcAft>
          <a:spcPct val="0"/>
        </a:spcAft>
        <a:buChar char="–"/>
        <a:defRPr sz="2000">
          <a:solidFill>
            <a:schemeClr val="tx1"/>
          </a:solidFill>
          <a:latin typeface="+mn-lt"/>
        </a:defRPr>
      </a:lvl4pPr>
      <a:lvl5pPr marL="1593664" indent="-223812" algn="l" rtl="0" eaLnBrk="0" fontAlgn="base" hangingPunct="0">
        <a:spcBef>
          <a:spcPct val="30000"/>
        </a:spcBef>
        <a:spcAft>
          <a:spcPct val="0"/>
        </a:spcAft>
        <a:buChar char="»"/>
        <a:defRPr sz="2000">
          <a:solidFill>
            <a:schemeClr val="tx1"/>
          </a:solidFill>
          <a:latin typeface="+mn-lt"/>
        </a:defRPr>
      </a:lvl5pPr>
      <a:lvl6pPr marL="2050810" indent="-223812" algn="l" rtl="0" fontAlgn="base">
        <a:spcBef>
          <a:spcPct val="30000"/>
        </a:spcBef>
        <a:spcAft>
          <a:spcPct val="0"/>
        </a:spcAft>
        <a:buChar char="»"/>
        <a:defRPr sz="2000">
          <a:solidFill>
            <a:schemeClr val="tx1"/>
          </a:solidFill>
          <a:latin typeface="+mn-lt"/>
        </a:defRPr>
      </a:lvl6pPr>
      <a:lvl7pPr marL="2507957" indent="-223812" algn="l" rtl="0" fontAlgn="base">
        <a:spcBef>
          <a:spcPct val="30000"/>
        </a:spcBef>
        <a:spcAft>
          <a:spcPct val="0"/>
        </a:spcAft>
        <a:buChar char="»"/>
        <a:defRPr sz="2000">
          <a:solidFill>
            <a:schemeClr val="tx1"/>
          </a:solidFill>
          <a:latin typeface="+mn-lt"/>
        </a:defRPr>
      </a:lvl7pPr>
      <a:lvl8pPr marL="2965103" indent="-223812" algn="l" rtl="0" fontAlgn="base">
        <a:spcBef>
          <a:spcPct val="30000"/>
        </a:spcBef>
        <a:spcAft>
          <a:spcPct val="0"/>
        </a:spcAft>
        <a:buChar char="»"/>
        <a:defRPr sz="2000">
          <a:solidFill>
            <a:schemeClr val="tx1"/>
          </a:solidFill>
          <a:latin typeface="+mn-lt"/>
        </a:defRPr>
      </a:lvl8pPr>
      <a:lvl9pPr marL="3422250" indent="-223812" algn="l" rtl="0" fontAlgn="base">
        <a:spcBef>
          <a:spcPct val="30000"/>
        </a:spcBef>
        <a:spcAft>
          <a:spcPct val="0"/>
        </a:spcAft>
        <a:buChar char="»"/>
        <a:defRPr sz="2000">
          <a:solidFill>
            <a:schemeClr val="tx1"/>
          </a:solidFill>
          <a:latin typeface="+mn-lt"/>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gif"/><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e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5A5F0-5997-FB42-8D31-1714567C02F6}"/>
              </a:ext>
            </a:extLst>
          </p:cNvPr>
          <p:cNvSpPr>
            <a:spLocks noGrp="1"/>
          </p:cNvSpPr>
          <p:nvPr>
            <p:ph type="title"/>
          </p:nvPr>
        </p:nvSpPr>
        <p:spPr>
          <a:xfrm>
            <a:off x="153317" y="205913"/>
            <a:ext cx="7886700" cy="563231"/>
          </a:xfrm>
        </p:spPr>
        <p:txBody>
          <a:bodyPr/>
          <a:lstStyle/>
          <a:p>
            <a:r>
              <a:rPr lang="en-US" sz="3600" i="1">
                <a:latin typeface="Candara" panose="020E0502030303020204" pitchFamily="34" charset="0"/>
              </a:rPr>
              <a:t>Welcome to TFRSAC – Day 2</a:t>
            </a:r>
            <a:endParaRPr lang="en-US" sz="3600" i="1" dirty="0">
              <a:latin typeface="Candara" panose="020E0502030303020204" pitchFamily="34" charset="0"/>
            </a:endParaRPr>
          </a:p>
        </p:txBody>
      </p:sp>
      <p:sp>
        <p:nvSpPr>
          <p:cNvPr id="3" name="Slide Number Placeholder 2">
            <a:extLst>
              <a:ext uri="{FF2B5EF4-FFF2-40B4-BE49-F238E27FC236}">
                <a16:creationId xmlns:a16="http://schemas.microsoft.com/office/drawing/2014/main" id="{3C890C37-DD8B-3E42-ABF0-5EBA77F30BEE}"/>
              </a:ext>
            </a:extLst>
          </p:cNvPr>
          <p:cNvSpPr>
            <a:spLocks noGrp="1"/>
          </p:cNvSpPr>
          <p:nvPr>
            <p:ph type="sldNum" sz="quarter" idx="10"/>
          </p:nvPr>
        </p:nvSpPr>
        <p:spPr/>
        <p:txBody>
          <a:bodyPr/>
          <a:lstStyle/>
          <a:p>
            <a:fld id="{786A64DB-DBB3-CA48-993E-0DE1651AF3A6}" type="slidenum">
              <a:rPr lang="en-US" smtClean="0"/>
              <a:pPr/>
              <a:t>1</a:t>
            </a:fld>
            <a:endParaRPr lang="en-US" dirty="0"/>
          </a:p>
        </p:txBody>
      </p:sp>
      <p:sp>
        <p:nvSpPr>
          <p:cNvPr id="4" name="TextBox 3">
            <a:extLst>
              <a:ext uri="{FF2B5EF4-FFF2-40B4-BE49-F238E27FC236}">
                <a16:creationId xmlns:a16="http://schemas.microsoft.com/office/drawing/2014/main" id="{8087B064-FBA9-724F-BCAA-4CF751230C07}"/>
              </a:ext>
            </a:extLst>
          </p:cNvPr>
          <p:cNvSpPr txBox="1"/>
          <p:nvPr/>
        </p:nvSpPr>
        <p:spPr>
          <a:xfrm>
            <a:off x="243956" y="994156"/>
            <a:ext cx="8147569" cy="1569660"/>
          </a:xfrm>
          <a:prstGeom prst="rect">
            <a:avLst/>
          </a:prstGeom>
          <a:noFill/>
        </p:spPr>
        <p:txBody>
          <a:bodyPr wrap="square" rtlCol="0">
            <a:spAutoFit/>
          </a:bodyPr>
          <a:lstStyle/>
          <a:p>
            <a:r>
              <a:rPr lang="en-US" sz="2000" b="1" dirty="0">
                <a:solidFill>
                  <a:srgbClr val="FFFF00"/>
                </a:solidFill>
              </a:rPr>
              <a:t>Please be mindful to mute your connection unless you are speaking. </a:t>
            </a:r>
          </a:p>
          <a:p>
            <a:endParaRPr lang="en-US" sz="2000" b="1" dirty="0">
              <a:solidFill>
                <a:srgbClr val="FFFF00"/>
              </a:solidFill>
            </a:endParaRPr>
          </a:p>
          <a:p>
            <a:pPr algn="ctr"/>
            <a:r>
              <a:rPr lang="en-US" sz="3600" b="1" dirty="0">
                <a:solidFill>
                  <a:srgbClr val="FFFF00"/>
                </a:solidFill>
                <a:latin typeface="Papyrus" panose="03070502060502030205" pitchFamily="66" charset="0"/>
              </a:rPr>
              <a:t>Thank you!!</a:t>
            </a:r>
          </a:p>
        </p:txBody>
      </p:sp>
      <p:pic>
        <p:nvPicPr>
          <p:cNvPr id="7" name="Picture 6" descr="NASA_logo.eps">
            <a:extLst>
              <a:ext uri="{FF2B5EF4-FFF2-40B4-BE49-F238E27FC236}">
                <a16:creationId xmlns:a16="http://schemas.microsoft.com/office/drawing/2014/main" id="{53AECC1B-1F80-9144-A12C-74259434660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497229" y="4565557"/>
            <a:ext cx="646772" cy="465011"/>
          </a:xfrm>
          <a:prstGeom prst="rect">
            <a:avLst/>
          </a:prstGeom>
        </p:spPr>
      </p:pic>
      <p:pic>
        <p:nvPicPr>
          <p:cNvPr id="8" name="Picture 7">
            <a:extLst>
              <a:ext uri="{FF2B5EF4-FFF2-40B4-BE49-F238E27FC236}">
                <a16:creationId xmlns:a16="http://schemas.microsoft.com/office/drawing/2014/main" id="{1ED8A588-E263-694B-9C28-D0A52F0845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16" y="4439412"/>
            <a:ext cx="610472" cy="704088"/>
          </a:xfrm>
          <a:prstGeom prst="rect">
            <a:avLst/>
          </a:prstGeom>
        </p:spPr>
      </p:pic>
    </p:spTree>
    <p:extLst>
      <p:ext uri="{BB962C8B-B14F-4D97-AF65-F5344CB8AC3E}">
        <p14:creationId xmlns:p14="http://schemas.microsoft.com/office/powerpoint/2010/main" val="622214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02"/>
          <p:cNvPicPr>
            <a:picLocks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373880" y="4439412"/>
            <a:ext cx="770120" cy="704088"/>
          </a:xfrm>
          <a:prstGeom prst="rect">
            <a:avLst/>
          </a:prstGeom>
          <a:noFill/>
          <a:ln w="9525">
            <a:noFill/>
            <a:miter lim="800000"/>
            <a:headEnd/>
            <a:tailEnd/>
          </a:ln>
        </p:spPr>
      </p:pic>
      <p:pic>
        <p:nvPicPr>
          <p:cNvPr id="7" name="Picture 6" descr="Screen Shot 2018-03-21 at 1.14.44 PM.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1771651"/>
            <a:ext cx="9144000" cy="1585079"/>
          </a:xfrm>
          <a:prstGeom prst="rect">
            <a:avLst/>
          </a:prstGeom>
        </p:spPr>
      </p:pic>
      <p:sp>
        <p:nvSpPr>
          <p:cNvPr id="8" name="Text Box 4"/>
          <p:cNvSpPr txBox="1">
            <a:spLocks noChangeArrowheads="1"/>
          </p:cNvSpPr>
          <p:nvPr/>
        </p:nvSpPr>
        <p:spPr bwMode="auto">
          <a:xfrm>
            <a:off x="0" y="90346"/>
            <a:ext cx="9144000" cy="1569648"/>
          </a:xfrm>
          <a:prstGeom prst="rect">
            <a:avLst/>
          </a:prstGeom>
          <a:noFill/>
          <a:ln w="9525">
            <a:noFill/>
            <a:miter lim="800000"/>
            <a:headEnd/>
            <a:tailEnd/>
          </a:ln>
        </p:spPr>
        <p:txBody>
          <a:bodyPr wrap="square" lIns="91429" tIns="45714" rIns="91429" bIns="45714">
            <a:spAutoFit/>
          </a:bodyPr>
          <a:lstStyle/>
          <a:p>
            <a:pPr algn="ctr"/>
            <a:r>
              <a:rPr lang="en-US" sz="3200" b="1" i="1" dirty="0">
                <a:solidFill>
                  <a:schemeClr val="bg1"/>
                </a:solidFill>
                <a:latin typeface="Candara"/>
                <a:cs typeface="Candara"/>
              </a:rPr>
              <a:t>Welcome to Day 2</a:t>
            </a:r>
          </a:p>
          <a:p>
            <a:pPr algn="ctr"/>
            <a:r>
              <a:rPr lang="en-US" sz="3200" b="1" i="1" dirty="0">
                <a:solidFill>
                  <a:schemeClr val="bg1"/>
                </a:solidFill>
                <a:latin typeface="Candara"/>
                <a:cs typeface="Candara"/>
              </a:rPr>
              <a:t>35th Tactical Fire Remote Sensing</a:t>
            </a:r>
          </a:p>
          <a:p>
            <a:pPr algn="ctr"/>
            <a:r>
              <a:rPr lang="en-US" sz="3200" b="1" i="1" dirty="0">
                <a:solidFill>
                  <a:schemeClr val="bg1"/>
                </a:solidFill>
                <a:latin typeface="Candara"/>
                <a:cs typeface="Candara"/>
              </a:rPr>
              <a:t>Advisory Committee (TFRSAC) Meeting</a:t>
            </a:r>
          </a:p>
        </p:txBody>
      </p:sp>
      <p:sp>
        <p:nvSpPr>
          <p:cNvPr id="9" name="Rectangle 8"/>
          <p:cNvSpPr/>
          <p:nvPr/>
        </p:nvSpPr>
        <p:spPr>
          <a:xfrm>
            <a:off x="1393220" y="3931580"/>
            <a:ext cx="6357560" cy="1015663"/>
          </a:xfrm>
          <a:prstGeom prst="rect">
            <a:avLst/>
          </a:prstGeom>
        </p:spPr>
        <p:txBody>
          <a:bodyPr wrap="square">
            <a:spAutoFit/>
          </a:bodyPr>
          <a:lstStyle/>
          <a:p>
            <a:pPr algn="ctr"/>
            <a:r>
              <a:rPr lang="en-US" sz="2000" b="1" kern="1200" dirty="0">
                <a:solidFill>
                  <a:srgbClr val="000099"/>
                </a:solidFill>
                <a:latin typeface="Candara"/>
                <a:cs typeface="Candara"/>
              </a:rPr>
              <a:t>1-2 December 2021</a:t>
            </a:r>
          </a:p>
          <a:p>
            <a:pPr algn="ctr"/>
            <a:r>
              <a:rPr lang="de-DE" sz="2000" b="1" dirty="0">
                <a:solidFill>
                  <a:srgbClr val="000099"/>
                </a:solidFill>
                <a:latin typeface="Candara" panose="020E0502030303020204" pitchFamily="34" charset="0"/>
                <a:cs typeface="Arial" panose="020B0604020202020204" pitchFamily="34" charset="0"/>
              </a:rPr>
              <a:t>11:00 AM – 5:00 PM ET</a:t>
            </a:r>
          </a:p>
          <a:p>
            <a:pPr algn="ctr"/>
            <a:endParaRPr lang="en-US" sz="2000" b="1" i="1" dirty="0">
              <a:solidFill>
                <a:srgbClr val="000099"/>
              </a:solidFill>
              <a:latin typeface="Candara" panose="020E0502030303020204" pitchFamily="34" charset="0"/>
              <a:cs typeface="Arial" panose="020B0604020202020204" pitchFamily="34" charset="0"/>
            </a:endParaRPr>
          </a:p>
        </p:txBody>
      </p:sp>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73187"/>
            <a:ext cx="9144000" cy="1999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1393220" y="1994126"/>
            <a:ext cx="6357560" cy="1323439"/>
          </a:xfrm>
          <a:prstGeom prst="rect">
            <a:avLst/>
          </a:prstGeom>
        </p:spPr>
        <p:txBody>
          <a:bodyPr wrap="square">
            <a:spAutoFit/>
          </a:bodyPr>
          <a:lstStyle/>
          <a:p>
            <a:pPr algn="ctr"/>
            <a:r>
              <a:rPr lang="en-US" sz="2000" b="1" dirty="0">
                <a:solidFill>
                  <a:schemeClr val="bg1"/>
                </a:solidFill>
                <a:latin typeface="Candara"/>
                <a:cs typeface="Candara"/>
              </a:rPr>
              <a:t>Hosted By:</a:t>
            </a:r>
          </a:p>
          <a:p>
            <a:pPr algn="ctr"/>
            <a:endParaRPr lang="en-US" sz="2000" b="1" dirty="0">
              <a:solidFill>
                <a:schemeClr val="bg1"/>
              </a:solidFill>
              <a:latin typeface="Candara"/>
              <a:cs typeface="Candara"/>
            </a:endParaRPr>
          </a:p>
          <a:p>
            <a:pPr algn="ctr"/>
            <a:r>
              <a:rPr lang="en-US" sz="2000" b="1" dirty="0">
                <a:solidFill>
                  <a:schemeClr val="bg1"/>
                </a:solidFill>
                <a:latin typeface="Candara"/>
                <a:cs typeface="Candara"/>
              </a:rPr>
              <a:t>USDA-Forest Service:  Everett Hinkley</a:t>
            </a:r>
          </a:p>
          <a:p>
            <a:pPr algn="ctr"/>
            <a:r>
              <a:rPr lang="en-US" sz="2000" b="1" dirty="0">
                <a:solidFill>
                  <a:schemeClr val="bg1"/>
                </a:solidFill>
                <a:latin typeface="Candara"/>
                <a:cs typeface="Candara"/>
              </a:rPr>
              <a:t>NASA Applied Science Program:  Vince Ambrosia</a:t>
            </a: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439412"/>
            <a:ext cx="704088" cy="704088"/>
          </a:xfrm>
          <a:prstGeom prst="rect">
            <a:avLst/>
          </a:prstGeom>
        </p:spPr>
      </p:pic>
    </p:spTree>
    <p:extLst>
      <p:ext uri="{BB962C8B-B14F-4D97-AF65-F5344CB8AC3E}">
        <p14:creationId xmlns:p14="http://schemas.microsoft.com/office/powerpoint/2010/main" val="3975865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79A9-29BA-FA40-A302-21F070A2397D}"/>
              </a:ext>
            </a:extLst>
          </p:cNvPr>
          <p:cNvSpPr>
            <a:spLocks noGrp="1"/>
          </p:cNvSpPr>
          <p:nvPr>
            <p:ph type="title"/>
          </p:nvPr>
        </p:nvSpPr>
        <p:spPr>
          <a:xfrm>
            <a:off x="146307" y="101689"/>
            <a:ext cx="8272863" cy="1038233"/>
          </a:xfrm>
        </p:spPr>
        <p:txBody>
          <a:bodyPr/>
          <a:lstStyle/>
          <a:p>
            <a:r>
              <a:rPr lang="en-US" sz="3600" i="1" dirty="0">
                <a:latin typeface="Candara" panose="020E0502030303020204" pitchFamily="34" charset="0"/>
              </a:rPr>
              <a:t>Tactical Fire Remote Sensing Advisory Committee (TFRSAC)</a:t>
            </a:r>
          </a:p>
        </p:txBody>
      </p:sp>
      <p:sp>
        <p:nvSpPr>
          <p:cNvPr id="3" name="Slide Number Placeholder 2">
            <a:extLst>
              <a:ext uri="{FF2B5EF4-FFF2-40B4-BE49-F238E27FC236}">
                <a16:creationId xmlns:a16="http://schemas.microsoft.com/office/drawing/2014/main" id="{58AFBFED-D5C5-AC40-A662-B595BD91E5BC}"/>
              </a:ext>
            </a:extLst>
          </p:cNvPr>
          <p:cNvSpPr>
            <a:spLocks noGrp="1"/>
          </p:cNvSpPr>
          <p:nvPr>
            <p:ph type="sldNum" sz="quarter" idx="10"/>
          </p:nvPr>
        </p:nvSpPr>
        <p:spPr/>
        <p:txBody>
          <a:bodyPr/>
          <a:lstStyle/>
          <a:p>
            <a:fld id="{786A64DB-DBB3-CA48-993E-0DE1651AF3A6}" type="slidenum">
              <a:rPr lang="en-US" smtClean="0"/>
              <a:pPr/>
              <a:t>3</a:t>
            </a:fld>
            <a:endParaRPr lang="en-US" dirty="0"/>
          </a:p>
        </p:txBody>
      </p:sp>
      <p:sp>
        <p:nvSpPr>
          <p:cNvPr id="4" name="Rectangle 3">
            <a:extLst>
              <a:ext uri="{FF2B5EF4-FFF2-40B4-BE49-F238E27FC236}">
                <a16:creationId xmlns:a16="http://schemas.microsoft.com/office/drawing/2014/main" id="{C6048574-7620-0C4C-89CF-9C2FB6C2C548}"/>
              </a:ext>
            </a:extLst>
          </p:cNvPr>
          <p:cNvSpPr/>
          <p:nvPr/>
        </p:nvSpPr>
        <p:spPr>
          <a:xfrm>
            <a:off x="233958" y="1350826"/>
            <a:ext cx="8676083" cy="1477328"/>
          </a:xfrm>
          <a:prstGeom prst="rect">
            <a:avLst/>
          </a:prstGeom>
          <a:solidFill>
            <a:srgbClr val="8DB4E3"/>
          </a:solidFill>
        </p:spPr>
        <p:txBody>
          <a:bodyPr wrap="square">
            <a:spAutoFit/>
          </a:bodyPr>
          <a:lstStyle/>
          <a:p>
            <a:r>
              <a:rPr lang="en-US" b="1" dirty="0">
                <a:solidFill>
                  <a:srgbClr val="000066"/>
                </a:solidFill>
                <a:latin typeface="Candara" panose="020E0502030303020204" pitchFamily="34" charset="0"/>
              </a:rPr>
              <a:t>TFRSAC</a:t>
            </a:r>
            <a:r>
              <a:rPr lang="en-US" dirty="0">
                <a:solidFill>
                  <a:srgbClr val="000066"/>
                </a:solidFill>
                <a:latin typeface="Candara" panose="020E0502030303020204" pitchFamily="34" charset="0"/>
              </a:rPr>
              <a:t>: A “Community of Practice” (CoP) which focuses on sharing best practices and creating new knowledge to advance the wildland management domain of professional practice. TFRSAC meets twice yearly (Spring and Fall) to discuss the developments and results of ongoing investigations for new and evolving capabilities that support improved fire observation.</a:t>
            </a:r>
          </a:p>
        </p:txBody>
      </p:sp>
      <p:sp>
        <p:nvSpPr>
          <p:cNvPr id="5" name="Rectangle 4">
            <a:extLst>
              <a:ext uri="{FF2B5EF4-FFF2-40B4-BE49-F238E27FC236}">
                <a16:creationId xmlns:a16="http://schemas.microsoft.com/office/drawing/2014/main" id="{ED486FA8-5F66-0445-B707-494E2D1AF594}"/>
              </a:ext>
            </a:extLst>
          </p:cNvPr>
          <p:cNvSpPr/>
          <p:nvPr/>
        </p:nvSpPr>
        <p:spPr>
          <a:xfrm>
            <a:off x="233958" y="3304578"/>
            <a:ext cx="8676083" cy="1200329"/>
          </a:xfrm>
          <a:prstGeom prst="rect">
            <a:avLst/>
          </a:prstGeom>
          <a:solidFill>
            <a:srgbClr val="8DB4E3"/>
          </a:solidFill>
        </p:spPr>
        <p:txBody>
          <a:bodyPr wrap="square">
            <a:spAutoFit/>
          </a:bodyPr>
          <a:lstStyle/>
          <a:p>
            <a:r>
              <a:rPr lang="en-US" b="1" dirty="0">
                <a:solidFill>
                  <a:srgbClr val="000066"/>
                </a:solidFill>
                <a:latin typeface="Candara" panose="020E0502030303020204" pitchFamily="34" charset="0"/>
              </a:rPr>
              <a:t>TFRSAC OBJECTIVES: </a:t>
            </a:r>
            <a:r>
              <a:rPr lang="en-US" dirty="0">
                <a:solidFill>
                  <a:srgbClr val="000066"/>
                </a:solidFill>
                <a:latin typeface="Candara" panose="020E0502030303020204" pitchFamily="34" charset="0"/>
              </a:rPr>
              <a:t>Demonstrate evolved and evolving technologies for increasing the information content and timeliness of EO data collected for wildfires.</a:t>
            </a:r>
          </a:p>
          <a:p>
            <a:endParaRPr lang="en-US" dirty="0">
              <a:solidFill>
                <a:srgbClr val="000066"/>
              </a:solidFill>
              <a:latin typeface="Candara" panose="020E0502030303020204" pitchFamily="34" charset="0"/>
            </a:endParaRPr>
          </a:p>
          <a:p>
            <a:r>
              <a:rPr lang="en-US" dirty="0">
                <a:solidFill>
                  <a:srgbClr val="000066"/>
                </a:solidFill>
                <a:latin typeface="Candara" panose="020E0502030303020204" pitchFamily="34" charset="0"/>
              </a:rPr>
              <a:t>Build and mature new relationships / partnerships amongst the community.</a:t>
            </a:r>
          </a:p>
        </p:txBody>
      </p:sp>
      <p:pic>
        <p:nvPicPr>
          <p:cNvPr id="7" name="Picture 6" descr="NASA_logo.eps">
            <a:extLst>
              <a:ext uri="{FF2B5EF4-FFF2-40B4-BE49-F238E27FC236}">
                <a16:creationId xmlns:a16="http://schemas.microsoft.com/office/drawing/2014/main" id="{02AD7369-CC66-6645-97CE-51C4BDEFC30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38587" y="101025"/>
            <a:ext cx="559466" cy="465011"/>
          </a:xfrm>
          <a:prstGeom prst="rect">
            <a:avLst/>
          </a:prstGeom>
        </p:spPr>
      </p:pic>
    </p:spTree>
    <p:extLst>
      <p:ext uri="{BB962C8B-B14F-4D97-AF65-F5344CB8AC3E}">
        <p14:creationId xmlns:p14="http://schemas.microsoft.com/office/powerpoint/2010/main" val="1868399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F8AECEE-C511-7B44-BFA6-BE5D17EA2C01}"/>
              </a:ext>
            </a:extLst>
          </p:cNvPr>
          <p:cNvSpPr>
            <a:spLocks noGrp="1"/>
          </p:cNvSpPr>
          <p:nvPr>
            <p:ph type="sldNum" sz="quarter" idx="10"/>
          </p:nvPr>
        </p:nvSpPr>
        <p:spPr/>
        <p:txBody>
          <a:bodyPr/>
          <a:lstStyle/>
          <a:p>
            <a:fld id="{786A64DB-DBB3-CA48-993E-0DE1651AF3A6}" type="slidenum">
              <a:rPr lang="en-US" smtClean="0"/>
              <a:pPr/>
              <a:t>4</a:t>
            </a:fld>
            <a:endParaRPr lang="en-US" dirty="0"/>
          </a:p>
        </p:txBody>
      </p:sp>
      <p:sp>
        <p:nvSpPr>
          <p:cNvPr id="5" name="Title 4">
            <a:extLst>
              <a:ext uri="{FF2B5EF4-FFF2-40B4-BE49-F238E27FC236}">
                <a16:creationId xmlns:a16="http://schemas.microsoft.com/office/drawing/2014/main" id="{1F1A3FDE-3609-E44B-9746-54271F146DE9}"/>
              </a:ext>
            </a:extLst>
          </p:cNvPr>
          <p:cNvSpPr>
            <a:spLocks noGrp="1"/>
          </p:cNvSpPr>
          <p:nvPr>
            <p:ph type="title"/>
          </p:nvPr>
        </p:nvSpPr>
        <p:spPr>
          <a:xfrm>
            <a:off x="150635" y="102392"/>
            <a:ext cx="8859550" cy="567335"/>
          </a:xfrm>
        </p:spPr>
        <p:txBody>
          <a:bodyPr/>
          <a:lstStyle/>
          <a:p>
            <a:r>
              <a:rPr lang="en-US" sz="3600" i="1" dirty="0">
                <a:latin typeface="Candara" panose="020E0502030303020204" pitchFamily="34" charset="0"/>
              </a:rPr>
              <a:t>TFRSAC General Agenda Overview</a:t>
            </a:r>
          </a:p>
        </p:txBody>
      </p:sp>
      <p:pic>
        <p:nvPicPr>
          <p:cNvPr id="6" name="Picture 5" descr="NASA_logo.eps">
            <a:extLst>
              <a:ext uri="{FF2B5EF4-FFF2-40B4-BE49-F238E27FC236}">
                <a16:creationId xmlns:a16="http://schemas.microsoft.com/office/drawing/2014/main" id="{5F89ED62-E3C3-D94F-8FF2-0C31E331855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497229" y="4565557"/>
            <a:ext cx="646772" cy="465011"/>
          </a:xfrm>
          <a:prstGeom prst="rect">
            <a:avLst/>
          </a:prstGeom>
        </p:spPr>
      </p:pic>
      <p:pic>
        <p:nvPicPr>
          <p:cNvPr id="7" name="Picture 6">
            <a:extLst>
              <a:ext uri="{FF2B5EF4-FFF2-40B4-BE49-F238E27FC236}">
                <a16:creationId xmlns:a16="http://schemas.microsoft.com/office/drawing/2014/main" id="{14C38964-C270-9645-B18D-7764B1511C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616" y="4439412"/>
            <a:ext cx="610472" cy="704088"/>
          </a:xfrm>
          <a:prstGeom prst="rect">
            <a:avLst/>
          </a:prstGeom>
        </p:spPr>
      </p:pic>
      <p:sp>
        <p:nvSpPr>
          <p:cNvPr id="8" name="TextBox 7">
            <a:extLst>
              <a:ext uri="{FF2B5EF4-FFF2-40B4-BE49-F238E27FC236}">
                <a16:creationId xmlns:a16="http://schemas.microsoft.com/office/drawing/2014/main" id="{D2EAE18A-EA32-B347-A7CE-429AC758EB95}"/>
              </a:ext>
            </a:extLst>
          </p:cNvPr>
          <p:cNvSpPr txBox="1"/>
          <p:nvPr/>
        </p:nvSpPr>
        <p:spPr>
          <a:xfrm>
            <a:off x="690271" y="496074"/>
            <a:ext cx="8303094" cy="3046988"/>
          </a:xfrm>
          <a:prstGeom prst="rect">
            <a:avLst/>
          </a:prstGeom>
          <a:noFill/>
        </p:spPr>
        <p:txBody>
          <a:bodyPr wrap="square" rtlCol="0">
            <a:spAutoFit/>
          </a:bodyPr>
          <a:lstStyle/>
          <a:p>
            <a:endParaRPr lang="en-US" sz="2400" b="1" dirty="0">
              <a:solidFill>
                <a:srgbClr val="FFFF00"/>
              </a:solidFill>
              <a:latin typeface="Candara" panose="020E0502030303020204" pitchFamily="34" charset="0"/>
            </a:endParaRPr>
          </a:p>
          <a:p>
            <a:r>
              <a:rPr lang="en-US" sz="2400" b="1" dirty="0">
                <a:solidFill>
                  <a:srgbClr val="FFFF00"/>
                </a:solidFill>
                <a:latin typeface="Candara" panose="020E0502030303020204" pitchFamily="34" charset="0"/>
              </a:rPr>
              <a:t>Thursday Sessions 4 &amp; 5:</a:t>
            </a:r>
          </a:p>
          <a:p>
            <a:pPr marL="800100" lvl="1" indent="-342900">
              <a:buFont typeface="Arial" panose="020B0604020202020204" pitchFamily="34" charset="0"/>
              <a:buChar char="•"/>
            </a:pPr>
            <a:r>
              <a:rPr lang="en-US" sz="2000" b="1" dirty="0">
                <a:solidFill>
                  <a:srgbClr val="000066"/>
                </a:solidFill>
                <a:latin typeface="Candara" panose="020E0502030303020204" pitchFamily="34" charset="0"/>
              </a:rPr>
              <a:t>AI / ML in Support of Wildland Fire</a:t>
            </a:r>
          </a:p>
          <a:p>
            <a:r>
              <a:rPr lang="en-US" sz="2400" b="1" dirty="0">
                <a:solidFill>
                  <a:srgbClr val="FFFF00"/>
                </a:solidFill>
                <a:latin typeface="Candara" panose="020E0502030303020204" pitchFamily="34" charset="0"/>
              </a:rPr>
              <a:t>Thursday Session 6:</a:t>
            </a:r>
          </a:p>
          <a:p>
            <a:pPr marL="800100" lvl="1" indent="-342900">
              <a:buFont typeface="Arial" panose="020B0604020202020204" pitchFamily="34" charset="0"/>
              <a:buChar char="•"/>
            </a:pPr>
            <a:r>
              <a:rPr lang="en-US" sz="2000" b="1" dirty="0">
                <a:solidFill>
                  <a:srgbClr val="000066"/>
                </a:solidFill>
                <a:latin typeface="Candara" panose="020E0502030303020204" pitchFamily="34" charset="0"/>
              </a:rPr>
              <a:t>Wildfire Decision Support Tools</a:t>
            </a:r>
          </a:p>
          <a:p>
            <a:pPr marL="800100" lvl="1" indent="-342900">
              <a:buFont typeface="Arial" panose="020B0604020202020204" pitchFamily="34" charset="0"/>
              <a:buChar char="•"/>
            </a:pPr>
            <a:r>
              <a:rPr lang="en-US" sz="2000" b="1" dirty="0">
                <a:solidFill>
                  <a:srgbClr val="000066"/>
                </a:solidFill>
                <a:latin typeface="Candara" panose="020E0502030303020204" pitchFamily="34" charset="0"/>
              </a:rPr>
              <a:t>Demonstrations</a:t>
            </a:r>
          </a:p>
          <a:p>
            <a:pPr marL="800100" lvl="1" indent="-342900">
              <a:buFont typeface="Arial" panose="020B0604020202020204" pitchFamily="34" charset="0"/>
              <a:buChar char="•"/>
            </a:pPr>
            <a:r>
              <a:rPr lang="en-US" sz="2000" b="1" dirty="0">
                <a:solidFill>
                  <a:srgbClr val="000066"/>
                </a:solidFill>
                <a:latin typeface="Candara" panose="020E0502030303020204" pitchFamily="34" charset="0"/>
              </a:rPr>
              <a:t>Fire Fuel Detections</a:t>
            </a:r>
          </a:p>
          <a:p>
            <a:pPr marL="800100" lvl="1" indent="-342900">
              <a:buFont typeface="Arial" panose="020B0604020202020204" pitchFamily="34" charset="0"/>
              <a:buChar char="•"/>
            </a:pPr>
            <a:r>
              <a:rPr lang="en-US" sz="2000" b="1" dirty="0">
                <a:solidFill>
                  <a:srgbClr val="000066"/>
                </a:solidFill>
                <a:latin typeface="Candara" panose="020E0502030303020204" pitchFamily="34" charset="0"/>
              </a:rPr>
              <a:t>Research Community Updates</a:t>
            </a:r>
          </a:p>
          <a:p>
            <a:pPr marL="800100" lvl="1" indent="-342900">
              <a:buFont typeface="Arial" panose="020B0604020202020204" pitchFamily="34" charset="0"/>
              <a:buChar char="•"/>
            </a:pPr>
            <a:r>
              <a:rPr lang="en-US" sz="2000" b="1" dirty="0">
                <a:solidFill>
                  <a:srgbClr val="000066"/>
                </a:solidFill>
                <a:latin typeface="Candara" panose="020E0502030303020204" pitchFamily="34" charset="0"/>
              </a:rPr>
              <a:t>OPEN DISCUSSION / WRAP-UP</a:t>
            </a:r>
          </a:p>
        </p:txBody>
      </p:sp>
    </p:spTree>
    <p:extLst>
      <p:ext uri="{BB962C8B-B14F-4D97-AF65-F5344CB8AC3E}">
        <p14:creationId xmlns:p14="http://schemas.microsoft.com/office/powerpoint/2010/main" val="2122646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NASA_logo.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98046" y="4565557"/>
            <a:ext cx="745955" cy="465011"/>
          </a:xfrm>
          <a:prstGeom prst="rect">
            <a:avLst/>
          </a:prstGeom>
        </p:spPr>
      </p:pic>
      <p:sp>
        <p:nvSpPr>
          <p:cNvPr id="5" name="Title 2"/>
          <p:cNvSpPr txBox="1">
            <a:spLocks/>
          </p:cNvSpPr>
          <p:nvPr/>
        </p:nvSpPr>
        <p:spPr bwMode="auto">
          <a:xfrm>
            <a:off x="135607" y="94864"/>
            <a:ext cx="8859732" cy="397669"/>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3200" b="1">
                <a:solidFill>
                  <a:schemeClr val="accent2"/>
                </a:solidFill>
                <a:latin typeface="+mj-lt"/>
                <a:ea typeface="+mj-ea"/>
                <a:cs typeface="+mj-cs"/>
              </a:defRPr>
            </a:lvl1pPr>
            <a:lvl2pPr algn="l" rtl="0" eaLnBrk="0" fontAlgn="base" hangingPunct="0">
              <a:lnSpc>
                <a:spcPct val="85000"/>
              </a:lnSpc>
              <a:spcBef>
                <a:spcPct val="0"/>
              </a:spcBef>
              <a:spcAft>
                <a:spcPct val="0"/>
              </a:spcAft>
              <a:defRPr sz="3200" b="1">
                <a:solidFill>
                  <a:schemeClr val="accent2"/>
                </a:solidFill>
                <a:latin typeface="Arial" charset="0"/>
              </a:defRPr>
            </a:lvl2pPr>
            <a:lvl3pPr algn="l" rtl="0" eaLnBrk="0" fontAlgn="base" hangingPunct="0">
              <a:lnSpc>
                <a:spcPct val="85000"/>
              </a:lnSpc>
              <a:spcBef>
                <a:spcPct val="0"/>
              </a:spcBef>
              <a:spcAft>
                <a:spcPct val="0"/>
              </a:spcAft>
              <a:defRPr sz="3200" b="1">
                <a:solidFill>
                  <a:schemeClr val="accent2"/>
                </a:solidFill>
                <a:latin typeface="Arial" charset="0"/>
              </a:defRPr>
            </a:lvl3pPr>
            <a:lvl4pPr algn="l" rtl="0" eaLnBrk="0" fontAlgn="base" hangingPunct="0">
              <a:lnSpc>
                <a:spcPct val="85000"/>
              </a:lnSpc>
              <a:spcBef>
                <a:spcPct val="0"/>
              </a:spcBef>
              <a:spcAft>
                <a:spcPct val="0"/>
              </a:spcAft>
              <a:defRPr sz="3200" b="1">
                <a:solidFill>
                  <a:schemeClr val="accent2"/>
                </a:solidFill>
                <a:latin typeface="Arial" charset="0"/>
              </a:defRPr>
            </a:lvl4pPr>
            <a:lvl5pPr algn="l" rtl="0" eaLnBrk="0" fontAlgn="base" hangingPunct="0">
              <a:lnSpc>
                <a:spcPct val="85000"/>
              </a:lnSpc>
              <a:spcBef>
                <a:spcPct val="0"/>
              </a:spcBef>
              <a:spcAft>
                <a:spcPct val="0"/>
              </a:spcAft>
              <a:defRPr sz="3200" b="1">
                <a:solidFill>
                  <a:schemeClr val="accent2"/>
                </a:solidFill>
                <a:latin typeface="Arial" charset="0"/>
              </a:defRPr>
            </a:lvl5pPr>
            <a:lvl6pPr marL="457146" algn="l" rtl="0" fontAlgn="base">
              <a:lnSpc>
                <a:spcPct val="85000"/>
              </a:lnSpc>
              <a:spcBef>
                <a:spcPct val="0"/>
              </a:spcBef>
              <a:spcAft>
                <a:spcPct val="0"/>
              </a:spcAft>
              <a:defRPr sz="3200" b="1">
                <a:solidFill>
                  <a:schemeClr val="accent2"/>
                </a:solidFill>
                <a:latin typeface="Arial" charset="0"/>
              </a:defRPr>
            </a:lvl6pPr>
            <a:lvl7pPr marL="914293" algn="l" rtl="0" fontAlgn="base">
              <a:lnSpc>
                <a:spcPct val="85000"/>
              </a:lnSpc>
              <a:spcBef>
                <a:spcPct val="0"/>
              </a:spcBef>
              <a:spcAft>
                <a:spcPct val="0"/>
              </a:spcAft>
              <a:defRPr sz="3200" b="1">
                <a:solidFill>
                  <a:schemeClr val="accent2"/>
                </a:solidFill>
                <a:latin typeface="Arial" charset="0"/>
              </a:defRPr>
            </a:lvl7pPr>
            <a:lvl8pPr marL="1371440" algn="l" rtl="0" fontAlgn="base">
              <a:lnSpc>
                <a:spcPct val="85000"/>
              </a:lnSpc>
              <a:spcBef>
                <a:spcPct val="0"/>
              </a:spcBef>
              <a:spcAft>
                <a:spcPct val="0"/>
              </a:spcAft>
              <a:defRPr sz="3200" b="1">
                <a:solidFill>
                  <a:schemeClr val="accent2"/>
                </a:solidFill>
                <a:latin typeface="Arial" charset="0"/>
              </a:defRPr>
            </a:lvl8pPr>
            <a:lvl9pPr marL="1828586" algn="l" rtl="0" fontAlgn="base">
              <a:lnSpc>
                <a:spcPct val="85000"/>
              </a:lnSpc>
              <a:spcBef>
                <a:spcPct val="0"/>
              </a:spcBef>
              <a:spcAft>
                <a:spcPct val="0"/>
              </a:spcAft>
              <a:defRPr sz="3200" b="1">
                <a:solidFill>
                  <a:schemeClr val="accent2"/>
                </a:solidFill>
                <a:latin typeface="Arial" charset="0"/>
              </a:defRPr>
            </a:lvl9pPr>
          </a:lstStyle>
          <a:p>
            <a:pPr defTabSz="685800">
              <a:defRPr/>
            </a:pPr>
            <a:r>
              <a:rPr lang="en-US" sz="4000" i="1" kern="0" dirty="0">
                <a:solidFill>
                  <a:prstClr val="white"/>
                </a:solidFill>
                <a:latin typeface="Candara" panose="020E0502030303020204" pitchFamily="34" charset="0"/>
                <a:ea typeface="ＭＳ Ｐゴシック" charset="-128"/>
              </a:rPr>
              <a:t>Miscellaneous </a:t>
            </a:r>
          </a:p>
        </p:txBody>
      </p:sp>
      <p:sp>
        <p:nvSpPr>
          <p:cNvPr id="8" name="TextBox 7"/>
          <p:cNvSpPr txBox="1"/>
          <p:nvPr/>
        </p:nvSpPr>
        <p:spPr>
          <a:xfrm>
            <a:off x="284269" y="661950"/>
            <a:ext cx="8859731" cy="3816429"/>
          </a:xfrm>
          <a:prstGeom prst="rect">
            <a:avLst/>
          </a:prstGeom>
          <a:noFill/>
        </p:spPr>
        <p:txBody>
          <a:bodyPr wrap="square" rtlCol="0">
            <a:spAutoFit/>
          </a:bodyPr>
          <a:lstStyle/>
          <a:p>
            <a:pPr marL="257175" indent="-257175">
              <a:buFont typeface="Arial" panose="020B0604020202020204" pitchFamily="34" charset="0"/>
              <a:buChar char="•"/>
            </a:pPr>
            <a:r>
              <a:rPr lang="en-US" sz="2200" dirty="0">
                <a:solidFill>
                  <a:srgbClr val="000066"/>
                </a:solidFill>
                <a:latin typeface="Candara" panose="020E0502030303020204" pitchFamily="34" charset="0"/>
              </a:rPr>
              <a:t>We will </a:t>
            </a:r>
            <a:r>
              <a:rPr lang="en-US" sz="2200" b="1" dirty="0">
                <a:solidFill>
                  <a:srgbClr val="000066"/>
                </a:solidFill>
                <a:latin typeface="Candara" panose="020E0502030303020204" pitchFamily="34" charset="0"/>
              </a:rPr>
              <a:t>provide all contacts </a:t>
            </a:r>
            <a:r>
              <a:rPr lang="en-US" sz="2200" dirty="0">
                <a:solidFill>
                  <a:srgbClr val="000066"/>
                </a:solidFill>
                <a:latin typeface="Candara" panose="020E0502030303020204" pitchFamily="34" charset="0"/>
              </a:rPr>
              <a:t>for the attendees (email addresses) post-meeting (for those that want to contact attendees or presenters directly.  </a:t>
            </a:r>
            <a:r>
              <a:rPr lang="en-US" sz="2200" b="1" dirty="0">
                <a:solidFill>
                  <a:srgbClr val="000066"/>
                </a:solidFill>
                <a:latin typeface="Candara" panose="020E0502030303020204" pitchFamily="34" charset="0"/>
              </a:rPr>
              <a:t>DO NOT USE </a:t>
            </a:r>
            <a:r>
              <a:rPr lang="en-US" sz="2200" dirty="0">
                <a:solidFill>
                  <a:srgbClr val="000066"/>
                </a:solidFill>
                <a:latin typeface="Candara" panose="020E0502030303020204" pitchFamily="34" charset="0"/>
              </a:rPr>
              <a:t>the email addresses for solicitations!!!</a:t>
            </a:r>
          </a:p>
          <a:p>
            <a:pPr marL="257175" indent="-257175">
              <a:buFont typeface="Arial" panose="020B0604020202020204" pitchFamily="34" charset="0"/>
              <a:buChar char="•"/>
            </a:pPr>
            <a:endParaRPr lang="en-US" sz="2200" dirty="0">
              <a:solidFill>
                <a:srgbClr val="000066"/>
              </a:solidFill>
              <a:latin typeface="Candara" panose="020E0502030303020204" pitchFamily="34" charset="0"/>
            </a:endParaRPr>
          </a:p>
          <a:p>
            <a:pPr marL="257175" indent="-257175">
              <a:buFont typeface="Arial" panose="020B0604020202020204" pitchFamily="34" charset="0"/>
              <a:buChar char="•"/>
            </a:pPr>
            <a:r>
              <a:rPr lang="en-US" sz="2200" dirty="0">
                <a:solidFill>
                  <a:srgbClr val="000066"/>
                </a:solidFill>
                <a:latin typeface="Candara" panose="020E0502030303020204" pitchFamily="34" charset="0"/>
              </a:rPr>
              <a:t>The </a:t>
            </a:r>
            <a:r>
              <a:rPr lang="en-US" sz="2200" b="1" dirty="0">
                <a:solidFill>
                  <a:srgbClr val="000066"/>
                </a:solidFill>
                <a:latin typeface="Candara" panose="020E0502030303020204" pitchFamily="34" charset="0"/>
              </a:rPr>
              <a:t>presentations </a:t>
            </a:r>
            <a:r>
              <a:rPr lang="en-US" sz="2200" dirty="0">
                <a:solidFill>
                  <a:srgbClr val="000066"/>
                </a:solidFill>
                <a:latin typeface="Candara" panose="020E0502030303020204" pitchFamily="34" charset="0"/>
              </a:rPr>
              <a:t>will be shared with the community within a 1-2 weeks post-event.  For those who do not want their presentations shared openly, please notify both Everett Hinkley and Vince Ambrosia in an email.</a:t>
            </a:r>
          </a:p>
          <a:p>
            <a:pPr marL="257175" indent="-257175">
              <a:buFont typeface="Arial" panose="020B0604020202020204" pitchFamily="34" charset="0"/>
              <a:buChar char="•"/>
            </a:pPr>
            <a:endParaRPr lang="en-US" sz="2200" dirty="0">
              <a:solidFill>
                <a:srgbClr val="000066"/>
              </a:solidFill>
              <a:latin typeface="Candara" panose="020E0502030303020204" pitchFamily="34" charset="0"/>
            </a:endParaRPr>
          </a:p>
          <a:p>
            <a:pPr marL="257175" indent="-257175">
              <a:buFont typeface="Arial" panose="020B0604020202020204" pitchFamily="34" charset="0"/>
              <a:buChar char="•"/>
            </a:pPr>
            <a:r>
              <a:rPr lang="en-US" sz="2200" dirty="0">
                <a:solidFill>
                  <a:srgbClr val="000066"/>
                </a:solidFill>
                <a:latin typeface="Candara" panose="020E0502030303020204" pitchFamily="34" charset="0"/>
              </a:rPr>
              <a:t>We will copy and share the Chat content for each day at the same link as the presentations….so be cautious on the contents of your chat!</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439412"/>
            <a:ext cx="704088" cy="704088"/>
          </a:xfrm>
          <a:prstGeom prst="rect">
            <a:avLst/>
          </a:prstGeom>
        </p:spPr>
      </p:pic>
    </p:spTree>
    <p:extLst>
      <p:ext uri="{BB962C8B-B14F-4D97-AF65-F5344CB8AC3E}">
        <p14:creationId xmlns:p14="http://schemas.microsoft.com/office/powerpoint/2010/main" val="2651325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5A5F0-5997-FB42-8D31-1714567C02F6}"/>
              </a:ext>
            </a:extLst>
          </p:cNvPr>
          <p:cNvSpPr>
            <a:spLocks noGrp="1"/>
          </p:cNvSpPr>
          <p:nvPr>
            <p:ph type="title"/>
          </p:nvPr>
        </p:nvSpPr>
        <p:spPr>
          <a:xfrm>
            <a:off x="153317" y="205913"/>
            <a:ext cx="7886700" cy="563231"/>
          </a:xfrm>
        </p:spPr>
        <p:txBody>
          <a:bodyPr/>
          <a:lstStyle/>
          <a:p>
            <a:r>
              <a:rPr lang="en-US" sz="3600" i="1" dirty="0">
                <a:latin typeface="Candara" panose="020E0502030303020204" pitchFamily="34" charset="0"/>
              </a:rPr>
              <a:t>Speaker Guidance</a:t>
            </a:r>
          </a:p>
        </p:txBody>
      </p:sp>
      <p:sp>
        <p:nvSpPr>
          <p:cNvPr id="3" name="Slide Number Placeholder 2">
            <a:extLst>
              <a:ext uri="{FF2B5EF4-FFF2-40B4-BE49-F238E27FC236}">
                <a16:creationId xmlns:a16="http://schemas.microsoft.com/office/drawing/2014/main" id="{3C890C37-DD8B-3E42-ABF0-5EBA77F30BEE}"/>
              </a:ext>
            </a:extLst>
          </p:cNvPr>
          <p:cNvSpPr>
            <a:spLocks noGrp="1"/>
          </p:cNvSpPr>
          <p:nvPr>
            <p:ph type="sldNum" sz="quarter" idx="10"/>
          </p:nvPr>
        </p:nvSpPr>
        <p:spPr/>
        <p:txBody>
          <a:bodyPr/>
          <a:lstStyle/>
          <a:p>
            <a:fld id="{786A64DB-DBB3-CA48-993E-0DE1651AF3A6}" type="slidenum">
              <a:rPr lang="en-US" smtClean="0"/>
              <a:pPr/>
              <a:t>6</a:t>
            </a:fld>
            <a:endParaRPr lang="en-US" dirty="0"/>
          </a:p>
        </p:txBody>
      </p:sp>
      <p:sp>
        <p:nvSpPr>
          <p:cNvPr id="4" name="TextBox 3">
            <a:extLst>
              <a:ext uri="{FF2B5EF4-FFF2-40B4-BE49-F238E27FC236}">
                <a16:creationId xmlns:a16="http://schemas.microsoft.com/office/drawing/2014/main" id="{8087B064-FBA9-724F-BCAA-4CF751230C07}"/>
              </a:ext>
            </a:extLst>
          </p:cNvPr>
          <p:cNvSpPr txBox="1"/>
          <p:nvPr/>
        </p:nvSpPr>
        <p:spPr>
          <a:xfrm>
            <a:off x="243956" y="994156"/>
            <a:ext cx="8147569" cy="1015663"/>
          </a:xfrm>
          <a:prstGeom prst="rect">
            <a:avLst/>
          </a:prstGeom>
          <a:noFill/>
        </p:spPr>
        <p:txBody>
          <a:bodyPr wrap="square" rtlCol="0">
            <a:spAutoFit/>
          </a:bodyPr>
          <a:lstStyle/>
          <a:p>
            <a:r>
              <a:rPr lang="en-US" sz="2000" b="1" dirty="0">
                <a:solidFill>
                  <a:srgbClr val="FFFF00"/>
                </a:solidFill>
              </a:rPr>
              <a:t>Please be mindful of the length of you speaking slot. Most are 15 minutes, so brevity and hitting the high notes are appreciated. We will be fairly strict about moving to the next speaking slot. </a:t>
            </a:r>
          </a:p>
        </p:txBody>
      </p:sp>
      <p:pic>
        <p:nvPicPr>
          <p:cNvPr id="7" name="Picture 6" descr="NASA_logo.eps">
            <a:extLst>
              <a:ext uri="{FF2B5EF4-FFF2-40B4-BE49-F238E27FC236}">
                <a16:creationId xmlns:a16="http://schemas.microsoft.com/office/drawing/2014/main" id="{53AECC1B-1F80-9144-A12C-74259434660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497229" y="4565557"/>
            <a:ext cx="646772" cy="465011"/>
          </a:xfrm>
          <a:prstGeom prst="rect">
            <a:avLst/>
          </a:prstGeom>
        </p:spPr>
      </p:pic>
      <p:pic>
        <p:nvPicPr>
          <p:cNvPr id="8" name="Picture 7">
            <a:extLst>
              <a:ext uri="{FF2B5EF4-FFF2-40B4-BE49-F238E27FC236}">
                <a16:creationId xmlns:a16="http://schemas.microsoft.com/office/drawing/2014/main" id="{1ED8A588-E263-694B-9C28-D0A52F0845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16" y="4439412"/>
            <a:ext cx="610472" cy="704088"/>
          </a:xfrm>
          <a:prstGeom prst="rect">
            <a:avLst/>
          </a:prstGeom>
        </p:spPr>
      </p:pic>
    </p:spTree>
    <p:extLst>
      <p:ext uri="{BB962C8B-B14F-4D97-AF65-F5344CB8AC3E}">
        <p14:creationId xmlns:p14="http://schemas.microsoft.com/office/powerpoint/2010/main" val="4036675948"/>
      </p:ext>
    </p:extLst>
  </p:cSld>
  <p:clrMapOvr>
    <a:masterClrMapping/>
  </p:clrMapOvr>
</p:sld>
</file>

<file path=ppt/theme/theme1.xml><?xml version="1.0" encoding="utf-8"?>
<a:theme xmlns:a="http://schemas.openxmlformats.org/drawingml/2006/main" name="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66106</TotalTime>
  <Words>435</Words>
  <Application>Microsoft Office PowerPoint</Application>
  <PresentationFormat>On-screen Show (16:9)</PresentationFormat>
  <Paragraphs>51</Paragraphs>
  <Slides>6</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Candara</vt:lpstr>
      <vt:lpstr>Open Sans</vt:lpstr>
      <vt:lpstr>Papyrus</vt:lpstr>
      <vt:lpstr>Times</vt:lpstr>
      <vt:lpstr>5_Blank</vt:lpstr>
      <vt:lpstr>Welcome to TFRSAC – Day 2</vt:lpstr>
      <vt:lpstr>PowerPoint Presentation</vt:lpstr>
      <vt:lpstr>Tactical Fire Remote Sensing Advisory Committee (TFRSAC)</vt:lpstr>
      <vt:lpstr>TFRSAC General Agenda Overview</vt:lpstr>
      <vt:lpstr>PowerPoint Presentation</vt:lpstr>
      <vt:lpstr>Speaker Guidance</vt:lpstr>
    </vt:vector>
  </TitlesOfParts>
  <Company>NASA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NASA / Wildfires</dc:subject>
  <dc:creator>Vince Ambrosia</dc:creator>
  <dc:description>Wildfires 15020 minute talk; notes are relevant to individual slide materials</dc:description>
  <cp:lastModifiedBy>Hinkley, Everett -FS</cp:lastModifiedBy>
  <cp:revision>306</cp:revision>
  <cp:lastPrinted>2016-05-24T06:36:26Z</cp:lastPrinted>
  <dcterms:created xsi:type="dcterms:W3CDTF">2014-03-11T18:01:56Z</dcterms:created>
  <dcterms:modified xsi:type="dcterms:W3CDTF">2021-12-02T14:51:56Z</dcterms:modified>
  <cp:category>Wildfires</cp:category>
</cp:coreProperties>
</file>