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78" r:id="rId2"/>
    <p:sldMasterId id="2147483890" r:id="rId3"/>
  </p:sldMasterIdLst>
  <p:notesMasterIdLst>
    <p:notesMasterId r:id="rId19"/>
  </p:notesMasterIdLst>
  <p:sldIdLst>
    <p:sldId id="475" r:id="rId4"/>
    <p:sldId id="15791" r:id="rId5"/>
    <p:sldId id="15788" r:id="rId6"/>
    <p:sldId id="15789" r:id="rId7"/>
    <p:sldId id="15784" r:id="rId8"/>
    <p:sldId id="15786" r:id="rId9"/>
    <p:sldId id="15790" r:id="rId10"/>
    <p:sldId id="513" r:id="rId11"/>
    <p:sldId id="487" r:id="rId12"/>
    <p:sldId id="483" r:id="rId13"/>
    <p:sldId id="484" r:id="rId14"/>
    <p:sldId id="485" r:id="rId15"/>
    <p:sldId id="489" r:id="rId16"/>
    <p:sldId id="1397" r:id="rId17"/>
    <p:sldId id="497" r:id="rId18"/>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3">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66"/>
    <a:srgbClr val="000099"/>
    <a:srgbClr val="FD5F10"/>
    <a:srgbClr val="FD8D2F"/>
    <a:srgbClr val="26FA26"/>
    <a:srgbClr val="2BF54D"/>
    <a:srgbClr val="FAA306"/>
    <a:srgbClr val="FFFF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01" autoAdjust="0"/>
    <p:restoredTop sz="87427" autoAdjust="0"/>
  </p:normalViewPr>
  <p:slideViewPr>
    <p:cSldViewPr snapToGrid="0" showGuides="1">
      <p:cViewPr varScale="1">
        <p:scale>
          <a:sx n="131" d="100"/>
          <a:sy n="131" d="100"/>
        </p:scale>
        <p:origin x="780" y="126"/>
      </p:cViewPr>
      <p:guideLst>
        <p:guide orient="horz" pos="1613"/>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13ABD42-74D5-432C-B483-B26C07D58656}" type="datetimeFigureOut">
              <a:rPr lang="en-US" smtClean="0"/>
              <a:t>5/12/2021</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8090244-3984-47A2-982B-684160400008}" type="slidenum">
              <a:rPr lang="en-US" smtClean="0"/>
              <a:t>‹#›</a:t>
            </a:fld>
            <a:endParaRPr lang="en-US" dirty="0"/>
          </a:p>
        </p:txBody>
      </p:sp>
    </p:spTree>
    <p:extLst>
      <p:ext uri="{BB962C8B-B14F-4D97-AF65-F5344CB8AC3E}">
        <p14:creationId xmlns:p14="http://schemas.microsoft.com/office/powerpoint/2010/main" val="3418147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32DBDB-569D-4D23-BD7C-073EA5DC607A}" type="slidenum">
              <a:rPr lang="en-US" smtClean="0"/>
              <a:pPr/>
              <a:t>1</a:t>
            </a:fld>
            <a:endParaRPr lang="en-US" dirty="0"/>
          </a:p>
        </p:txBody>
      </p:sp>
    </p:spTree>
    <p:extLst>
      <p:ext uri="{BB962C8B-B14F-4D97-AF65-F5344CB8AC3E}">
        <p14:creationId xmlns:p14="http://schemas.microsoft.com/office/powerpoint/2010/main" val="3838872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090244-3984-47A2-982B-684160400008}" type="slidenum">
              <a:rPr lang="en-US" smtClean="0"/>
              <a:t>15</a:t>
            </a:fld>
            <a:endParaRPr lang="en-US" dirty="0"/>
          </a:p>
        </p:txBody>
      </p:sp>
    </p:spTree>
    <p:extLst>
      <p:ext uri="{BB962C8B-B14F-4D97-AF65-F5344CB8AC3E}">
        <p14:creationId xmlns:p14="http://schemas.microsoft.com/office/powerpoint/2010/main" val="3035106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sz="1400" b="1" cap="small" dirty="0"/>
              <a:t>Our Intention</a:t>
            </a:r>
          </a:p>
          <a:p>
            <a:pPr>
              <a:spcBef>
                <a:spcPts val="0"/>
              </a:spcBef>
              <a:spcAft>
                <a:spcPts val="0"/>
              </a:spcAft>
            </a:pPr>
            <a:r>
              <a:rPr lang="en-US" dirty="0"/>
              <a:t>&gt; Evaluate existing Communities of Practice which are in place. Advocate for new CoPs where none exist. </a:t>
            </a:r>
          </a:p>
          <a:p>
            <a:endParaRPr lang="en-US" i="1" dirty="0"/>
          </a:p>
          <a:p>
            <a:pPr lvl="0">
              <a:spcBef>
                <a:spcPts val="0"/>
              </a:spcBef>
              <a:spcAft>
                <a:spcPts val="0"/>
              </a:spcAft>
            </a:pPr>
            <a:r>
              <a:rPr lang="en-US" sz="1400" b="1" cap="small" dirty="0">
                <a:solidFill>
                  <a:srgbClr val="000000"/>
                </a:solidFill>
              </a:rPr>
              <a:t>Follow-on</a:t>
            </a:r>
          </a:p>
          <a:p>
            <a:pPr marL="0" marR="0">
              <a:spcBef>
                <a:spcPts val="0"/>
              </a:spcBef>
              <a:spcAft>
                <a:spcPts val="0"/>
              </a:spcAft>
            </a:pPr>
            <a:r>
              <a:rPr lang="en-US" dirty="0">
                <a:latin typeface="Arial" panose="020B0604020202020204" pitchFamily="34" charset="0"/>
                <a:ea typeface="Calibri" panose="020F0502020204030204" pitchFamily="34" charset="0"/>
                <a:cs typeface="Arial" panose="020B0604020202020204" pitchFamily="34" charset="0"/>
              </a:rPr>
              <a:t>&gt; The USGEO Subcommittee can leverage the information gathered by CoPs as a collective body to present issues and advice to the Administration. </a:t>
            </a:r>
          </a:p>
          <a:p>
            <a:pPr marL="0" marR="0">
              <a:spcBef>
                <a:spcPts val="0"/>
              </a:spcBef>
              <a:spcAft>
                <a:spcPts val="0"/>
              </a:spcAft>
            </a:pPr>
            <a:endParaRPr lang="en-US" dirty="0">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b="1" dirty="0">
                <a:latin typeface="Arial" panose="020B0604020202020204" pitchFamily="34" charset="0"/>
                <a:ea typeface="Calibri" panose="020F0502020204030204" pitchFamily="34" charset="0"/>
                <a:cs typeface="Arial" panose="020B0604020202020204" pitchFamily="34" charset="0"/>
              </a:rPr>
              <a:t>&gt; Distilled needs &amp; gaps can be passed from the CoPs to other mechanisms to advance, refine and operationalize new capabilities. </a:t>
            </a:r>
          </a:p>
          <a:p>
            <a:pPr marL="0" marR="0">
              <a:spcBef>
                <a:spcPts val="0"/>
              </a:spcBef>
              <a:spcAft>
                <a:spcPts val="0"/>
              </a:spcAft>
            </a:pPr>
            <a:endParaRPr lang="en-US" dirty="0">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dirty="0">
                <a:latin typeface="Arial" panose="020B0604020202020204" pitchFamily="34" charset="0"/>
                <a:ea typeface="Calibri" panose="020F0502020204030204" pitchFamily="34" charset="0"/>
                <a:cs typeface="Arial" panose="020B0604020202020204" pitchFamily="34" charset="0"/>
              </a:rPr>
              <a:t>&gt; Individual USGEO members can use the information (needs and gaps) distilled from CoPs for particular programs or mechanisms they want to apply to their particular mandates</a:t>
            </a:r>
            <a:endParaRPr lang="en-US" sz="12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732DBDB-569D-4D23-BD7C-073EA5DC607A}" type="slidenum">
              <a:rPr kumimoji="0" lang="en-US" sz="1200" b="0" i="0" u="none" strike="noStrike" kern="1200" cap="none" spc="0" normalizeH="0" baseline="0" noProof="0" smtClean="0">
                <a:ln>
                  <a:noFill/>
                </a:ln>
                <a:solidFill>
                  <a:srgbClr val="000000"/>
                </a:solidFill>
                <a:effectLst/>
                <a:uLnTx/>
                <a:uFillTx/>
                <a:latin typeface="Times" pitchFamily="-16"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Times" pitchFamily="-16" charset="0"/>
              <a:ea typeface="+mn-ea"/>
              <a:cs typeface="+mn-cs"/>
            </a:endParaRPr>
          </a:p>
        </p:txBody>
      </p:sp>
    </p:spTree>
    <p:extLst>
      <p:ext uri="{BB962C8B-B14F-4D97-AF65-F5344CB8AC3E}">
        <p14:creationId xmlns:p14="http://schemas.microsoft.com/office/powerpoint/2010/main" val="3453500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sz="1400" b="1" cap="small" dirty="0"/>
              <a:t>Not clear where the clearinghouse fits in, but this seems like the best spot.  Innovation activity shown more clearly on the next slide. Here it is simply a black box. </a:t>
            </a:r>
            <a:endParaRPr lang="en-US" sz="12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732DBDB-569D-4D23-BD7C-073EA5DC607A}" type="slidenum">
              <a:rPr kumimoji="0" lang="en-US" sz="1200" b="0" i="0" u="none" strike="noStrike" kern="1200" cap="none" spc="0" normalizeH="0" baseline="0" noProof="0" smtClean="0">
                <a:ln>
                  <a:noFill/>
                </a:ln>
                <a:solidFill>
                  <a:srgbClr val="000000"/>
                </a:solidFill>
                <a:effectLst/>
                <a:uLnTx/>
                <a:uFillTx/>
                <a:latin typeface="Times" pitchFamily="-16"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Times" pitchFamily="-16" charset="0"/>
              <a:ea typeface="+mn-ea"/>
              <a:cs typeface="+mn-cs"/>
            </a:endParaRPr>
          </a:p>
        </p:txBody>
      </p:sp>
    </p:spTree>
    <p:extLst>
      <p:ext uri="{BB962C8B-B14F-4D97-AF65-F5344CB8AC3E}">
        <p14:creationId xmlns:p14="http://schemas.microsoft.com/office/powerpoint/2010/main" val="2186362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77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2DBDB-569D-4D23-BD7C-073EA5DC60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9240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77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2DBDB-569D-4D23-BD7C-073EA5DC60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5140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77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2DBDB-569D-4D23-BD7C-073EA5DC60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8372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77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2DBDB-569D-4D23-BD7C-073EA5DC60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4089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77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2DBDB-569D-4D23-BD7C-073EA5DC60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9311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66"/>
                </a:solidFill>
                <a:latin typeface="Open Sans"/>
              </a:rPr>
              <a:t>The bi-annual meeting agendas and presentations are open-access and shared with the greater community</a:t>
            </a:r>
          </a:p>
          <a:p>
            <a:endParaRPr lang="en-US" dirty="0">
              <a:solidFill>
                <a:srgbClr val="000066"/>
              </a:solidFill>
              <a:latin typeface="Open Sans"/>
            </a:endParaRPr>
          </a:p>
          <a:p>
            <a:r>
              <a:rPr lang="en-US" dirty="0"/>
              <a:t>Technology Focus Areas: </a:t>
            </a:r>
          </a:p>
          <a:p>
            <a:pPr marL="800100" lvl="1" indent="-342900">
              <a:buFont typeface="Arial" panose="020B0604020202020204" pitchFamily="34" charset="0"/>
              <a:buChar char="•"/>
            </a:pPr>
            <a:r>
              <a:rPr lang="en-US" dirty="0"/>
              <a:t>Development and demonstration of improved and emerging airborne platform capabilities (manned and UAS).</a:t>
            </a:r>
          </a:p>
          <a:p>
            <a:pPr marL="800100" lvl="1" indent="-342900">
              <a:buFont typeface="Arial" panose="020B0604020202020204" pitchFamily="34" charset="0"/>
              <a:buChar char="•"/>
            </a:pPr>
            <a:r>
              <a:rPr lang="en-US" dirty="0"/>
              <a:t>Demonstrate new sensor capabilities for enhanced fire discrimination.</a:t>
            </a:r>
          </a:p>
          <a:p>
            <a:pPr marL="800100" lvl="1" indent="-342900">
              <a:buFont typeface="Arial" panose="020B0604020202020204" pitchFamily="34" charset="0"/>
              <a:buChar char="•"/>
            </a:pPr>
            <a:r>
              <a:rPr lang="en-US" dirty="0"/>
              <a:t>Demonstrate new data communication capabilities / automated processing for real-time data distribution from sensors (airborne sensor data to end-user communities on ground).</a:t>
            </a:r>
          </a:p>
          <a:p>
            <a:pPr marL="800100" lvl="1" indent="-342900">
              <a:buFont typeface="Arial" panose="020B0604020202020204" pitchFamily="34" charset="0"/>
              <a:buChar char="•"/>
            </a:pPr>
            <a:r>
              <a:rPr lang="en-US" dirty="0"/>
              <a:t>Develop and demonstrate Collaborative Decision Environment (CDE) capabilities to effect improvements to tactical fire decision support systems.</a:t>
            </a:r>
          </a:p>
          <a:p>
            <a:endParaRPr lang="en-US" dirty="0"/>
          </a:p>
        </p:txBody>
      </p:sp>
      <p:sp>
        <p:nvSpPr>
          <p:cNvPr id="4" name="Slide Number Placeholder 3"/>
          <p:cNvSpPr>
            <a:spLocks noGrp="1"/>
          </p:cNvSpPr>
          <p:nvPr>
            <p:ph type="sldNum" sz="quarter" idx="5"/>
          </p:nvPr>
        </p:nvSpPr>
        <p:spPr/>
        <p:txBody>
          <a:bodyPr/>
          <a:lstStyle/>
          <a:p>
            <a:fld id="{B732DBDB-569D-4D23-BD7C-073EA5DC607A}" type="slidenum">
              <a:rPr lang="en-US" smtClean="0"/>
              <a:pPr/>
              <a:t>14</a:t>
            </a:fld>
            <a:endParaRPr lang="en-US" dirty="0"/>
          </a:p>
        </p:txBody>
      </p:sp>
    </p:spTree>
    <p:extLst>
      <p:ext uri="{BB962C8B-B14F-4D97-AF65-F5344CB8AC3E}">
        <p14:creationId xmlns:p14="http://schemas.microsoft.com/office/powerpoint/2010/main" val="3348280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a:prstGeom prst="rect">
            <a:avLst/>
          </a:prstGeom>
        </p:spPr>
        <p:txBody>
          <a:bodyPr lIns="91429" tIns="45714" rIns="91429" bIns="45714"/>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lIns="91429" tIns="45714" rIns="91429" bIns="45714"/>
          <a:lstStyle>
            <a:lvl1pPr marL="0" indent="0" algn="ctr">
              <a:buNone/>
              <a:defRPr/>
            </a:lvl1pPr>
            <a:lvl2pPr marL="457146" indent="0" algn="ctr">
              <a:buNone/>
              <a:defRPr/>
            </a:lvl2pPr>
            <a:lvl3pPr marL="914293" indent="0" algn="ctr">
              <a:buNone/>
              <a:defRPr/>
            </a:lvl3pPr>
            <a:lvl4pPr marL="1371440" indent="0" algn="ctr">
              <a:buNone/>
              <a:defRPr/>
            </a:lvl4pPr>
            <a:lvl5pPr marL="1828586" indent="0" algn="ctr">
              <a:buNone/>
              <a:defRPr/>
            </a:lvl5pPr>
            <a:lvl6pPr marL="2285733" indent="0" algn="ctr">
              <a:buNone/>
              <a:defRPr/>
            </a:lvl6pPr>
            <a:lvl7pPr marL="2742879" indent="0" algn="ctr">
              <a:buNone/>
              <a:defRPr/>
            </a:lvl7pPr>
            <a:lvl8pPr marL="3200026" indent="0" algn="ctr">
              <a:buNone/>
              <a:defRPr/>
            </a:lvl8pPr>
            <a:lvl9pPr marL="3657172" indent="0" algn="ctr">
              <a:buNone/>
              <a:defRPr/>
            </a:lvl9pPr>
          </a:lstStyle>
          <a:p>
            <a:r>
              <a:rPr lang="en-US"/>
              <a:t>Click to edit Master subtitle style</a:t>
            </a:r>
          </a:p>
        </p:txBody>
      </p:sp>
      <p:sp>
        <p:nvSpPr>
          <p:cNvPr id="4" name="Rectangle 202"/>
          <p:cNvSpPr>
            <a:spLocks noGrp="1" noChangeArrowheads="1"/>
          </p:cNvSpPr>
          <p:nvPr>
            <p:ph type="sldNum" sz="quarter" idx="10"/>
          </p:nvPr>
        </p:nvSpPr>
        <p:spPr>
          <a:ln/>
        </p:spPr>
        <p:txBody>
          <a:bodyPr/>
          <a:lstStyle>
            <a:lvl1pPr>
              <a:defRPr/>
            </a:lvl1pPr>
          </a:lstStyle>
          <a:p>
            <a:pPr>
              <a:defRPr/>
            </a:pPr>
            <a:fld id="{293184DB-4654-4037-B27A-70E293DB0644}" type="slidenum">
              <a:rPr lang="en-US"/>
              <a:pPr>
                <a:defRPr/>
              </a:pPr>
              <a:t>‹#›</a:t>
            </a:fld>
            <a:endParaRPr lang="en-US" dirty="0"/>
          </a:p>
        </p:txBody>
      </p:sp>
    </p:spTree>
    <p:extLst>
      <p:ext uri="{BB962C8B-B14F-4D97-AF65-F5344CB8AC3E}">
        <p14:creationId xmlns:p14="http://schemas.microsoft.com/office/powerpoint/2010/main" val="386927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58950" y="98824"/>
            <a:ext cx="6851650" cy="397669"/>
          </a:xfrm>
          <a:prstGeom prst="rect">
            <a:avLst/>
          </a:prstGeom>
        </p:spPr>
        <p:txBody>
          <a:bodyPr lIns="91429" tIns="45714" rIns="91429" bIns="45714"/>
          <a:lstStyle/>
          <a:p>
            <a:r>
              <a:rPr lang="en-US"/>
              <a:t>Click to edit Master title style</a:t>
            </a:r>
          </a:p>
        </p:txBody>
      </p:sp>
      <p:sp>
        <p:nvSpPr>
          <p:cNvPr id="3" name="Vertical Text Placeholder 2"/>
          <p:cNvSpPr>
            <a:spLocks noGrp="1"/>
          </p:cNvSpPr>
          <p:nvPr>
            <p:ph type="body" orient="vert" idx="1"/>
          </p:nvPr>
        </p:nvSpPr>
        <p:spPr>
          <a:xfrm>
            <a:off x="1566591" y="837914"/>
            <a:ext cx="7845425" cy="3852863"/>
          </a:xfrm>
          <a:prstGeom prst="rect">
            <a:avLst/>
          </a:prstGeom>
        </p:spPr>
        <p:txBody>
          <a:bodyPr vert="eaVert" lIns="91429" tIns="45714" rIns="91429" bIns="4571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02"/>
          <p:cNvSpPr>
            <a:spLocks noGrp="1" noChangeArrowheads="1"/>
          </p:cNvSpPr>
          <p:nvPr>
            <p:ph type="sldNum" sz="quarter" idx="10"/>
          </p:nvPr>
        </p:nvSpPr>
        <p:spPr>
          <a:ln/>
        </p:spPr>
        <p:txBody>
          <a:bodyPr/>
          <a:lstStyle>
            <a:lvl1pPr>
              <a:defRPr/>
            </a:lvl1pPr>
          </a:lstStyle>
          <a:p>
            <a:pPr>
              <a:defRPr/>
            </a:pPr>
            <a:fld id="{09AC1630-7D80-4646-A2B5-8E6BCE762D59}" type="slidenum">
              <a:rPr lang="en-US"/>
              <a:pPr>
                <a:defRPr/>
              </a:pPr>
              <a:t>‹#›</a:t>
            </a:fld>
            <a:endParaRPr lang="en-US" dirty="0"/>
          </a:p>
        </p:txBody>
      </p:sp>
    </p:spTree>
    <p:extLst>
      <p:ext uri="{BB962C8B-B14F-4D97-AF65-F5344CB8AC3E}">
        <p14:creationId xmlns:p14="http://schemas.microsoft.com/office/powerpoint/2010/main" val="993890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8479" y="98824"/>
            <a:ext cx="1960563" cy="4722019"/>
          </a:xfrm>
          <a:prstGeom prst="rect">
            <a:avLst/>
          </a:prstGeom>
        </p:spPr>
        <p:txBody>
          <a:bodyPr vert="eaVert" lIns="91429" tIns="45714" rIns="91429" bIns="45714"/>
          <a:lstStyle/>
          <a:p>
            <a:r>
              <a:rPr lang="en-US"/>
              <a:t>Click to edit Master title style</a:t>
            </a:r>
          </a:p>
        </p:txBody>
      </p:sp>
      <p:sp>
        <p:nvSpPr>
          <p:cNvPr id="3" name="Vertical Text Placeholder 2"/>
          <p:cNvSpPr>
            <a:spLocks noGrp="1"/>
          </p:cNvSpPr>
          <p:nvPr>
            <p:ph type="body" orient="vert" idx="1"/>
          </p:nvPr>
        </p:nvSpPr>
        <p:spPr>
          <a:xfrm>
            <a:off x="963613" y="98824"/>
            <a:ext cx="5732462" cy="4722019"/>
          </a:xfrm>
          <a:prstGeom prst="rect">
            <a:avLst/>
          </a:prstGeom>
        </p:spPr>
        <p:txBody>
          <a:bodyPr vert="eaVert" lIns="91429" tIns="45714" rIns="91429" bIns="4571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02"/>
          <p:cNvSpPr>
            <a:spLocks noGrp="1" noChangeArrowheads="1"/>
          </p:cNvSpPr>
          <p:nvPr>
            <p:ph type="sldNum" sz="quarter" idx="10"/>
          </p:nvPr>
        </p:nvSpPr>
        <p:spPr>
          <a:ln/>
        </p:spPr>
        <p:txBody>
          <a:bodyPr/>
          <a:lstStyle>
            <a:lvl1pPr>
              <a:defRPr/>
            </a:lvl1pPr>
          </a:lstStyle>
          <a:p>
            <a:pPr>
              <a:defRPr/>
            </a:pPr>
            <a:fld id="{B97F004D-6812-45E9-8D1F-0D763236986C}" type="slidenum">
              <a:rPr lang="en-US"/>
              <a:pPr>
                <a:defRPr/>
              </a:pPr>
              <a:t>‹#›</a:t>
            </a:fld>
            <a:endParaRPr lang="en-US" dirty="0"/>
          </a:p>
        </p:txBody>
      </p:sp>
    </p:spTree>
    <p:extLst>
      <p:ext uri="{BB962C8B-B14F-4D97-AF65-F5344CB8AC3E}">
        <p14:creationId xmlns:p14="http://schemas.microsoft.com/office/powerpoint/2010/main" val="2119820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63617" y="98824"/>
            <a:ext cx="7845425" cy="4722019"/>
          </a:xfrm>
          <a:prstGeom prst="rect">
            <a:avLst/>
          </a:prstGeom>
        </p:spPr>
        <p:txBody>
          <a:bodyPr lIns="91429" tIns="45714" rIns="91429" bIns="4571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02"/>
          <p:cNvSpPr>
            <a:spLocks noGrp="1" noChangeArrowheads="1"/>
          </p:cNvSpPr>
          <p:nvPr>
            <p:ph type="sldNum" sz="quarter" idx="10"/>
          </p:nvPr>
        </p:nvSpPr>
        <p:spPr>
          <a:ln/>
        </p:spPr>
        <p:txBody>
          <a:bodyPr/>
          <a:lstStyle>
            <a:lvl1pPr>
              <a:defRPr/>
            </a:lvl1pPr>
          </a:lstStyle>
          <a:p>
            <a:pPr>
              <a:defRPr/>
            </a:pPr>
            <a:fld id="{16A37A63-4A5C-4EB5-922A-D5543D71A191}" type="slidenum">
              <a:rPr lang="en-US"/>
              <a:pPr>
                <a:defRPr/>
              </a:pPr>
              <a:t>‹#›</a:t>
            </a:fld>
            <a:endParaRPr lang="en-US" dirty="0"/>
          </a:p>
        </p:txBody>
      </p:sp>
    </p:spTree>
    <p:extLst>
      <p:ext uri="{BB962C8B-B14F-4D97-AF65-F5344CB8AC3E}">
        <p14:creationId xmlns:p14="http://schemas.microsoft.com/office/powerpoint/2010/main" val="1772428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384810" y="414257"/>
            <a:ext cx="7886700" cy="630942"/>
          </a:xfrm>
          <a:prstGeom prst="rect">
            <a:avLst/>
          </a:prstGeom>
        </p:spPr>
        <p:txBody>
          <a:bodyPr anchor="t" anchorCtr="0">
            <a:spAutoFit/>
          </a:bodyPr>
          <a:lstStyle>
            <a:lvl1pPr>
              <a:defRPr sz="4000">
                <a:solidFill>
                  <a:schemeClr val="bg1"/>
                </a:solidFill>
              </a:defRPr>
            </a:lvl1pPr>
          </a:lstStyle>
          <a:p>
            <a:r>
              <a:rPr lang="en-US" dirty="0"/>
              <a:t>Click to edit Master title style</a:t>
            </a:r>
          </a:p>
        </p:txBody>
      </p:sp>
      <p:sp>
        <p:nvSpPr>
          <p:cNvPr id="3" name="Slide Number Placeholder 2"/>
          <p:cNvSpPr>
            <a:spLocks noGrp="1"/>
          </p:cNvSpPr>
          <p:nvPr>
            <p:ph type="sldNum" sz="quarter" idx="10"/>
          </p:nvPr>
        </p:nvSpPr>
        <p:spPr>
          <a:xfrm>
            <a:off x="6800850" y="4767264"/>
            <a:ext cx="2057400" cy="273844"/>
          </a:xfrm>
        </p:spPr>
        <p:txBody>
          <a:bodyPr/>
          <a:lstStyle>
            <a:lvl1pPr>
              <a:defRPr>
                <a:solidFill>
                  <a:schemeClr val="accent1">
                    <a:lumMod val="50000"/>
                  </a:schemeClr>
                </a:solidFill>
              </a:defRPr>
            </a:lvl1pPr>
          </a:lstStyle>
          <a:p>
            <a:fld id="{786A64DB-DBB3-CA48-993E-0DE1651AF3A6}" type="slidenum">
              <a:rPr lang="en-US" smtClean="0"/>
              <a:pPr/>
              <a:t>‹#›</a:t>
            </a:fld>
            <a:endParaRPr lang="en-US" dirty="0"/>
          </a:p>
        </p:txBody>
      </p:sp>
    </p:spTree>
    <p:extLst>
      <p:ext uri="{BB962C8B-B14F-4D97-AF65-F5344CB8AC3E}">
        <p14:creationId xmlns:p14="http://schemas.microsoft.com/office/powerpoint/2010/main" val="3475185721"/>
      </p:ext>
    </p:extLst>
  </p:cSld>
  <p:clrMapOvr>
    <a:masterClrMapping/>
  </p:clrMapOvr>
  <p:extLst>
    <p:ext uri="{DCECCB84-F9BA-43D5-87BE-67443E8EF086}">
      <p15:sldGuideLst xmlns:p15="http://schemas.microsoft.com/office/powerpoint/2012/main">
        <p15:guide id="1" orient="horz" pos="408" userDrawn="1">
          <p15:clr>
            <a:srgbClr val="FBAE40"/>
          </p15:clr>
        </p15:guide>
        <p15:guide id="2" pos="40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3F43C-5500-374B-961C-E24008CFE0A7}"/>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59A4630-11A3-9E40-A926-3F4FD5B4FDBF}"/>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DBF3E35-4D93-354F-80E0-7BAA08015021}"/>
              </a:ext>
            </a:extLst>
          </p:cNvPr>
          <p:cNvSpPr>
            <a:spLocks noGrp="1"/>
          </p:cNvSpPr>
          <p:nvPr>
            <p:ph type="dt" sz="half" idx="10"/>
          </p:nvPr>
        </p:nvSpPr>
        <p:spPr/>
        <p:txBody>
          <a:bodyPr/>
          <a:lstStyle/>
          <a:p>
            <a:fld id="{C34C8D66-5D7C-784B-B77C-9D7EE7BA4191}" type="datetimeFigureOut">
              <a:rPr lang="en-US" smtClean="0"/>
              <a:t>5/12/2021</a:t>
            </a:fld>
            <a:endParaRPr lang="en-US"/>
          </a:p>
        </p:txBody>
      </p:sp>
      <p:sp>
        <p:nvSpPr>
          <p:cNvPr id="5" name="Footer Placeholder 4">
            <a:extLst>
              <a:ext uri="{FF2B5EF4-FFF2-40B4-BE49-F238E27FC236}">
                <a16:creationId xmlns:a16="http://schemas.microsoft.com/office/drawing/2014/main" id="{A251A979-C794-0440-8A36-41F9F1F53C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679B33-BCB4-734B-A3DF-E5AA2036D389}"/>
              </a:ext>
            </a:extLst>
          </p:cNvPr>
          <p:cNvSpPr>
            <a:spLocks noGrp="1"/>
          </p:cNvSpPr>
          <p:nvPr>
            <p:ph type="sldNum" sz="quarter" idx="12"/>
          </p:nvPr>
        </p:nvSpPr>
        <p:spPr/>
        <p:txBody>
          <a:bodyPr/>
          <a:lstStyle/>
          <a:p>
            <a:fld id="{A48F834A-07DC-424E-AEAF-E9E3F3C41E20}" type="slidenum">
              <a:rPr lang="en-US" smtClean="0"/>
              <a:t>‹#›</a:t>
            </a:fld>
            <a:endParaRPr lang="en-US"/>
          </a:p>
        </p:txBody>
      </p:sp>
    </p:spTree>
    <p:extLst>
      <p:ext uri="{BB962C8B-B14F-4D97-AF65-F5344CB8AC3E}">
        <p14:creationId xmlns:p14="http://schemas.microsoft.com/office/powerpoint/2010/main" val="1318145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95E8F-F875-2B42-9822-52DC21C78E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91FC6D-E63D-3F4F-8404-3DA6BD8905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BEFC1A-5F9E-B647-8CC3-489D169A3846}"/>
              </a:ext>
            </a:extLst>
          </p:cNvPr>
          <p:cNvSpPr>
            <a:spLocks noGrp="1"/>
          </p:cNvSpPr>
          <p:nvPr>
            <p:ph type="dt" sz="half" idx="10"/>
          </p:nvPr>
        </p:nvSpPr>
        <p:spPr/>
        <p:txBody>
          <a:bodyPr/>
          <a:lstStyle/>
          <a:p>
            <a:fld id="{C34C8D66-5D7C-784B-B77C-9D7EE7BA4191}" type="datetimeFigureOut">
              <a:rPr lang="en-US" smtClean="0"/>
              <a:t>5/12/2021</a:t>
            </a:fld>
            <a:endParaRPr lang="en-US"/>
          </a:p>
        </p:txBody>
      </p:sp>
      <p:sp>
        <p:nvSpPr>
          <p:cNvPr id="5" name="Footer Placeholder 4">
            <a:extLst>
              <a:ext uri="{FF2B5EF4-FFF2-40B4-BE49-F238E27FC236}">
                <a16:creationId xmlns:a16="http://schemas.microsoft.com/office/drawing/2014/main" id="{084D9C90-C6EF-E44A-A8DB-3B32DC556A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55FE77-DAAE-EB45-8A1A-E655B4C06409}"/>
              </a:ext>
            </a:extLst>
          </p:cNvPr>
          <p:cNvSpPr>
            <a:spLocks noGrp="1"/>
          </p:cNvSpPr>
          <p:nvPr>
            <p:ph type="sldNum" sz="quarter" idx="12"/>
          </p:nvPr>
        </p:nvSpPr>
        <p:spPr/>
        <p:txBody>
          <a:bodyPr/>
          <a:lstStyle/>
          <a:p>
            <a:fld id="{A48F834A-07DC-424E-AEAF-E9E3F3C41E20}" type="slidenum">
              <a:rPr lang="en-US" smtClean="0"/>
              <a:t>‹#›</a:t>
            </a:fld>
            <a:endParaRPr lang="en-US"/>
          </a:p>
        </p:txBody>
      </p:sp>
    </p:spTree>
    <p:extLst>
      <p:ext uri="{BB962C8B-B14F-4D97-AF65-F5344CB8AC3E}">
        <p14:creationId xmlns:p14="http://schemas.microsoft.com/office/powerpoint/2010/main" val="3052504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9D245-0A86-9D47-A2BD-AE8618337B1E}"/>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C105F64-D5FC-BB41-B62E-5EA6195498D1}"/>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B654E4-3D30-704A-90B8-7B6141F11DFC}"/>
              </a:ext>
            </a:extLst>
          </p:cNvPr>
          <p:cNvSpPr>
            <a:spLocks noGrp="1"/>
          </p:cNvSpPr>
          <p:nvPr>
            <p:ph type="dt" sz="half" idx="10"/>
          </p:nvPr>
        </p:nvSpPr>
        <p:spPr/>
        <p:txBody>
          <a:bodyPr/>
          <a:lstStyle/>
          <a:p>
            <a:fld id="{C34C8D66-5D7C-784B-B77C-9D7EE7BA4191}" type="datetimeFigureOut">
              <a:rPr lang="en-US" smtClean="0"/>
              <a:t>5/12/2021</a:t>
            </a:fld>
            <a:endParaRPr lang="en-US"/>
          </a:p>
        </p:txBody>
      </p:sp>
      <p:sp>
        <p:nvSpPr>
          <p:cNvPr id="5" name="Footer Placeholder 4">
            <a:extLst>
              <a:ext uri="{FF2B5EF4-FFF2-40B4-BE49-F238E27FC236}">
                <a16:creationId xmlns:a16="http://schemas.microsoft.com/office/drawing/2014/main" id="{22FBDACE-6526-7C41-BD8D-23577822CD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53EF34-BD8A-E043-A6FF-453CE23AD11E}"/>
              </a:ext>
            </a:extLst>
          </p:cNvPr>
          <p:cNvSpPr>
            <a:spLocks noGrp="1"/>
          </p:cNvSpPr>
          <p:nvPr>
            <p:ph type="sldNum" sz="quarter" idx="12"/>
          </p:nvPr>
        </p:nvSpPr>
        <p:spPr/>
        <p:txBody>
          <a:bodyPr/>
          <a:lstStyle/>
          <a:p>
            <a:fld id="{A48F834A-07DC-424E-AEAF-E9E3F3C41E20}" type="slidenum">
              <a:rPr lang="en-US" smtClean="0"/>
              <a:t>‹#›</a:t>
            </a:fld>
            <a:endParaRPr lang="en-US"/>
          </a:p>
        </p:txBody>
      </p:sp>
    </p:spTree>
    <p:extLst>
      <p:ext uri="{BB962C8B-B14F-4D97-AF65-F5344CB8AC3E}">
        <p14:creationId xmlns:p14="http://schemas.microsoft.com/office/powerpoint/2010/main" val="2094939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35EC2-7919-AF4C-9344-DFEA773093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B53E8D-4E1E-A84A-AFFE-6EA66E65B275}"/>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2CC33A-1AEB-384C-8560-A067510172DC}"/>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2EE9EE-2731-6142-9318-6426E91F8020}"/>
              </a:ext>
            </a:extLst>
          </p:cNvPr>
          <p:cNvSpPr>
            <a:spLocks noGrp="1"/>
          </p:cNvSpPr>
          <p:nvPr>
            <p:ph type="dt" sz="half" idx="10"/>
          </p:nvPr>
        </p:nvSpPr>
        <p:spPr/>
        <p:txBody>
          <a:bodyPr/>
          <a:lstStyle/>
          <a:p>
            <a:fld id="{C34C8D66-5D7C-784B-B77C-9D7EE7BA4191}" type="datetimeFigureOut">
              <a:rPr lang="en-US" smtClean="0"/>
              <a:t>5/12/2021</a:t>
            </a:fld>
            <a:endParaRPr lang="en-US"/>
          </a:p>
        </p:txBody>
      </p:sp>
      <p:sp>
        <p:nvSpPr>
          <p:cNvPr id="6" name="Footer Placeholder 5">
            <a:extLst>
              <a:ext uri="{FF2B5EF4-FFF2-40B4-BE49-F238E27FC236}">
                <a16:creationId xmlns:a16="http://schemas.microsoft.com/office/drawing/2014/main" id="{C1B93A11-DDDF-A447-A96E-DB4A674F7F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BE25F4-B605-B944-8257-C122EC1FEA96}"/>
              </a:ext>
            </a:extLst>
          </p:cNvPr>
          <p:cNvSpPr>
            <a:spLocks noGrp="1"/>
          </p:cNvSpPr>
          <p:nvPr>
            <p:ph type="sldNum" sz="quarter" idx="12"/>
          </p:nvPr>
        </p:nvSpPr>
        <p:spPr/>
        <p:txBody>
          <a:bodyPr/>
          <a:lstStyle/>
          <a:p>
            <a:fld id="{A48F834A-07DC-424E-AEAF-E9E3F3C41E20}" type="slidenum">
              <a:rPr lang="en-US" smtClean="0"/>
              <a:t>‹#›</a:t>
            </a:fld>
            <a:endParaRPr lang="en-US"/>
          </a:p>
        </p:txBody>
      </p:sp>
    </p:spTree>
    <p:extLst>
      <p:ext uri="{BB962C8B-B14F-4D97-AF65-F5344CB8AC3E}">
        <p14:creationId xmlns:p14="http://schemas.microsoft.com/office/powerpoint/2010/main" val="2705633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5CA3A-69AD-E247-A60C-992554137C60}"/>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9AA784-B48C-5A4A-BED4-DDFD90FE5785}"/>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D8CEFF8-BAD7-2F4F-B931-6DFF5BFC3FA3}"/>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1D8BE1-DD1D-0E48-96FE-A0AF426A03FB}"/>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93164EF-D0C9-B042-9D70-6AC26CB1D5A3}"/>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EF662F-E0B4-EC41-B8B8-15A59B931DC5}"/>
              </a:ext>
            </a:extLst>
          </p:cNvPr>
          <p:cNvSpPr>
            <a:spLocks noGrp="1"/>
          </p:cNvSpPr>
          <p:nvPr>
            <p:ph type="dt" sz="half" idx="10"/>
          </p:nvPr>
        </p:nvSpPr>
        <p:spPr/>
        <p:txBody>
          <a:bodyPr/>
          <a:lstStyle/>
          <a:p>
            <a:fld id="{C34C8D66-5D7C-784B-B77C-9D7EE7BA4191}" type="datetimeFigureOut">
              <a:rPr lang="en-US" smtClean="0"/>
              <a:t>5/12/2021</a:t>
            </a:fld>
            <a:endParaRPr lang="en-US"/>
          </a:p>
        </p:txBody>
      </p:sp>
      <p:sp>
        <p:nvSpPr>
          <p:cNvPr id="8" name="Footer Placeholder 7">
            <a:extLst>
              <a:ext uri="{FF2B5EF4-FFF2-40B4-BE49-F238E27FC236}">
                <a16:creationId xmlns:a16="http://schemas.microsoft.com/office/drawing/2014/main" id="{14F65D7C-A7B5-534C-8C5D-3ED5EF75C8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6949F2-66FB-E54E-8E22-0A86EE625DF3}"/>
              </a:ext>
            </a:extLst>
          </p:cNvPr>
          <p:cNvSpPr>
            <a:spLocks noGrp="1"/>
          </p:cNvSpPr>
          <p:nvPr>
            <p:ph type="sldNum" sz="quarter" idx="12"/>
          </p:nvPr>
        </p:nvSpPr>
        <p:spPr/>
        <p:txBody>
          <a:bodyPr/>
          <a:lstStyle/>
          <a:p>
            <a:fld id="{A48F834A-07DC-424E-AEAF-E9E3F3C41E20}" type="slidenum">
              <a:rPr lang="en-US" smtClean="0"/>
              <a:t>‹#›</a:t>
            </a:fld>
            <a:endParaRPr lang="en-US"/>
          </a:p>
        </p:txBody>
      </p:sp>
    </p:spTree>
    <p:extLst>
      <p:ext uri="{BB962C8B-B14F-4D97-AF65-F5344CB8AC3E}">
        <p14:creationId xmlns:p14="http://schemas.microsoft.com/office/powerpoint/2010/main" val="1816257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56C40-ED7F-9E42-85B6-CF339A8AAE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1204FB-501B-9C49-B97D-78BA27DF743D}"/>
              </a:ext>
            </a:extLst>
          </p:cNvPr>
          <p:cNvSpPr>
            <a:spLocks noGrp="1"/>
          </p:cNvSpPr>
          <p:nvPr>
            <p:ph type="dt" sz="half" idx="10"/>
          </p:nvPr>
        </p:nvSpPr>
        <p:spPr/>
        <p:txBody>
          <a:bodyPr/>
          <a:lstStyle/>
          <a:p>
            <a:fld id="{C34C8D66-5D7C-784B-B77C-9D7EE7BA4191}" type="datetimeFigureOut">
              <a:rPr lang="en-US" smtClean="0"/>
              <a:t>5/12/2021</a:t>
            </a:fld>
            <a:endParaRPr lang="en-US"/>
          </a:p>
        </p:txBody>
      </p:sp>
      <p:sp>
        <p:nvSpPr>
          <p:cNvPr id="4" name="Footer Placeholder 3">
            <a:extLst>
              <a:ext uri="{FF2B5EF4-FFF2-40B4-BE49-F238E27FC236}">
                <a16:creationId xmlns:a16="http://schemas.microsoft.com/office/drawing/2014/main" id="{FAB4B06C-B106-8E40-81A1-418443D12D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FA315-DEC8-E340-8661-271491D5FABD}"/>
              </a:ext>
            </a:extLst>
          </p:cNvPr>
          <p:cNvSpPr>
            <a:spLocks noGrp="1"/>
          </p:cNvSpPr>
          <p:nvPr>
            <p:ph type="sldNum" sz="quarter" idx="12"/>
          </p:nvPr>
        </p:nvSpPr>
        <p:spPr/>
        <p:txBody>
          <a:bodyPr/>
          <a:lstStyle/>
          <a:p>
            <a:fld id="{A48F834A-07DC-424E-AEAF-E9E3F3C41E20}" type="slidenum">
              <a:rPr lang="en-US" smtClean="0"/>
              <a:t>‹#›</a:t>
            </a:fld>
            <a:endParaRPr lang="en-US"/>
          </a:p>
        </p:txBody>
      </p:sp>
    </p:spTree>
    <p:extLst>
      <p:ext uri="{BB962C8B-B14F-4D97-AF65-F5344CB8AC3E}">
        <p14:creationId xmlns:p14="http://schemas.microsoft.com/office/powerpoint/2010/main" val="2240537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8950" y="98824"/>
            <a:ext cx="6851650" cy="397669"/>
          </a:xfrm>
          <a:prstGeom prst="rect">
            <a:avLst/>
          </a:prstGeom>
        </p:spPr>
        <p:txBody>
          <a:bodyPr lIns="91429" tIns="45714" rIns="91429" bIns="45714"/>
          <a:lstStyle/>
          <a:p>
            <a:r>
              <a:rPr lang="en-US" dirty="0"/>
              <a:t>Click to edit Master title style</a:t>
            </a:r>
          </a:p>
        </p:txBody>
      </p:sp>
      <p:sp>
        <p:nvSpPr>
          <p:cNvPr id="3" name="Content Placeholder 2"/>
          <p:cNvSpPr>
            <a:spLocks noGrp="1"/>
          </p:cNvSpPr>
          <p:nvPr>
            <p:ph idx="1"/>
          </p:nvPr>
        </p:nvSpPr>
        <p:spPr>
          <a:xfrm>
            <a:off x="1566591" y="837914"/>
            <a:ext cx="7845425" cy="3852863"/>
          </a:xfrm>
          <a:prstGeom prst="rect">
            <a:avLst/>
          </a:prstGeom>
        </p:spPr>
        <p:txBody>
          <a:bodyPr lIns="91429" tIns="45714" rIns="91429" bIns="4571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02"/>
          <p:cNvSpPr>
            <a:spLocks noGrp="1" noChangeArrowheads="1"/>
          </p:cNvSpPr>
          <p:nvPr>
            <p:ph type="sldNum" sz="quarter" idx="10"/>
          </p:nvPr>
        </p:nvSpPr>
        <p:spPr>
          <a:ln/>
        </p:spPr>
        <p:txBody>
          <a:bodyPr/>
          <a:lstStyle>
            <a:lvl1pPr>
              <a:defRPr/>
            </a:lvl1pPr>
          </a:lstStyle>
          <a:p>
            <a:pPr>
              <a:defRPr/>
            </a:pPr>
            <a:fld id="{A2BAD5C3-77D7-4C56-9837-62490DC50765}" type="slidenum">
              <a:rPr lang="en-US"/>
              <a:pPr>
                <a:defRPr/>
              </a:pPr>
              <a:t>‹#›</a:t>
            </a:fld>
            <a:endParaRPr lang="en-US" dirty="0"/>
          </a:p>
        </p:txBody>
      </p:sp>
    </p:spTree>
    <p:extLst>
      <p:ext uri="{BB962C8B-B14F-4D97-AF65-F5344CB8AC3E}">
        <p14:creationId xmlns:p14="http://schemas.microsoft.com/office/powerpoint/2010/main" val="3494908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ED8F24-915B-F64B-BCA9-014279A59317}"/>
              </a:ext>
            </a:extLst>
          </p:cNvPr>
          <p:cNvSpPr>
            <a:spLocks noGrp="1"/>
          </p:cNvSpPr>
          <p:nvPr>
            <p:ph type="dt" sz="half" idx="10"/>
          </p:nvPr>
        </p:nvSpPr>
        <p:spPr/>
        <p:txBody>
          <a:bodyPr/>
          <a:lstStyle/>
          <a:p>
            <a:fld id="{C34C8D66-5D7C-784B-B77C-9D7EE7BA4191}" type="datetimeFigureOut">
              <a:rPr lang="en-US" smtClean="0"/>
              <a:t>5/12/2021</a:t>
            </a:fld>
            <a:endParaRPr lang="en-US"/>
          </a:p>
        </p:txBody>
      </p:sp>
      <p:sp>
        <p:nvSpPr>
          <p:cNvPr id="3" name="Footer Placeholder 2">
            <a:extLst>
              <a:ext uri="{FF2B5EF4-FFF2-40B4-BE49-F238E27FC236}">
                <a16:creationId xmlns:a16="http://schemas.microsoft.com/office/drawing/2014/main" id="{3FA71DFA-1B13-E148-8643-8E3A806838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BBF971-0042-9E4C-A4C7-6ACA275FC0A4}"/>
              </a:ext>
            </a:extLst>
          </p:cNvPr>
          <p:cNvSpPr>
            <a:spLocks noGrp="1"/>
          </p:cNvSpPr>
          <p:nvPr>
            <p:ph type="sldNum" sz="quarter" idx="12"/>
          </p:nvPr>
        </p:nvSpPr>
        <p:spPr/>
        <p:txBody>
          <a:bodyPr/>
          <a:lstStyle/>
          <a:p>
            <a:fld id="{A48F834A-07DC-424E-AEAF-E9E3F3C41E20}" type="slidenum">
              <a:rPr lang="en-US" smtClean="0"/>
              <a:t>‹#›</a:t>
            </a:fld>
            <a:endParaRPr lang="en-US"/>
          </a:p>
        </p:txBody>
      </p:sp>
    </p:spTree>
    <p:extLst>
      <p:ext uri="{BB962C8B-B14F-4D97-AF65-F5344CB8AC3E}">
        <p14:creationId xmlns:p14="http://schemas.microsoft.com/office/powerpoint/2010/main" val="759935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354A4-0D9E-994E-B91C-5586C5BE185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80726E5-9B71-0740-AB71-C2D0E158958D}"/>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0FFEC7-B267-664C-93AB-E5FCD6193DF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E989694-37FE-EC45-910B-5CE0D4DF98A3}"/>
              </a:ext>
            </a:extLst>
          </p:cNvPr>
          <p:cNvSpPr>
            <a:spLocks noGrp="1"/>
          </p:cNvSpPr>
          <p:nvPr>
            <p:ph type="dt" sz="half" idx="10"/>
          </p:nvPr>
        </p:nvSpPr>
        <p:spPr/>
        <p:txBody>
          <a:bodyPr/>
          <a:lstStyle/>
          <a:p>
            <a:fld id="{C34C8D66-5D7C-784B-B77C-9D7EE7BA4191}" type="datetimeFigureOut">
              <a:rPr lang="en-US" smtClean="0"/>
              <a:t>5/12/2021</a:t>
            </a:fld>
            <a:endParaRPr lang="en-US"/>
          </a:p>
        </p:txBody>
      </p:sp>
      <p:sp>
        <p:nvSpPr>
          <p:cNvPr id="6" name="Footer Placeholder 5">
            <a:extLst>
              <a:ext uri="{FF2B5EF4-FFF2-40B4-BE49-F238E27FC236}">
                <a16:creationId xmlns:a16="http://schemas.microsoft.com/office/drawing/2014/main" id="{D4A71D5F-2599-8E48-A85E-41C4D163B2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14BA24-51A5-4F48-BCFC-F5DB01D8C804}"/>
              </a:ext>
            </a:extLst>
          </p:cNvPr>
          <p:cNvSpPr>
            <a:spLocks noGrp="1"/>
          </p:cNvSpPr>
          <p:nvPr>
            <p:ph type="sldNum" sz="quarter" idx="12"/>
          </p:nvPr>
        </p:nvSpPr>
        <p:spPr/>
        <p:txBody>
          <a:bodyPr/>
          <a:lstStyle/>
          <a:p>
            <a:fld id="{A48F834A-07DC-424E-AEAF-E9E3F3C41E20}" type="slidenum">
              <a:rPr lang="en-US" smtClean="0"/>
              <a:t>‹#›</a:t>
            </a:fld>
            <a:endParaRPr lang="en-US"/>
          </a:p>
        </p:txBody>
      </p:sp>
    </p:spTree>
    <p:extLst>
      <p:ext uri="{BB962C8B-B14F-4D97-AF65-F5344CB8AC3E}">
        <p14:creationId xmlns:p14="http://schemas.microsoft.com/office/powerpoint/2010/main" val="2438902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59C86-F50B-924A-8BB6-851A48C60AC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0C138FC-8A5B-624C-8F1C-E5E3AB4F2B3A}"/>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98BF5CE-8190-7143-9D4D-446EABC9299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887D00E-7264-3E41-9D3A-0BEC1A02B914}"/>
              </a:ext>
            </a:extLst>
          </p:cNvPr>
          <p:cNvSpPr>
            <a:spLocks noGrp="1"/>
          </p:cNvSpPr>
          <p:nvPr>
            <p:ph type="dt" sz="half" idx="10"/>
          </p:nvPr>
        </p:nvSpPr>
        <p:spPr/>
        <p:txBody>
          <a:bodyPr/>
          <a:lstStyle/>
          <a:p>
            <a:fld id="{C34C8D66-5D7C-784B-B77C-9D7EE7BA4191}" type="datetimeFigureOut">
              <a:rPr lang="en-US" smtClean="0"/>
              <a:t>5/12/2021</a:t>
            </a:fld>
            <a:endParaRPr lang="en-US"/>
          </a:p>
        </p:txBody>
      </p:sp>
      <p:sp>
        <p:nvSpPr>
          <p:cNvPr id="6" name="Footer Placeholder 5">
            <a:extLst>
              <a:ext uri="{FF2B5EF4-FFF2-40B4-BE49-F238E27FC236}">
                <a16:creationId xmlns:a16="http://schemas.microsoft.com/office/drawing/2014/main" id="{9A0A9076-47A1-4149-8816-F943D82703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FE702F-0D05-EA4D-B965-659E2B51A34A}"/>
              </a:ext>
            </a:extLst>
          </p:cNvPr>
          <p:cNvSpPr>
            <a:spLocks noGrp="1"/>
          </p:cNvSpPr>
          <p:nvPr>
            <p:ph type="sldNum" sz="quarter" idx="12"/>
          </p:nvPr>
        </p:nvSpPr>
        <p:spPr/>
        <p:txBody>
          <a:bodyPr/>
          <a:lstStyle/>
          <a:p>
            <a:fld id="{A48F834A-07DC-424E-AEAF-E9E3F3C41E20}" type="slidenum">
              <a:rPr lang="en-US" smtClean="0"/>
              <a:t>‹#›</a:t>
            </a:fld>
            <a:endParaRPr lang="en-US"/>
          </a:p>
        </p:txBody>
      </p:sp>
    </p:spTree>
    <p:extLst>
      <p:ext uri="{BB962C8B-B14F-4D97-AF65-F5344CB8AC3E}">
        <p14:creationId xmlns:p14="http://schemas.microsoft.com/office/powerpoint/2010/main" val="449220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98902-3B17-6847-9D8B-3225E8A04D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A43960-7069-6041-B97C-A2C7D9D377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BC5325-CCFA-7848-9E6E-E4CE07885F26}"/>
              </a:ext>
            </a:extLst>
          </p:cNvPr>
          <p:cNvSpPr>
            <a:spLocks noGrp="1"/>
          </p:cNvSpPr>
          <p:nvPr>
            <p:ph type="dt" sz="half" idx="10"/>
          </p:nvPr>
        </p:nvSpPr>
        <p:spPr/>
        <p:txBody>
          <a:bodyPr/>
          <a:lstStyle/>
          <a:p>
            <a:fld id="{C34C8D66-5D7C-784B-B77C-9D7EE7BA4191}" type="datetimeFigureOut">
              <a:rPr lang="en-US" smtClean="0"/>
              <a:t>5/12/2021</a:t>
            </a:fld>
            <a:endParaRPr lang="en-US"/>
          </a:p>
        </p:txBody>
      </p:sp>
      <p:sp>
        <p:nvSpPr>
          <p:cNvPr id="5" name="Footer Placeholder 4">
            <a:extLst>
              <a:ext uri="{FF2B5EF4-FFF2-40B4-BE49-F238E27FC236}">
                <a16:creationId xmlns:a16="http://schemas.microsoft.com/office/drawing/2014/main" id="{EF48AED8-A423-FE4C-BF57-E275D4D62F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477F60-FC73-4F42-B98D-4DEDD4209F3E}"/>
              </a:ext>
            </a:extLst>
          </p:cNvPr>
          <p:cNvSpPr>
            <a:spLocks noGrp="1"/>
          </p:cNvSpPr>
          <p:nvPr>
            <p:ph type="sldNum" sz="quarter" idx="12"/>
          </p:nvPr>
        </p:nvSpPr>
        <p:spPr/>
        <p:txBody>
          <a:bodyPr/>
          <a:lstStyle/>
          <a:p>
            <a:fld id="{A48F834A-07DC-424E-AEAF-E9E3F3C41E20}" type="slidenum">
              <a:rPr lang="en-US" smtClean="0"/>
              <a:t>‹#›</a:t>
            </a:fld>
            <a:endParaRPr lang="en-US"/>
          </a:p>
        </p:txBody>
      </p:sp>
    </p:spTree>
    <p:extLst>
      <p:ext uri="{BB962C8B-B14F-4D97-AF65-F5344CB8AC3E}">
        <p14:creationId xmlns:p14="http://schemas.microsoft.com/office/powerpoint/2010/main" val="3004788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630248-FEE1-C547-ACBA-D2A5CCF3F58F}"/>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39D781-F189-3043-B766-F0C0CE3E519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CF2BAC-D9AF-F444-B389-55DFCF2BED27}"/>
              </a:ext>
            </a:extLst>
          </p:cNvPr>
          <p:cNvSpPr>
            <a:spLocks noGrp="1"/>
          </p:cNvSpPr>
          <p:nvPr>
            <p:ph type="dt" sz="half" idx="10"/>
          </p:nvPr>
        </p:nvSpPr>
        <p:spPr/>
        <p:txBody>
          <a:bodyPr/>
          <a:lstStyle/>
          <a:p>
            <a:fld id="{C34C8D66-5D7C-784B-B77C-9D7EE7BA4191}" type="datetimeFigureOut">
              <a:rPr lang="en-US" smtClean="0"/>
              <a:t>5/12/2021</a:t>
            </a:fld>
            <a:endParaRPr lang="en-US"/>
          </a:p>
        </p:txBody>
      </p:sp>
      <p:sp>
        <p:nvSpPr>
          <p:cNvPr id="5" name="Footer Placeholder 4">
            <a:extLst>
              <a:ext uri="{FF2B5EF4-FFF2-40B4-BE49-F238E27FC236}">
                <a16:creationId xmlns:a16="http://schemas.microsoft.com/office/drawing/2014/main" id="{2E110017-2799-734A-AE7E-5ADA30EDB2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F8B4FB-C7D9-C64C-A41D-2012E54AB279}"/>
              </a:ext>
            </a:extLst>
          </p:cNvPr>
          <p:cNvSpPr>
            <a:spLocks noGrp="1"/>
          </p:cNvSpPr>
          <p:nvPr>
            <p:ph type="sldNum" sz="quarter" idx="12"/>
          </p:nvPr>
        </p:nvSpPr>
        <p:spPr/>
        <p:txBody>
          <a:bodyPr/>
          <a:lstStyle/>
          <a:p>
            <a:fld id="{A48F834A-07DC-424E-AEAF-E9E3F3C41E20}" type="slidenum">
              <a:rPr lang="en-US" smtClean="0"/>
              <a:t>‹#›</a:t>
            </a:fld>
            <a:endParaRPr lang="en-US"/>
          </a:p>
        </p:txBody>
      </p:sp>
    </p:spTree>
    <p:extLst>
      <p:ext uri="{BB962C8B-B14F-4D97-AF65-F5344CB8AC3E}">
        <p14:creationId xmlns:p14="http://schemas.microsoft.com/office/powerpoint/2010/main" val="10447765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9" name="Picture 18" descr="EARTH_1.jpg">
            <a:extLst>
              <a:ext uri="{FF2B5EF4-FFF2-40B4-BE49-F238E27FC236}">
                <a16:creationId xmlns:a16="http://schemas.microsoft.com/office/drawing/2014/main" id="{0EA66359-280F-F247-92E3-D9C7DBD323D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Footer Placeholder 4">
            <a:extLst>
              <a:ext uri="{FF2B5EF4-FFF2-40B4-BE49-F238E27FC236}">
                <a16:creationId xmlns:a16="http://schemas.microsoft.com/office/drawing/2014/main" id="{4F8FFF24-A506-454C-A791-5E9C3C843D72}"/>
              </a:ext>
            </a:extLst>
          </p:cNvPr>
          <p:cNvSpPr>
            <a:spLocks noGrp="1"/>
          </p:cNvSpPr>
          <p:nvPr>
            <p:ph type="ftr" sz="quarter" idx="11"/>
          </p:nvPr>
        </p:nvSpPr>
        <p:spPr>
          <a:xfrm>
            <a:off x="3028950" y="4816755"/>
            <a:ext cx="3086100" cy="273844"/>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750" kern="1200">
                <a:solidFill>
                  <a:schemeClr val="bg1"/>
                </a:solidFill>
                <a:latin typeface="Arial" panose="020B0604020202020204" pitchFamily="34" charset="0"/>
                <a:ea typeface="+mn-ea"/>
                <a:cs typeface="Arial" panose="020B0604020202020204" pitchFamily="34" charset="0"/>
              </a:defRPr>
            </a:lvl1pPr>
            <a:lvl2pPr marL="342900" algn="l" rtl="0" eaLnBrk="0" fontAlgn="base" hangingPunct="0">
              <a:spcBef>
                <a:spcPct val="0"/>
              </a:spcBef>
              <a:spcAft>
                <a:spcPct val="0"/>
              </a:spcAft>
              <a:defRPr sz="1500" kern="1200">
                <a:solidFill>
                  <a:schemeClr val="tx1"/>
                </a:solidFill>
                <a:latin typeface="Arial" charset="0"/>
                <a:ea typeface="+mn-ea"/>
                <a:cs typeface="+mn-cs"/>
              </a:defRPr>
            </a:lvl2pPr>
            <a:lvl3pPr marL="685800" algn="l" rtl="0" eaLnBrk="0" fontAlgn="base" hangingPunct="0">
              <a:spcBef>
                <a:spcPct val="0"/>
              </a:spcBef>
              <a:spcAft>
                <a:spcPct val="0"/>
              </a:spcAft>
              <a:defRPr sz="1500" kern="1200">
                <a:solidFill>
                  <a:schemeClr val="tx1"/>
                </a:solidFill>
                <a:latin typeface="Arial" charset="0"/>
                <a:ea typeface="+mn-ea"/>
                <a:cs typeface="+mn-cs"/>
              </a:defRPr>
            </a:lvl3pPr>
            <a:lvl4pPr marL="1028700" algn="l" rtl="0" eaLnBrk="0" fontAlgn="base" hangingPunct="0">
              <a:spcBef>
                <a:spcPct val="0"/>
              </a:spcBef>
              <a:spcAft>
                <a:spcPct val="0"/>
              </a:spcAft>
              <a:defRPr sz="1500" kern="1200">
                <a:solidFill>
                  <a:schemeClr val="tx1"/>
                </a:solidFill>
                <a:latin typeface="Arial" charset="0"/>
                <a:ea typeface="+mn-ea"/>
                <a:cs typeface="+mn-cs"/>
              </a:defRPr>
            </a:lvl4pPr>
            <a:lvl5pPr marL="1371600" algn="l" rtl="0" eaLnBrk="0" fontAlgn="base" hangingPunct="0">
              <a:spcBef>
                <a:spcPct val="0"/>
              </a:spcBef>
              <a:spcAft>
                <a:spcPct val="0"/>
              </a:spcAft>
              <a:defRPr sz="1500" kern="1200">
                <a:solidFill>
                  <a:schemeClr val="tx1"/>
                </a:solidFill>
                <a:latin typeface="Arial" charset="0"/>
                <a:ea typeface="+mn-ea"/>
                <a:cs typeface="+mn-cs"/>
              </a:defRPr>
            </a:lvl5pPr>
            <a:lvl6pPr marL="1714500" algn="l" defTabSz="685800" rtl="0" eaLnBrk="1" latinLnBrk="0" hangingPunct="1">
              <a:defRPr sz="1500" kern="1200">
                <a:solidFill>
                  <a:schemeClr val="tx1"/>
                </a:solidFill>
                <a:latin typeface="Arial" charset="0"/>
                <a:ea typeface="+mn-ea"/>
                <a:cs typeface="+mn-cs"/>
              </a:defRPr>
            </a:lvl6pPr>
            <a:lvl7pPr marL="2057400" algn="l" defTabSz="685800" rtl="0" eaLnBrk="1" latinLnBrk="0" hangingPunct="1">
              <a:defRPr sz="1500" kern="1200">
                <a:solidFill>
                  <a:schemeClr val="tx1"/>
                </a:solidFill>
                <a:latin typeface="Arial" charset="0"/>
                <a:ea typeface="+mn-ea"/>
                <a:cs typeface="+mn-cs"/>
              </a:defRPr>
            </a:lvl7pPr>
            <a:lvl8pPr marL="2400300" algn="l" defTabSz="685800" rtl="0" eaLnBrk="1" latinLnBrk="0" hangingPunct="1">
              <a:defRPr sz="1500" kern="1200">
                <a:solidFill>
                  <a:schemeClr val="tx1"/>
                </a:solidFill>
                <a:latin typeface="Arial" charset="0"/>
                <a:ea typeface="+mn-ea"/>
                <a:cs typeface="+mn-cs"/>
              </a:defRPr>
            </a:lvl8pPr>
            <a:lvl9pPr marL="2743200" algn="l" defTabSz="685800" rtl="0" eaLnBrk="1" latinLnBrk="0" hangingPunct="1">
              <a:defRPr sz="1500" kern="1200">
                <a:solidFill>
                  <a:schemeClr val="tx1"/>
                </a:solidFill>
                <a:latin typeface="Arial" charset="0"/>
                <a:ea typeface="+mn-ea"/>
                <a:cs typeface="+mn-cs"/>
              </a:defRPr>
            </a:lvl9pPr>
          </a:lstStyle>
          <a:p>
            <a:endParaRPr lang="en-US" dirty="0"/>
          </a:p>
        </p:txBody>
      </p:sp>
      <p:sp>
        <p:nvSpPr>
          <p:cNvPr id="6" name="Slide Number Placeholder 5">
            <a:extLst>
              <a:ext uri="{FF2B5EF4-FFF2-40B4-BE49-F238E27FC236}">
                <a16:creationId xmlns:a16="http://schemas.microsoft.com/office/drawing/2014/main" id="{9DD89AD3-FDEB-FB43-85E2-1EB84C13A1CA}"/>
              </a:ext>
            </a:extLst>
          </p:cNvPr>
          <p:cNvSpPr>
            <a:spLocks noGrp="1"/>
          </p:cNvSpPr>
          <p:nvPr>
            <p:ph type="sldNum" sz="quarter" idx="12"/>
          </p:nvPr>
        </p:nvSpPr>
        <p:spPr/>
        <p:txBody>
          <a:bodyPr/>
          <a:lstStyle>
            <a:lvl1pPr>
              <a:defRPr>
                <a:solidFill>
                  <a:schemeClr val="bg1"/>
                </a:solidFill>
              </a:defRPr>
            </a:lvl1pPr>
          </a:lstStyle>
          <a:p>
            <a:fld id="{2E8C51FE-49D9-314D-9957-ABBF7DDE8782}" type="slidenum">
              <a:rPr lang="en-US" smtClean="0"/>
              <a:pPr/>
              <a:t>‹#›</a:t>
            </a:fld>
            <a:endParaRPr lang="en-US" dirty="0"/>
          </a:p>
        </p:txBody>
      </p:sp>
      <p:sp>
        <p:nvSpPr>
          <p:cNvPr id="3" name="Subtitle 2">
            <a:extLst>
              <a:ext uri="{FF2B5EF4-FFF2-40B4-BE49-F238E27FC236}">
                <a16:creationId xmlns:a16="http://schemas.microsoft.com/office/drawing/2014/main" id="{AE77D0F7-4A6B-4045-B534-3DB6A60EA85B}"/>
              </a:ext>
            </a:extLst>
          </p:cNvPr>
          <p:cNvSpPr>
            <a:spLocks noGrp="1"/>
          </p:cNvSpPr>
          <p:nvPr userDrawn="1">
            <p:ph type="subTitle" idx="1" hasCustomPrompt="1"/>
          </p:nvPr>
        </p:nvSpPr>
        <p:spPr>
          <a:xfrm>
            <a:off x="1177270" y="3416882"/>
            <a:ext cx="3948194" cy="807104"/>
          </a:xfrm>
        </p:spPr>
        <p:txBody>
          <a:bodyPr wrap="square">
            <a:spAutoFit/>
          </a:bodyPr>
          <a:lstStyle>
            <a:lvl1pPr marL="0" indent="0" algn="l">
              <a:spcBef>
                <a:spcPts val="300"/>
              </a:spcBef>
              <a:buNone/>
              <a:defRPr sz="1350" b="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a:spcBef>
                <a:spcPts val="400"/>
              </a:spcBef>
            </a:pPr>
            <a:r>
              <a:rPr lang="en-US" b="1" dirty="0"/>
              <a:t>PRESENTER NAME</a:t>
            </a:r>
          </a:p>
          <a:p>
            <a:pPr>
              <a:spcBef>
                <a:spcPts val="400"/>
              </a:spcBef>
            </a:pPr>
            <a:r>
              <a:rPr lang="en-US" dirty="0"/>
              <a:t>Title</a:t>
            </a:r>
          </a:p>
          <a:p>
            <a:pPr>
              <a:spcBef>
                <a:spcPts val="400"/>
              </a:spcBef>
            </a:pPr>
            <a:r>
              <a:rPr lang="en-US" dirty="0"/>
              <a:t>Date</a:t>
            </a:r>
          </a:p>
        </p:txBody>
      </p:sp>
      <p:grpSp>
        <p:nvGrpSpPr>
          <p:cNvPr id="13" name="Group 12">
            <a:extLst>
              <a:ext uri="{FF2B5EF4-FFF2-40B4-BE49-F238E27FC236}">
                <a16:creationId xmlns:a16="http://schemas.microsoft.com/office/drawing/2014/main" id="{0DC9AB83-A0F5-4242-83F8-F696194B5BAA}"/>
              </a:ext>
            </a:extLst>
          </p:cNvPr>
          <p:cNvGrpSpPr/>
          <p:nvPr userDrawn="1"/>
        </p:nvGrpSpPr>
        <p:grpSpPr>
          <a:xfrm>
            <a:off x="-355333" y="-9796"/>
            <a:ext cx="2398142" cy="5157680"/>
            <a:chOff x="-473777" y="-18943"/>
            <a:chExt cx="3197522" cy="6876906"/>
          </a:xfrm>
        </p:grpSpPr>
        <p:sp>
          <p:nvSpPr>
            <p:cNvPr id="14" name="Freeform 5">
              <a:extLst>
                <a:ext uri="{FF2B5EF4-FFF2-40B4-BE49-F238E27FC236}">
                  <a16:creationId xmlns:a16="http://schemas.microsoft.com/office/drawing/2014/main" id="{9E64F393-4993-C547-BBC7-86A7993F3484}"/>
                </a:ext>
              </a:extLst>
            </p:cNvPr>
            <p:cNvSpPr>
              <a:spLocks/>
            </p:cNvSpPr>
            <p:nvPr/>
          </p:nvSpPr>
          <p:spPr bwMode="auto">
            <a:xfrm>
              <a:off x="-473777" y="-18943"/>
              <a:ext cx="3197522" cy="6152517"/>
            </a:xfrm>
            <a:custGeom>
              <a:avLst/>
              <a:gdLst>
                <a:gd name="T0" fmla="*/ 370 w 1003"/>
                <a:gd name="T1" fmla="*/ 0 h 1936"/>
                <a:gd name="T2" fmla="*/ 561 w 1003"/>
                <a:gd name="T3" fmla="*/ 1936 h 1936"/>
                <a:gd name="T4" fmla="*/ 1003 w 1003"/>
                <a:gd name="T5" fmla="*/ 3 h 1936"/>
                <a:gd name="T6" fmla="*/ 370 w 1003"/>
                <a:gd name="T7" fmla="*/ 0 h 1936"/>
              </a:gdLst>
              <a:ahLst/>
              <a:cxnLst>
                <a:cxn ang="0">
                  <a:pos x="T0" y="T1"/>
                </a:cxn>
                <a:cxn ang="0">
                  <a:pos x="T2" y="T3"/>
                </a:cxn>
                <a:cxn ang="0">
                  <a:pos x="T4" y="T5"/>
                </a:cxn>
                <a:cxn ang="0">
                  <a:pos x="T6" y="T7"/>
                </a:cxn>
              </a:cxnLst>
              <a:rect l="0" t="0" r="r" b="b"/>
              <a:pathLst>
                <a:path w="1003" h="1936">
                  <a:moveTo>
                    <a:pt x="370" y="0"/>
                  </a:moveTo>
                  <a:cubicBezTo>
                    <a:pt x="153" y="463"/>
                    <a:pt x="47" y="1140"/>
                    <a:pt x="561" y="1936"/>
                  </a:cubicBezTo>
                  <a:cubicBezTo>
                    <a:pt x="561" y="1936"/>
                    <a:pt x="0" y="907"/>
                    <a:pt x="1003" y="3"/>
                  </a:cubicBezTo>
                  <a:lnTo>
                    <a:pt x="370" y="0"/>
                  </a:lnTo>
                  <a:close/>
                </a:path>
              </a:pathLst>
            </a:custGeom>
            <a:gradFill flip="none" rotWithShape="1">
              <a:gsLst>
                <a:gs pos="97000">
                  <a:schemeClr val="tx1"/>
                </a:gs>
                <a:gs pos="6000">
                  <a:srgbClr val="011355"/>
                </a:gs>
                <a:gs pos="55000">
                  <a:srgbClr val="004215"/>
                </a:gs>
              </a:gsLst>
              <a:lin ang="16200000" scaled="1"/>
              <a:tileRect/>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17" name="Freeform 6">
              <a:extLst>
                <a:ext uri="{FF2B5EF4-FFF2-40B4-BE49-F238E27FC236}">
                  <a16:creationId xmlns:a16="http://schemas.microsoft.com/office/drawing/2014/main" id="{725CA530-5A88-1944-9944-3A8D73BBCFC5}"/>
                </a:ext>
              </a:extLst>
            </p:cNvPr>
            <p:cNvSpPr>
              <a:spLocks noEditPoints="1"/>
            </p:cNvSpPr>
            <p:nvPr/>
          </p:nvSpPr>
          <p:spPr bwMode="auto">
            <a:xfrm>
              <a:off x="-14253" y="-9370"/>
              <a:ext cx="1913089" cy="6867333"/>
            </a:xfrm>
            <a:custGeom>
              <a:avLst/>
              <a:gdLst>
                <a:gd name="T0" fmla="*/ 0 w 600"/>
                <a:gd name="T1" fmla="*/ 2161 h 2161"/>
                <a:gd name="T2" fmla="*/ 600 w 600"/>
                <a:gd name="T3" fmla="*/ 2161 h 2161"/>
                <a:gd name="T4" fmla="*/ 363 w 600"/>
                <a:gd name="T5" fmla="*/ 1903 h 2161"/>
                <a:gd name="T6" fmla="*/ 1 w 600"/>
                <a:gd name="T7" fmla="*/ 918 h 2161"/>
                <a:gd name="T8" fmla="*/ 0 w 600"/>
                <a:gd name="T9" fmla="*/ 2161 h 2161"/>
                <a:gd name="T10" fmla="*/ 1 w 600"/>
                <a:gd name="T11" fmla="*/ 536 h 2161"/>
                <a:gd name="T12" fmla="*/ 133 w 600"/>
                <a:gd name="T13" fmla="*/ 0 h 2161"/>
                <a:gd name="T14" fmla="*/ 0 w 600"/>
                <a:gd name="T15" fmla="*/ 0 h 2161"/>
                <a:gd name="T16" fmla="*/ 1 w 600"/>
                <a:gd name="T17" fmla="*/ 536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0" h="2161">
                  <a:moveTo>
                    <a:pt x="0" y="2161"/>
                  </a:moveTo>
                  <a:cubicBezTo>
                    <a:pt x="246" y="2161"/>
                    <a:pt x="600" y="2161"/>
                    <a:pt x="600" y="2161"/>
                  </a:cubicBezTo>
                  <a:cubicBezTo>
                    <a:pt x="521" y="2085"/>
                    <a:pt x="442" y="2000"/>
                    <a:pt x="363" y="1903"/>
                  </a:cubicBezTo>
                  <a:cubicBezTo>
                    <a:pt x="363" y="1903"/>
                    <a:pt x="58" y="1508"/>
                    <a:pt x="1" y="918"/>
                  </a:cubicBezTo>
                  <a:lnTo>
                    <a:pt x="0" y="2161"/>
                  </a:lnTo>
                  <a:close/>
                  <a:moveTo>
                    <a:pt x="1" y="536"/>
                  </a:moveTo>
                  <a:cubicBezTo>
                    <a:pt x="18" y="367"/>
                    <a:pt x="59" y="187"/>
                    <a:pt x="133" y="0"/>
                  </a:cubicBezTo>
                  <a:cubicBezTo>
                    <a:pt x="133" y="0"/>
                    <a:pt x="74" y="0"/>
                    <a:pt x="0" y="0"/>
                  </a:cubicBezTo>
                  <a:lnTo>
                    <a:pt x="1" y="536"/>
                  </a:lnTo>
                  <a:close/>
                </a:path>
              </a:pathLst>
            </a:custGeom>
            <a:gradFill flip="none" rotWithShape="1">
              <a:gsLst>
                <a:gs pos="26000">
                  <a:srgbClr val="004215"/>
                </a:gs>
                <a:gs pos="0">
                  <a:schemeClr val="tx1"/>
                </a:gs>
                <a:gs pos="100000">
                  <a:srgbClr val="011355"/>
                </a:gs>
              </a:gsLst>
              <a:lin ang="5400000" scaled="1"/>
              <a:tileRect/>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grpSp>
      <p:pic>
        <p:nvPicPr>
          <p:cNvPr id="20" name="Picture 19">
            <a:extLst>
              <a:ext uri="{FF2B5EF4-FFF2-40B4-BE49-F238E27FC236}">
                <a16:creationId xmlns:a16="http://schemas.microsoft.com/office/drawing/2014/main" id="{8421AB49-19C6-6146-8053-4EF8FA0D05B2}"/>
              </a:ext>
            </a:extLst>
          </p:cNvPr>
          <p:cNvPicPr>
            <a:picLocks noChangeAspect="1"/>
          </p:cNvPicPr>
          <p:nvPr userDrawn="1"/>
        </p:nvPicPr>
        <p:blipFill>
          <a:blip r:embed="rId3"/>
          <a:stretch>
            <a:fillRect/>
          </a:stretch>
        </p:blipFill>
        <p:spPr>
          <a:xfrm>
            <a:off x="6856793" y="228600"/>
            <a:ext cx="2077181" cy="630317"/>
          </a:xfrm>
          <a:prstGeom prst="rect">
            <a:avLst/>
          </a:prstGeom>
        </p:spPr>
      </p:pic>
    </p:spTree>
    <p:extLst>
      <p:ext uri="{BB962C8B-B14F-4D97-AF65-F5344CB8AC3E}">
        <p14:creationId xmlns:p14="http://schemas.microsoft.com/office/powerpoint/2010/main" val="2757330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2040">
          <p15:clr>
            <a:srgbClr val="FBAE40"/>
          </p15:clr>
        </p15:guide>
        <p15:guide id="2" pos="1056">
          <p15:clr>
            <a:srgbClr val="FBAE40"/>
          </p15:clr>
        </p15:guide>
        <p15:guide id="3" orient="horz" pos="2352">
          <p15:clr>
            <a:srgbClr val="FBAE40"/>
          </p15:clr>
        </p15:guide>
        <p15:guide id="4" orient="horz" pos="26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sp>
        <p:nvSpPr>
          <p:cNvPr id="17" name="Picture Placeholder 33">
            <a:extLst>
              <a:ext uri="{FF2B5EF4-FFF2-40B4-BE49-F238E27FC236}">
                <a16:creationId xmlns:a16="http://schemas.microsoft.com/office/drawing/2014/main" id="{A0FCFC10-9D9A-AE4B-8815-525F14896C46}"/>
              </a:ext>
            </a:extLst>
          </p:cNvPr>
          <p:cNvSpPr>
            <a:spLocks noGrp="1"/>
          </p:cNvSpPr>
          <p:nvPr>
            <p:ph type="pic" sz="quarter" idx="13"/>
          </p:nvPr>
        </p:nvSpPr>
        <p:spPr>
          <a:xfrm>
            <a:off x="4707517" y="0"/>
            <a:ext cx="4436483" cy="5143500"/>
          </a:xfrm>
        </p:spPr>
        <p:txBody>
          <a:bodyPr/>
          <a:lstStyle/>
          <a:p>
            <a:endParaRPr lang="en-US" dirty="0"/>
          </a:p>
        </p:txBody>
      </p:sp>
      <p:pic>
        <p:nvPicPr>
          <p:cNvPr id="5" name="Picture 4"/>
          <p:cNvPicPr>
            <a:picLocks noChangeAspect="1"/>
          </p:cNvPicPr>
          <p:nvPr userDrawn="1"/>
        </p:nvPicPr>
        <p:blipFill rotWithShape="1">
          <a:blip r:embed="rId2" cstate="hqprint">
            <a:extLst>
              <a:ext uri="{28A0092B-C50C-407E-A947-70E740481C1C}">
                <a14:useLocalDpi xmlns:a14="http://schemas.microsoft.com/office/drawing/2010/main"/>
              </a:ext>
            </a:extLst>
          </a:blip>
          <a:srcRect r="-10110" b="-16486"/>
          <a:stretch/>
        </p:blipFill>
        <p:spPr>
          <a:xfrm>
            <a:off x="4707517" y="1"/>
            <a:ext cx="4436483" cy="5143500"/>
          </a:xfrm>
          <a:prstGeom prst="rect">
            <a:avLst/>
          </a:prstGeom>
          <a:solidFill>
            <a:schemeClr val="tx1"/>
          </a:solidFill>
        </p:spPr>
      </p:pic>
    </p:spTree>
    <p:extLst>
      <p:ext uri="{BB962C8B-B14F-4D97-AF65-F5344CB8AC3E}">
        <p14:creationId xmlns:p14="http://schemas.microsoft.com/office/powerpoint/2010/main" val="401819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hank You">
    <p:spTree>
      <p:nvGrpSpPr>
        <p:cNvPr id="1" name=""/>
        <p:cNvGrpSpPr/>
        <p:nvPr/>
      </p:nvGrpSpPr>
      <p:grpSpPr>
        <a:xfrm>
          <a:off x="0" y="0"/>
          <a:ext cx="0" cy="0"/>
          <a:chOff x="0" y="0"/>
          <a:chExt cx="0" cy="0"/>
        </a:xfrm>
      </p:grpSpPr>
      <p:sp>
        <p:nvSpPr>
          <p:cNvPr id="17" name="Picture Placeholder 33">
            <a:extLst>
              <a:ext uri="{FF2B5EF4-FFF2-40B4-BE49-F238E27FC236}">
                <a16:creationId xmlns:a16="http://schemas.microsoft.com/office/drawing/2014/main" id="{A0FCFC10-9D9A-AE4B-8815-525F14896C46}"/>
              </a:ext>
            </a:extLst>
          </p:cNvPr>
          <p:cNvSpPr>
            <a:spLocks noGrp="1"/>
          </p:cNvSpPr>
          <p:nvPr>
            <p:ph type="pic" sz="quarter" idx="13"/>
          </p:nvPr>
        </p:nvSpPr>
        <p:spPr>
          <a:xfrm>
            <a:off x="4707517" y="0"/>
            <a:ext cx="4436483" cy="5143500"/>
          </a:xfrm>
        </p:spPr>
        <p:txBody>
          <a:bodyPr/>
          <a:lstStyle/>
          <a:p>
            <a:endParaRPr lang="en-US" dirty="0"/>
          </a:p>
        </p:txBody>
      </p:sp>
      <p:pic>
        <p:nvPicPr>
          <p:cNvPr id="8" name="Picture 7" descr="A picture containing man, black, photo, player&#10;&#10;Description automatically generated">
            <a:extLst>
              <a:ext uri="{FF2B5EF4-FFF2-40B4-BE49-F238E27FC236}">
                <a16:creationId xmlns:a16="http://schemas.microsoft.com/office/drawing/2014/main" id="{43DF6B86-5239-2340-ABE1-8DB7A96BE02C}"/>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84646" y="66675"/>
            <a:ext cx="4280412" cy="1666875"/>
          </a:xfrm>
          <a:prstGeom prst="rect">
            <a:avLst/>
          </a:prstGeom>
        </p:spPr>
      </p:pic>
      <p:pic>
        <p:nvPicPr>
          <p:cNvPr id="5" name="Picture 4"/>
          <p:cNvPicPr>
            <a:picLocks noChangeAspect="1"/>
          </p:cNvPicPr>
          <p:nvPr userDrawn="1"/>
        </p:nvPicPr>
        <p:blipFill rotWithShape="1">
          <a:blip r:embed="rId3" cstate="hqprint">
            <a:extLst>
              <a:ext uri="{28A0092B-C50C-407E-A947-70E740481C1C}">
                <a14:useLocalDpi xmlns:a14="http://schemas.microsoft.com/office/drawing/2010/main"/>
              </a:ext>
            </a:extLst>
          </a:blip>
          <a:srcRect r="-10110" b="-16486"/>
          <a:stretch/>
        </p:blipFill>
        <p:spPr>
          <a:xfrm>
            <a:off x="4707517" y="1"/>
            <a:ext cx="4436483" cy="5143500"/>
          </a:xfrm>
          <a:prstGeom prst="rect">
            <a:avLst/>
          </a:prstGeom>
          <a:solidFill>
            <a:schemeClr val="tx1"/>
          </a:solidFill>
        </p:spPr>
      </p:pic>
      <p:pic>
        <p:nvPicPr>
          <p:cNvPr id="6" name="Picture 5" descr="A picture containing man, black, photo, player&#10;&#10;Description automatically generated">
            <a:extLst>
              <a:ext uri="{FF2B5EF4-FFF2-40B4-BE49-F238E27FC236}">
                <a16:creationId xmlns:a16="http://schemas.microsoft.com/office/drawing/2014/main" id="{EF583862-CB36-4190-951A-01B00FF16E9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84646" y="1769646"/>
            <a:ext cx="4280412" cy="1666875"/>
          </a:xfrm>
          <a:prstGeom prst="rect">
            <a:avLst/>
          </a:prstGeom>
        </p:spPr>
      </p:pic>
    </p:spTree>
    <p:extLst>
      <p:ext uri="{BB962C8B-B14F-4D97-AF65-F5344CB8AC3E}">
        <p14:creationId xmlns:p14="http://schemas.microsoft.com/office/powerpoint/2010/main" val="4011396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Highlight and Content">
  <p:cSld name="Highlight and Content">
    <p:spTree>
      <p:nvGrpSpPr>
        <p:cNvPr id="1" name="Shape 205"/>
        <p:cNvGrpSpPr/>
        <p:nvPr/>
      </p:nvGrpSpPr>
      <p:grpSpPr>
        <a:xfrm>
          <a:off x="0" y="0"/>
          <a:ext cx="0" cy="0"/>
          <a:chOff x="0" y="0"/>
          <a:chExt cx="0" cy="0"/>
        </a:xfrm>
      </p:grpSpPr>
      <p:sp>
        <p:nvSpPr>
          <p:cNvPr id="206" name="Google Shape;206;p30"/>
          <p:cNvSpPr txBox="1">
            <a:spLocks noGrp="1"/>
          </p:cNvSpPr>
          <p:nvPr>
            <p:ph type="sldNum" idx="12"/>
          </p:nvPr>
        </p:nvSpPr>
        <p:spPr>
          <a:xfrm>
            <a:off x="6800850" y="4767263"/>
            <a:ext cx="2057400" cy="273844"/>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207" name="Google Shape;207;p30"/>
          <p:cNvSpPr txBox="1">
            <a:spLocks noGrp="1"/>
          </p:cNvSpPr>
          <p:nvPr>
            <p:ph type="title"/>
          </p:nvPr>
        </p:nvSpPr>
        <p:spPr>
          <a:xfrm>
            <a:off x="628650" y="273844"/>
            <a:ext cx="7886700" cy="4275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A7278"/>
              </a:buClr>
              <a:buSzPts val="1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8" name="Google Shape;208;p30"/>
          <p:cNvSpPr txBox="1">
            <a:spLocks noGrp="1"/>
          </p:cNvSpPr>
          <p:nvPr>
            <p:ph type="body" idx="1"/>
          </p:nvPr>
        </p:nvSpPr>
        <p:spPr>
          <a:xfrm>
            <a:off x="618634" y="860268"/>
            <a:ext cx="3259784" cy="3544988"/>
          </a:xfrm>
          <a:prstGeom prst="rect">
            <a:avLst/>
          </a:prstGeom>
          <a:noFill/>
          <a:ln>
            <a:noFill/>
          </a:ln>
        </p:spPr>
        <p:txBody>
          <a:bodyPr spcFirstLastPara="1" wrap="square" lIns="91425" tIns="45700" rIns="91425" bIns="45700" anchor="t" anchorCtr="0">
            <a:normAutofit/>
          </a:bodyPr>
          <a:lstStyle>
            <a:lvl1pPr marL="342900" lvl="0" indent="-171450" algn="l">
              <a:lnSpc>
                <a:spcPct val="100000"/>
              </a:lnSpc>
              <a:spcBef>
                <a:spcPts val="750"/>
              </a:spcBef>
              <a:spcAft>
                <a:spcPts val="0"/>
              </a:spcAft>
              <a:buClr>
                <a:srgbClr val="5595AC"/>
              </a:buClr>
              <a:buSzPts val="2400"/>
              <a:buNone/>
              <a:defRPr/>
            </a:lvl1pPr>
            <a:lvl2pPr marL="685800" lvl="1" indent="-171450" algn="l">
              <a:lnSpc>
                <a:spcPct val="90000"/>
              </a:lnSpc>
              <a:spcBef>
                <a:spcPts val="375"/>
              </a:spcBef>
              <a:spcAft>
                <a:spcPts val="0"/>
              </a:spcAft>
              <a:buClr>
                <a:srgbClr val="6A7278"/>
              </a:buClr>
              <a:buSzPts val="2000"/>
              <a:buNone/>
              <a:defRPr/>
            </a:lvl2pPr>
            <a:lvl3pPr marL="1028700" lvl="2" indent="-257175" algn="l">
              <a:lnSpc>
                <a:spcPct val="90000"/>
              </a:lnSpc>
              <a:spcBef>
                <a:spcPts val="375"/>
              </a:spcBef>
              <a:spcAft>
                <a:spcPts val="0"/>
              </a:spcAft>
              <a:buClr>
                <a:srgbClr val="6A7278"/>
              </a:buClr>
              <a:buSzPts val="1800"/>
              <a:buChar char="•"/>
              <a:defRPr/>
            </a:lvl3pPr>
            <a:lvl4pPr marL="1371600" lvl="3" indent="-257175" algn="l">
              <a:lnSpc>
                <a:spcPct val="90000"/>
              </a:lnSpc>
              <a:spcBef>
                <a:spcPts val="375"/>
              </a:spcBef>
              <a:spcAft>
                <a:spcPts val="0"/>
              </a:spcAft>
              <a:buClr>
                <a:srgbClr val="6A7278"/>
              </a:buClr>
              <a:buSzPts val="1800"/>
              <a:buChar char="•"/>
              <a:defRPr/>
            </a:lvl4pPr>
            <a:lvl5pPr marL="1714500" lvl="4" indent="-257175" algn="l">
              <a:lnSpc>
                <a:spcPct val="90000"/>
              </a:lnSpc>
              <a:spcBef>
                <a:spcPts val="375"/>
              </a:spcBef>
              <a:spcAft>
                <a:spcPts val="0"/>
              </a:spcAft>
              <a:buClr>
                <a:srgbClr val="6A7278"/>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09" name="Google Shape;209;p30"/>
          <p:cNvSpPr txBox="1">
            <a:spLocks noGrp="1"/>
          </p:cNvSpPr>
          <p:nvPr>
            <p:ph type="body" idx="2"/>
          </p:nvPr>
        </p:nvSpPr>
        <p:spPr>
          <a:xfrm>
            <a:off x="4296103" y="860267"/>
            <a:ext cx="4219247" cy="3544988"/>
          </a:xfrm>
          <a:prstGeom prst="rect">
            <a:avLst/>
          </a:prstGeom>
          <a:noFill/>
          <a:ln>
            <a:noFill/>
          </a:ln>
        </p:spPr>
        <p:txBody>
          <a:bodyPr spcFirstLastPara="1" wrap="square" lIns="91425" tIns="45700" rIns="91425" bIns="45700" anchor="t" anchorCtr="0">
            <a:normAutofit/>
          </a:bodyPr>
          <a:lstStyle>
            <a:lvl1pPr marL="342900" lvl="0" indent="-171450" algn="l">
              <a:lnSpc>
                <a:spcPct val="120000"/>
              </a:lnSpc>
              <a:spcBef>
                <a:spcPts val="750"/>
              </a:spcBef>
              <a:spcAft>
                <a:spcPts val="0"/>
              </a:spcAft>
              <a:buClr>
                <a:srgbClr val="6A7278"/>
              </a:buClr>
              <a:buSzPts val="1600"/>
              <a:buFont typeface="Arial"/>
              <a:buNone/>
              <a:defRPr sz="1200">
                <a:solidFill>
                  <a:srgbClr val="6A7278"/>
                </a:solidFill>
              </a:defRPr>
            </a:lvl1pPr>
            <a:lvl2pPr marL="685800" lvl="1" indent="-257175" algn="l">
              <a:lnSpc>
                <a:spcPct val="90000"/>
              </a:lnSpc>
              <a:spcBef>
                <a:spcPts val="375"/>
              </a:spcBef>
              <a:spcAft>
                <a:spcPts val="0"/>
              </a:spcAft>
              <a:buClr>
                <a:srgbClr val="6A7278"/>
              </a:buClr>
              <a:buSzPts val="1800"/>
              <a:buChar char="•"/>
              <a:defRPr sz="1350">
                <a:solidFill>
                  <a:srgbClr val="6A7278"/>
                </a:solidFill>
              </a:defRPr>
            </a:lvl2pPr>
            <a:lvl3pPr marL="1028700" lvl="2" indent="-257175" algn="l">
              <a:lnSpc>
                <a:spcPct val="90000"/>
              </a:lnSpc>
              <a:spcBef>
                <a:spcPts val="375"/>
              </a:spcBef>
              <a:spcAft>
                <a:spcPts val="0"/>
              </a:spcAft>
              <a:buClr>
                <a:srgbClr val="6A7278"/>
              </a:buClr>
              <a:buSzPts val="1800"/>
              <a:buChar char="•"/>
              <a:defRPr sz="1350">
                <a:solidFill>
                  <a:srgbClr val="6A7278"/>
                </a:solidFill>
              </a:defRPr>
            </a:lvl3pPr>
            <a:lvl4pPr marL="1371600" lvl="3" indent="-257175" algn="l">
              <a:lnSpc>
                <a:spcPct val="90000"/>
              </a:lnSpc>
              <a:spcBef>
                <a:spcPts val="375"/>
              </a:spcBef>
              <a:spcAft>
                <a:spcPts val="0"/>
              </a:spcAft>
              <a:buClr>
                <a:srgbClr val="6A7278"/>
              </a:buClr>
              <a:buSzPts val="1800"/>
              <a:buChar char="•"/>
              <a:defRPr sz="1350">
                <a:solidFill>
                  <a:srgbClr val="6A7278"/>
                </a:solidFill>
              </a:defRPr>
            </a:lvl4pPr>
            <a:lvl5pPr marL="1714500" lvl="4" indent="-257175" algn="l">
              <a:lnSpc>
                <a:spcPct val="90000"/>
              </a:lnSpc>
              <a:spcBef>
                <a:spcPts val="375"/>
              </a:spcBef>
              <a:spcAft>
                <a:spcPts val="0"/>
              </a:spcAft>
              <a:buClr>
                <a:srgbClr val="6A7278"/>
              </a:buClr>
              <a:buSzPts val="1800"/>
              <a:buChar char="•"/>
              <a:defRPr sz="1350">
                <a:solidFill>
                  <a:srgbClr val="6A7278"/>
                </a:solidFill>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8241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and Photos">
  <p:cSld name="Content and Photos">
    <p:spTree>
      <p:nvGrpSpPr>
        <p:cNvPr id="1" name="Shape 210"/>
        <p:cNvGrpSpPr/>
        <p:nvPr/>
      </p:nvGrpSpPr>
      <p:grpSpPr>
        <a:xfrm>
          <a:off x="0" y="0"/>
          <a:ext cx="0" cy="0"/>
          <a:chOff x="0" y="0"/>
          <a:chExt cx="0" cy="0"/>
        </a:xfrm>
      </p:grpSpPr>
      <p:sp>
        <p:nvSpPr>
          <p:cNvPr id="211" name="Google Shape;211;p31"/>
          <p:cNvSpPr txBox="1">
            <a:spLocks noGrp="1"/>
          </p:cNvSpPr>
          <p:nvPr>
            <p:ph type="sldNum" idx="12"/>
          </p:nvPr>
        </p:nvSpPr>
        <p:spPr>
          <a:xfrm>
            <a:off x="6800850" y="4767263"/>
            <a:ext cx="2057400" cy="273844"/>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212" name="Google Shape;212;p31"/>
          <p:cNvSpPr txBox="1">
            <a:spLocks noGrp="1"/>
          </p:cNvSpPr>
          <p:nvPr>
            <p:ph type="title"/>
          </p:nvPr>
        </p:nvSpPr>
        <p:spPr>
          <a:xfrm>
            <a:off x="628651" y="273844"/>
            <a:ext cx="4305956" cy="4275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A7278"/>
              </a:buClr>
              <a:buSzPts val="1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31"/>
          <p:cNvSpPr txBox="1">
            <a:spLocks noGrp="1"/>
          </p:cNvSpPr>
          <p:nvPr>
            <p:ph type="body" idx="1"/>
          </p:nvPr>
        </p:nvSpPr>
        <p:spPr>
          <a:xfrm>
            <a:off x="628651" y="793142"/>
            <a:ext cx="4305956" cy="1299884"/>
          </a:xfrm>
          <a:prstGeom prst="rect">
            <a:avLst/>
          </a:prstGeom>
          <a:noFill/>
          <a:ln>
            <a:noFill/>
          </a:ln>
        </p:spPr>
        <p:txBody>
          <a:bodyPr spcFirstLastPara="1" wrap="square" lIns="91425" tIns="45700" rIns="91425" bIns="45700" anchor="t" anchorCtr="0">
            <a:normAutofit/>
          </a:bodyPr>
          <a:lstStyle>
            <a:lvl1pPr marL="342900" lvl="0" indent="-171450" algn="l">
              <a:lnSpc>
                <a:spcPct val="100000"/>
              </a:lnSpc>
              <a:spcBef>
                <a:spcPts val="750"/>
              </a:spcBef>
              <a:spcAft>
                <a:spcPts val="0"/>
              </a:spcAft>
              <a:buClr>
                <a:srgbClr val="5595AC"/>
              </a:buClr>
              <a:buSzPts val="2000"/>
              <a:buNone/>
              <a:defRPr sz="1500">
                <a:solidFill>
                  <a:srgbClr val="5595AC"/>
                </a:solidFill>
              </a:defRPr>
            </a:lvl1pPr>
            <a:lvl2pPr marL="685800" lvl="1" indent="-247650" algn="l">
              <a:lnSpc>
                <a:spcPct val="100000"/>
              </a:lnSpc>
              <a:spcBef>
                <a:spcPts val="375"/>
              </a:spcBef>
              <a:spcAft>
                <a:spcPts val="0"/>
              </a:spcAft>
              <a:buClr>
                <a:srgbClr val="6A7278"/>
              </a:buClr>
              <a:buSzPts val="1600"/>
              <a:buChar char="•"/>
              <a:defRPr sz="1200">
                <a:solidFill>
                  <a:srgbClr val="6A7278"/>
                </a:solidFill>
              </a:defRPr>
            </a:lvl2pPr>
            <a:lvl3pPr marL="1028700" lvl="2" indent="-247650" algn="l">
              <a:lnSpc>
                <a:spcPct val="100000"/>
              </a:lnSpc>
              <a:spcBef>
                <a:spcPts val="375"/>
              </a:spcBef>
              <a:spcAft>
                <a:spcPts val="0"/>
              </a:spcAft>
              <a:buClr>
                <a:srgbClr val="6A7278"/>
              </a:buClr>
              <a:buSzPts val="1600"/>
              <a:buChar char="•"/>
              <a:defRPr sz="1200">
                <a:solidFill>
                  <a:srgbClr val="6A7278"/>
                </a:solidFill>
              </a:defRPr>
            </a:lvl3pPr>
            <a:lvl4pPr marL="1371600" lvl="3" indent="-247650" algn="l">
              <a:lnSpc>
                <a:spcPct val="100000"/>
              </a:lnSpc>
              <a:spcBef>
                <a:spcPts val="375"/>
              </a:spcBef>
              <a:spcAft>
                <a:spcPts val="0"/>
              </a:spcAft>
              <a:buClr>
                <a:srgbClr val="6A7278"/>
              </a:buClr>
              <a:buSzPts val="1600"/>
              <a:buChar char="•"/>
              <a:defRPr sz="1200">
                <a:solidFill>
                  <a:srgbClr val="6A7278"/>
                </a:solidFill>
              </a:defRPr>
            </a:lvl4pPr>
            <a:lvl5pPr marL="1714500" lvl="4" indent="-247650" algn="l">
              <a:lnSpc>
                <a:spcPct val="100000"/>
              </a:lnSpc>
              <a:spcBef>
                <a:spcPts val="375"/>
              </a:spcBef>
              <a:spcAft>
                <a:spcPts val="0"/>
              </a:spcAft>
              <a:buClr>
                <a:srgbClr val="6A7278"/>
              </a:buClr>
              <a:buSzPts val="1600"/>
              <a:buChar char="•"/>
              <a:defRPr sz="1200">
                <a:solidFill>
                  <a:srgbClr val="6A7278"/>
                </a:solidFill>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14" name="Google Shape;214;p31"/>
          <p:cNvSpPr txBox="1">
            <a:spLocks noGrp="1"/>
          </p:cNvSpPr>
          <p:nvPr>
            <p:ph type="body" idx="2"/>
          </p:nvPr>
        </p:nvSpPr>
        <p:spPr>
          <a:xfrm>
            <a:off x="628651" y="2184782"/>
            <a:ext cx="4305956" cy="2304093"/>
          </a:xfrm>
          <a:prstGeom prst="rect">
            <a:avLst/>
          </a:prstGeom>
          <a:noFill/>
          <a:ln>
            <a:noFill/>
          </a:ln>
        </p:spPr>
        <p:txBody>
          <a:bodyPr spcFirstLastPara="1" wrap="square" lIns="91425" tIns="45700" rIns="91425" bIns="45700" anchor="t" anchorCtr="0">
            <a:normAutofit/>
          </a:bodyPr>
          <a:lstStyle>
            <a:lvl1pPr marL="342900" lvl="0" indent="-247650" algn="l">
              <a:lnSpc>
                <a:spcPct val="100000"/>
              </a:lnSpc>
              <a:spcBef>
                <a:spcPts val="750"/>
              </a:spcBef>
              <a:spcAft>
                <a:spcPts val="0"/>
              </a:spcAft>
              <a:buClr>
                <a:srgbClr val="6A7278"/>
              </a:buClr>
              <a:buSzPts val="1600"/>
              <a:buChar char="•"/>
              <a:defRPr sz="1200">
                <a:solidFill>
                  <a:srgbClr val="6A7278"/>
                </a:solidFill>
              </a:defRPr>
            </a:lvl1pPr>
            <a:lvl2pPr marL="685800" lvl="1" indent="-247650" algn="l">
              <a:lnSpc>
                <a:spcPct val="100000"/>
              </a:lnSpc>
              <a:spcBef>
                <a:spcPts val="375"/>
              </a:spcBef>
              <a:spcAft>
                <a:spcPts val="0"/>
              </a:spcAft>
              <a:buClr>
                <a:srgbClr val="6A7278"/>
              </a:buClr>
              <a:buSzPts val="1600"/>
              <a:buChar char="•"/>
              <a:defRPr sz="1200">
                <a:solidFill>
                  <a:srgbClr val="6A7278"/>
                </a:solidFill>
              </a:defRPr>
            </a:lvl2pPr>
            <a:lvl3pPr marL="1028700" lvl="2" indent="-247650" algn="l">
              <a:lnSpc>
                <a:spcPct val="100000"/>
              </a:lnSpc>
              <a:spcBef>
                <a:spcPts val="375"/>
              </a:spcBef>
              <a:spcAft>
                <a:spcPts val="0"/>
              </a:spcAft>
              <a:buClr>
                <a:srgbClr val="6A7278"/>
              </a:buClr>
              <a:buSzPts val="1600"/>
              <a:buChar char="•"/>
              <a:defRPr sz="1200">
                <a:solidFill>
                  <a:srgbClr val="6A7278"/>
                </a:solidFill>
              </a:defRPr>
            </a:lvl3pPr>
            <a:lvl4pPr marL="1371600" lvl="3" indent="-247650" algn="l">
              <a:lnSpc>
                <a:spcPct val="100000"/>
              </a:lnSpc>
              <a:spcBef>
                <a:spcPts val="375"/>
              </a:spcBef>
              <a:spcAft>
                <a:spcPts val="0"/>
              </a:spcAft>
              <a:buClr>
                <a:srgbClr val="6A7278"/>
              </a:buClr>
              <a:buSzPts val="1600"/>
              <a:buChar char="•"/>
              <a:defRPr sz="1200">
                <a:solidFill>
                  <a:srgbClr val="6A7278"/>
                </a:solidFill>
              </a:defRPr>
            </a:lvl4pPr>
            <a:lvl5pPr marL="1714500" lvl="4" indent="-247650" algn="l">
              <a:lnSpc>
                <a:spcPct val="100000"/>
              </a:lnSpc>
              <a:spcBef>
                <a:spcPts val="375"/>
              </a:spcBef>
              <a:spcAft>
                <a:spcPts val="0"/>
              </a:spcAft>
              <a:buClr>
                <a:srgbClr val="6A7278"/>
              </a:buClr>
              <a:buSzPts val="1600"/>
              <a:buChar char="•"/>
              <a:defRPr sz="1200">
                <a:solidFill>
                  <a:srgbClr val="6A7278"/>
                </a:solidFill>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15" name="Google Shape;215;p31"/>
          <p:cNvSpPr>
            <a:spLocks noGrp="1"/>
          </p:cNvSpPr>
          <p:nvPr>
            <p:ph type="pic" idx="3"/>
          </p:nvPr>
        </p:nvSpPr>
        <p:spPr>
          <a:xfrm>
            <a:off x="5257800" y="793141"/>
            <a:ext cx="3600450" cy="1778609"/>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rgbClr val="5595AC"/>
              </a:buClr>
              <a:buSzPts val="2400"/>
              <a:buFont typeface="Arial"/>
              <a:buChar char="•"/>
              <a:defRPr sz="1800" b="0" i="0" u="none" strike="noStrike" cap="none">
                <a:solidFill>
                  <a:srgbClr val="5595AC"/>
                </a:solidFill>
                <a:latin typeface="Georgia"/>
                <a:ea typeface="Georgia"/>
                <a:cs typeface="Georgia"/>
                <a:sym typeface="Georgia"/>
              </a:defRPr>
            </a:lvl1pPr>
            <a:lvl2pPr marR="0" lvl="1" algn="l" rtl="0">
              <a:lnSpc>
                <a:spcPct val="90000"/>
              </a:lnSpc>
              <a:spcBef>
                <a:spcPts val="375"/>
              </a:spcBef>
              <a:spcAft>
                <a:spcPts val="0"/>
              </a:spcAft>
              <a:buClr>
                <a:srgbClr val="6A7278"/>
              </a:buClr>
              <a:buSzPts val="2000"/>
              <a:buFont typeface="Arial"/>
              <a:buChar char="•"/>
              <a:defRPr sz="1500" b="0" i="0" u="none" strike="noStrike" cap="none">
                <a:solidFill>
                  <a:srgbClr val="6A7278"/>
                </a:solidFill>
                <a:latin typeface="Georgia"/>
                <a:ea typeface="Georgia"/>
                <a:cs typeface="Georgia"/>
                <a:sym typeface="Georgia"/>
              </a:defRPr>
            </a:lvl2pPr>
            <a:lvl3pPr marR="0" lvl="2" algn="l" rtl="0">
              <a:lnSpc>
                <a:spcPct val="90000"/>
              </a:lnSpc>
              <a:spcBef>
                <a:spcPts val="375"/>
              </a:spcBef>
              <a:spcAft>
                <a:spcPts val="0"/>
              </a:spcAft>
              <a:buClr>
                <a:srgbClr val="6A7278"/>
              </a:buClr>
              <a:buSzPts val="1800"/>
              <a:buFont typeface="Arial"/>
              <a:buChar char="•"/>
              <a:defRPr sz="1350" b="0" i="0" u="none" strike="noStrike" cap="none">
                <a:solidFill>
                  <a:srgbClr val="6A7278"/>
                </a:solidFill>
                <a:latin typeface="Georgia"/>
                <a:ea typeface="Georgia"/>
                <a:cs typeface="Georgia"/>
                <a:sym typeface="Georgia"/>
              </a:defRPr>
            </a:lvl3pPr>
            <a:lvl4pPr marR="0" lvl="3" algn="l" rtl="0">
              <a:lnSpc>
                <a:spcPct val="90000"/>
              </a:lnSpc>
              <a:spcBef>
                <a:spcPts val="375"/>
              </a:spcBef>
              <a:spcAft>
                <a:spcPts val="0"/>
              </a:spcAft>
              <a:buClr>
                <a:srgbClr val="6A7278"/>
              </a:buClr>
              <a:buSzPts val="1600"/>
              <a:buFont typeface="Arial"/>
              <a:buChar char="•"/>
              <a:defRPr sz="1200" b="0" i="0" u="none" strike="noStrike" cap="none">
                <a:solidFill>
                  <a:srgbClr val="6A7278"/>
                </a:solidFill>
                <a:latin typeface="Georgia"/>
                <a:ea typeface="Georgia"/>
                <a:cs typeface="Georgia"/>
                <a:sym typeface="Georgia"/>
              </a:defRPr>
            </a:lvl4pPr>
            <a:lvl5pPr marR="0" lvl="4" algn="l" rtl="0">
              <a:lnSpc>
                <a:spcPct val="90000"/>
              </a:lnSpc>
              <a:spcBef>
                <a:spcPts val="375"/>
              </a:spcBef>
              <a:spcAft>
                <a:spcPts val="0"/>
              </a:spcAft>
              <a:buClr>
                <a:srgbClr val="6A7278"/>
              </a:buClr>
              <a:buSzPts val="1600"/>
              <a:buFont typeface="Arial"/>
              <a:buChar char="•"/>
              <a:defRPr sz="1200" b="0" i="0" u="none" strike="noStrike" cap="none">
                <a:solidFill>
                  <a:srgbClr val="6A7278"/>
                </a:solidFill>
                <a:latin typeface="Georgia"/>
                <a:ea typeface="Georgia"/>
                <a:cs typeface="Georgia"/>
                <a:sym typeface="Georgia"/>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16" name="Google Shape;216;p31"/>
          <p:cNvSpPr>
            <a:spLocks noGrp="1"/>
          </p:cNvSpPr>
          <p:nvPr>
            <p:ph type="pic" idx="4"/>
          </p:nvPr>
        </p:nvSpPr>
        <p:spPr>
          <a:xfrm>
            <a:off x="5257800" y="2710266"/>
            <a:ext cx="3600450" cy="1778609"/>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rgbClr val="5595AC"/>
              </a:buClr>
              <a:buSzPts val="2400"/>
              <a:buFont typeface="Arial"/>
              <a:buChar char="•"/>
              <a:defRPr sz="1800" b="0" i="0" u="none" strike="noStrike" cap="none">
                <a:solidFill>
                  <a:srgbClr val="5595AC"/>
                </a:solidFill>
                <a:latin typeface="Georgia"/>
                <a:ea typeface="Georgia"/>
                <a:cs typeface="Georgia"/>
                <a:sym typeface="Georgia"/>
              </a:defRPr>
            </a:lvl1pPr>
            <a:lvl2pPr marR="0" lvl="1" algn="l" rtl="0">
              <a:lnSpc>
                <a:spcPct val="90000"/>
              </a:lnSpc>
              <a:spcBef>
                <a:spcPts val="375"/>
              </a:spcBef>
              <a:spcAft>
                <a:spcPts val="0"/>
              </a:spcAft>
              <a:buClr>
                <a:srgbClr val="6A7278"/>
              </a:buClr>
              <a:buSzPts val="2000"/>
              <a:buFont typeface="Arial"/>
              <a:buChar char="•"/>
              <a:defRPr sz="1500" b="0" i="0" u="none" strike="noStrike" cap="none">
                <a:solidFill>
                  <a:srgbClr val="6A7278"/>
                </a:solidFill>
                <a:latin typeface="Georgia"/>
                <a:ea typeface="Georgia"/>
                <a:cs typeface="Georgia"/>
                <a:sym typeface="Georgia"/>
              </a:defRPr>
            </a:lvl2pPr>
            <a:lvl3pPr marR="0" lvl="2" algn="l" rtl="0">
              <a:lnSpc>
                <a:spcPct val="90000"/>
              </a:lnSpc>
              <a:spcBef>
                <a:spcPts val="375"/>
              </a:spcBef>
              <a:spcAft>
                <a:spcPts val="0"/>
              </a:spcAft>
              <a:buClr>
                <a:srgbClr val="6A7278"/>
              </a:buClr>
              <a:buSzPts val="1800"/>
              <a:buFont typeface="Arial"/>
              <a:buChar char="•"/>
              <a:defRPr sz="1350" b="0" i="0" u="none" strike="noStrike" cap="none">
                <a:solidFill>
                  <a:srgbClr val="6A7278"/>
                </a:solidFill>
                <a:latin typeface="Georgia"/>
                <a:ea typeface="Georgia"/>
                <a:cs typeface="Georgia"/>
                <a:sym typeface="Georgia"/>
              </a:defRPr>
            </a:lvl3pPr>
            <a:lvl4pPr marR="0" lvl="3" algn="l" rtl="0">
              <a:lnSpc>
                <a:spcPct val="90000"/>
              </a:lnSpc>
              <a:spcBef>
                <a:spcPts val="375"/>
              </a:spcBef>
              <a:spcAft>
                <a:spcPts val="0"/>
              </a:spcAft>
              <a:buClr>
                <a:srgbClr val="6A7278"/>
              </a:buClr>
              <a:buSzPts val="1600"/>
              <a:buFont typeface="Arial"/>
              <a:buChar char="•"/>
              <a:defRPr sz="1200" b="0" i="0" u="none" strike="noStrike" cap="none">
                <a:solidFill>
                  <a:srgbClr val="6A7278"/>
                </a:solidFill>
                <a:latin typeface="Georgia"/>
                <a:ea typeface="Georgia"/>
                <a:cs typeface="Georgia"/>
                <a:sym typeface="Georgia"/>
              </a:defRPr>
            </a:lvl4pPr>
            <a:lvl5pPr marR="0" lvl="4" algn="l" rtl="0">
              <a:lnSpc>
                <a:spcPct val="90000"/>
              </a:lnSpc>
              <a:spcBef>
                <a:spcPts val="375"/>
              </a:spcBef>
              <a:spcAft>
                <a:spcPts val="0"/>
              </a:spcAft>
              <a:buClr>
                <a:srgbClr val="6A7278"/>
              </a:buClr>
              <a:buSzPts val="1600"/>
              <a:buFont typeface="Arial"/>
              <a:buChar char="•"/>
              <a:defRPr sz="1200" b="0" i="0" u="none" strike="noStrike" cap="none">
                <a:solidFill>
                  <a:srgbClr val="6A7278"/>
                </a:solidFill>
                <a:latin typeface="Georgia"/>
                <a:ea typeface="Georgia"/>
                <a:cs typeface="Georgia"/>
                <a:sym typeface="Georgia"/>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76132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lIns="91429" tIns="45714" rIns="91429" bIns="45714"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lIns="91429" tIns="45714" rIns="91429" bIns="45714"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en-US"/>
              <a:t>Click to edit Master text styles</a:t>
            </a:r>
          </a:p>
        </p:txBody>
      </p:sp>
      <p:sp>
        <p:nvSpPr>
          <p:cNvPr id="4" name="Rectangle 202"/>
          <p:cNvSpPr>
            <a:spLocks noGrp="1" noChangeArrowheads="1"/>
          </p:cNvSpPr>
          <p:nvPr>
            <p:ph type="sldNum" sz="quarter" idx="10"/>
          </p:nvPr>
        </p:nvSpPr>
        <p:spPr>
          <a:ln/>
        </p:spPr>
        <p:txBody>
          <a:bodyPr/>
          <a:lstStyle>
            <a:lvl1pPr>
              <a:defRPr/>
            </a:lvl1pPr>
          </a:lstStyle>
          <a:p>
            <a:pPr>
              <a:defRPr/>
            </a:pPr>
            <a:fld id="{5783E877-F645-4EFA-853F-C3B254E5CDE4}" type="slidenum">
              <a:rPr lang="en-US"/>
              <a:pPr>
                <a:defRPr/>
              </a:pPr>
              <a:t>‹#›</a:t>
            </a:fld>
            <a:endParaRPr lang="en-US" dirty="0"/>
          </a:p>
        </p:txBody>
      </p:sp>
    </p:spTree>
    <p:extLst>
      <p:ext uri="{BB962C8B-B14F-4D97-AF65-F5344CB8AC3E}">
        <p14:creationId xmlns:p14="http://schemas.microsoft.com/office/powerpoint/2010/main" val="19195579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4484423-2438-B046-81CE-D29BA04C3355}"/>
              </a:ext>
            </a:extLst>
          </p:cNvPr>
          <p:cNvSpPr/>
          <p:nvPr userDrawn="1"/>
        </p:nvSpPr>
        <p:spPr>
          <a:xfrm>
            <a:off x="0" y="-14545"/>
            <a:ext cx="9144000" cy="5165749"/>
          </a:xfrm>
          <a:prstGeom prst="rect">
            <a:avLst/>
          </a:prstGeom>
          <a:gradFill flip="none" rotWithShape="1">
            <a:gsLst>
              <a:gs pos="91000">
                <a:srgbClr val="C3873A"/>
              </a:gs>
              <a:gs pos="25000">
                <a:srgbClr val="255B74"/>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a:extLst>
              <a:ext uri="{FF2B5EF4-FFF2-40B4-BE49-F238E27FC236}">
                <a16:creationId xmlns:a16="http://schemas.microsoft.com/office/drawing/2014/main" id="{A178FC00-62D8-E046-9751-ABF74CA246E8}"/>
              </a:ext>
            </a:extLst>
          </p:cNvPr>
          <p:cNvGrpSpPr/>
          <p:nvPr userDrawn="1"/>
        </p:nvGrpSpPr>
        <p:grpSpPr>
          <a:xfrm>
            <a:off x="388248" y="-14544"/>
            <a:ext cx="3471112" cy="5167745"/>
            <a:chOff x="3308351" y="2370138"/>
            <a:chExt cx="2760662" cy="4110037"/>
          </a:xfrm>
          <a:gradFill>
            <a:gsLst>
              <a:gs pos="0">
                <a:srgbClr val="A3D1E8"/>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2" name="Freeform 10">
              <a:extLst>
                <a:ext uri="{FF2B5EF4-FFF2-40B4-BE49-F238E27FC236}">
                  <a16:creationId xmlns:a16="http://schemas.microsoft.com/office/drawing/2014/main" id="{0ACED15E-2780-DD44-A549-8B73F4F8C94D}"/>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adFill flip="none" rotWithShape="1">
              <a:gsLst>
                <a:gs pos="0">
                  <a:srgbClr val="8ACCEC"/>
                </a:gs>
                <a:gs pos="100000">
                  <a:srgbClr val="6BB7E0"/>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 name="Freeform 11">
              <a:extLst>
                <a:ext uri="{FF2B5EF4-FFF2-40B4-BE49-F238E27FC236}">
                  <a16:creationId xmlns:a16="http://schemas.microsoft.com/office/drawing/2014/main" id="{551C759E-093F-2441-98A7-3DEC7BDE92CC}"/>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solidFill>
              <a:srgbClr val="ABD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5" name="Freeform 12">
              <a:extLst>
                <a:ext uri="{FF2B5EF4-FFF2-40B4-BE49-F238E27FC236}">
                  <a16:creationId xmlns:a16="http://schemas.microsoft.com/office/drawing/2014/main" id="{FB1A23FC-AD1F-0748-AE5C-4B02400A34DD}"/>
                </a:ext>
              </a:extLst>
            </p:cNvPr>
            <p:cNvSpPr>
              <a:spLocks noEditPoints="1"/>
            </p:cNvSpPr>
            <p:nvPr/>
          </p:nvSpPr>
          <p:spPr bwMode="auto">
            <a:xfrm>
              <a:off x="3308351" y="2376488"/>
              <a:ext cx="2270125" cy="410368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adFill flip="none" rotWithShape="1">
              <a:gsLst>
                <a:gs pos="0">
                  <a:srgbClr val="9FDCF2"/>
                </a:gs>
                <a:gs pos="85000">
                  <a:srgbClr val="52B3D9"/>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sp>
        <p:nvSpPr>
          <p:cNvPr id="17" name="Rectangle 16">
            <a:extLst>
              <a:ext uri="{FF2B5EF4-FFF2-40B4-BE49-F238E27FC236}">
                <a16:creationId xmlns:a16="http://schemas.microsoft.com/office/drawing/2014/main" id="{C0BBE337-6FE4-F74A-8847-969FD40E7926}"/>
              </a:ext>
            </a:extLst>
          </p:cNvPr>
          <p:cNvSpPr/>
          <p:nvPr userDrawn="1"/>
        </p:nvSpPr>
        <p:spPr>
          <a:xfrm>
            <a:off x="0" y="152400"/>
            <a:ext cx="9144000" cy="4638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a:xfrm>
            <a:off x="70111" y="4767263"/>
            <a:ext cx="2057400" cy="273844"/>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750" kern="1200">
                <a:solidFill>
                  <a:schemeClr val="bg2"/>
                </a:solidFill>
                <a:latin typeface="Arial" panose="020B0604020202020204" pitchFamily="34" charset="0"/>
                <a:ea typeface="+mn-ea"/>
                <a:cs typeface="Arial" panose="020B0604020202020204" pitchFamily="34" charset="0"/>
              </a:defRPr>
            </a:lvl1pPr>
            <a:lvl2pPr marL="342900" algn="l" rtl="0" eaLnBrk="0" fontAlgn="base" hangingPunct="0">
              <a:spcBef>
                <a:spcPct val="0"/>
              </a:spcBef>
              <a:spcAft>
                <a:spcPct val="0"/>
              </a:spcAft>
              <a:defRPr sz="1500" kern="1200">
                <a:solidFill>
                  <a:schemeClr val="tx1"/>
                </a:solidFill>
                <a:latin typeface="Arial" charset="0"/>
                <a:ea typeface="+mn-ea"/>
                <a:cs typeface="+mn-cs"/>
              </a:defRPr>
            </a:lvl2pPr>
            <a:lvl3pPr marL="685800" algn="l" rtl="0" eaLnBrk="0" fontAlgn="base" hangingPunct="0">
              <a:spcBef>
                <a:spcPct val="0"/>
              </a:spcBef>
              <a:spcAft>
                <a:spcPct val="0"/>
              </a:spcAft>
              <a:defRPr sz="1500" kern="1200">
                <a:solidFill>
                  <a:schemeClr val="tx1"/>
                </a:solidFill>
                <a:latin typeface="Arial" charset="0"/>
                <a:ea typeface="+mn-ea"/>
                <a:cs typeface="+mn-cs"/>
              </a:defRPr>
            </a:lvl3pPr>
            <a:lvl4pPr marL="1028700" algn="l" rtl="0" eaLnBrk="0" fontAlgn="base" hangingPunct="0">
              <a:spcBef>
                <a:spcPct val="0"/>
              </a:spcBef>
              <a:spcAft>
                <a:spcPct val="0"/>
              </a:spcAft>
              <a:defRPr sz="1500" kern="1200">
                <a:solidFill>
                  <a:schemeClr val="tx1"/>
                </a:solidFill>
                <a:latin typeface="Arial" charset="0"/>
                <a:ea typeface="+mn-ea"/>
                <a:cs typeface="+mn-cs"/>
              </a:defRPr>
            </a:lvl4pPr>
            <a:lvl5pPr marL="1371600" algn="l" rtl="0" eaLnBrk="0" fontAlgn="base" hangingPunct="0">
              <a:spcBef>
                <a:spcPct val="0"/>
              </a:spcBef>
              <a:spcAft>
                <a:spcPct val="0"/>
              </a:spcAft>
              <a:defRPr sz="1500" kern="1200">
                <a:solidFill>
                  <a:schemeClr val="tx1"/>
                </a:solidFill>
                <a:latin typeface="Arial" charset="0"/>
                <a:ea typeface="+mn-ea"/>
                <a:cs typeface="+mn-cs"/>
              </a:defRPr>
            </a:lvl5pPr>
            <a:lvl6pPr marL="1714500" algn="l" defTabSz="685800" rtl="0" eaLnBrk="1" latinLnBrk="0" hangingPunct="1">
              <a:defRPr sz="1500" kern="1200">
                <a:solidFill>
                  <a:schemeClr val="tx1"/>
                </a:solidFill>
                <a:latin typeface="Arial" charset="0"/>
                <a:ea typeface="+mn-ea"/>
                <a:cs typeface="+mn-cs"/>
              </a:defRPr>
            </a:lvl6pPr>
            <a:lvl7pPr marL="2057400" algn="l" defTabSz="685800" rtl="0" eaLnBrk="1" latinLnBrk="0" hangingPunct="1">
              <a:defRPr sz="1500" kern="1200">
                <a:solidFill>
                  <a:schemeClr val="tx1"/>
                </a:solidFill>
                <a:latin typeface="Arial" charset="0"/>
                <a:ea typeface="+mn-ea"/>
                <a:cs typeface="+mn-cs"/>
              </a:defRPr>
            </a:lvl7pPr>
            <a:lvl8pPr marL="2400300" algn="l" defTabSz="685800" rtl="0" eaLnBrk="1" latinLnBrk="0" hangingPunct="1">
              <a:defRPr sz="1500" kern="1200">
                <a:solidFill>
                  <a:schemeClr val="tx1"/>
                </a:solidFill>
                <a:latin typeface="Arial" charset="0"/>
                <a:ea typeface="+mn-ea"/>
                <a:cs typeface="+mn-cs"/>
              </a:defRPr>
            </a:lvl8pPr>
            <a:lvl9pPr marL="2743200" algn="l" defTabSz="685800" rtl="0" eaLnBrk="1" latinLnBrk="0" hangingPunct="1">
              <a:defRPr sz="1500" kern="1200">
                <a:solidFill>
                  <a:schemeClr val="tx1"/>
                </a:solidFill>
                <a:latin typeface="Arial" charset="0"/>
                <a:ea typeface="+mn-ea"/>
                <a:cs typeface="+mn-cs"/>
              </a:defRPr>
            </a:lvl9pPr>
          </a:lstStyle>
          <a:p>
            <a:fld id="{FE265B34-5576-8945-9C09-BFD5396E40FC}" type="datetime1">
              <a:rPr lang="en-US" smtClean="0"/>
              <a:pPr/>
              <a:t>5/12/2021</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a:xfrm>
            <a:off x="3028950" y="4767263"/>
            <a:ext cx="3086100" cy="273844"/>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750" kern="1200">
                <a:solidFill>
                  <a:srgbClr val="33CDFF"/>
                </a:solidFill>
                <a:latin typeface="Arial" panose="020B0604020202020204" pitchFamily="34" charset="0"/>
                <a:ea typeface="+mn-ea"/>
                <a:cs typeface="Arial" panose="020B0604020202020204" pitchFamily="34" charset="0"/>
              </a:defRPr>
            </a:lvl1pPr>
            <a:lvl2pPr marL="342900" algn="l" rtl="0" eaLnBrk="0" fontAlgn="base" hangingPunct="0">
              <a:spcBef>
                <a:spcPct val="0"/>
              </a:spcBef>
              <a:spcAft>
                <a:spcPct val="0"/>
              </a:spcAft>
              <a:defRPr sz="1500" kern="1200">
                <a:solidFill>
                  <a:schemeClr val="tx1"/>
                </a:solidFill>
                <a:latin typeface="Arial" charset="0"/>
                <a:ea typeface="+mn-ea"/>
                <a:cs typeface="+mn-cs"/>
              </a:defRPr>
            </a:lvl2pPr>
            <a:lvl3pPr marL="685800" algn="l" rtl="0" eaLnBrk="0" fontAlgn="base" hangingPunct="0">
              <a:spcBef>
                <a:spcPct val="0"/>
              </a:spcBef>
              <a:spcAft>
                <a:spcPct val="0"/>
              </a:spcAft>
              <a:defRPr sz="1500" kern="1200">
                <a:solidFill>
                  <a:schemeClr val="tx1"/>
                </a:solidFill>
                <a:latin typeface="Arial" charset="0"/>
                <a:ea typeface="+mn-ea"/>
                <a:cs typeface="+mn-cs"/>
              </a:defRPr>
            </a:lvl3pPr>
            <a:lvl4pPr marL="1028700" algn="l" rtl="0" eaLnBrk="0" fontAlgn="base" hangingPunct="0">
              <a:spcBef>
                <a:spcPct val="0"/>
              </a:spcBef>
              <a:spcAft>
                <a:spcPct val="0"/>
              </a:spcAft>
              <a:defRPr sz="1500" kern="1200">
                <a:solidFill>
                  <a:schemeClr val="tx1"/>
                </a:solidFill>
                <a:latin typeface="Arial" charset="0"/>
                <a:ea typeface="+mn-ea"/>
                <a:cs typeface="+mn-cs"/>
              </a:defRPr>
            </a:lvl4pPr>
            <a:lvl5pPr marL="1371600" algn="l" rtl="0" eaLnBrk="0" fontAlgn="base" hangingPunct="0">
              <a:spcBef>
                <a:spcPct val="0"/>
              </a:spcBef>
              <a:spcAft>
                <a:spcPct val="0"/>
              </a:spcAft>
              <a:defRPr sz="1500" kern="1200">
                <a:solidFill>
                  <a:schemeClr val="tx1"/>
                </a:solidFill>
                <a:latin typeface="Arial" charset="0"/>
                <a:ea typeface="+mn-ea"/>
                <a:cs typeface="+mn-cs"/>
              </a:defRPr>
            </a:lvl5pPr>
            <a:lvl6pPr marL="1714500" algn="l" defTabSz="685800" rtl="0" eaLnBrk="1" latinLnBrk="0" hangingPunct="1">
              <a:defRPr sz="1500" kern="1200">
                <a:solidFill>
                  <a:schemeClr val="tx1"/>
                </a:solidFill>
                <a:latin typeface="Arial" charset="0"/>
                <a:ea typeface="+mn-ea"/>
                <a:cs typeface="+mn-cs"/>
              </a:defRPr>
            </a:lvl6pPr>
            <a:lvl7pPr marL="2057400" algn="l" defTabSz="685800" rtl="0" eaLnBrk="1" latinLnBrk="0" hangingPunct="1">
              <a:defRPr sz="1500" kern="1200">
                <a:solidFill>
                  <a:schemeClr val="tx1"/>
                </a:solidFill>
                <a:latin typeface="Arial" charset="0"/>
                <a:ea typeface="+mn-ea"/>
                <a:cs typeface="+mn-cs"/>
              </a:defRPr>
            </a:lvl7pPr>
            <a:lvl8pPr marL="2400300" algn="l" defTabSz="685800" rtl="0" eaLnBrk="1" latinLnBrk="0" hangingPunct="1">
              <a:defRPr sz="1500" kern="1200">
                <a:solidFill>
                  <a:schemeClr val="tx1"/>
                </a:solidFill>
                <a:latin typeface="Arial" charset="0"/>
                <a:ea typeface="+mn-ea"/>
                <a:cs typeface="+mn-cs"/>
              </a:defRPr>
            </a:lvl8pPr>
            <a:lvl9pPr marL="2743200" algn="l" defTabSz="685800" rtl="0" eaLnBrk="1" latinLnBrk="0" hangingPunct="1">
              <a:defRPr sz="1500" kern="1200">
                <a:solidFill>
                  <a:schemeClr val="tx1"/>
                </a:solidFill>
                <a:latin typeface="Arial" charset="0"/>
                <a:ea typeface="+mn-ea"/>
                <a:cs typeface="+mn-cs"/>
              </a:defRPr>
            </a:lvl9pPr>
          </a:lstStyle>
          <a:p>
            <a:endParaRPr lang="en-US" dirty="0"/>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lvl1pPr>
              <a:defRPr>
                <a:solidFill>
                  <a:schemeClr val="bg1"/>
                </a:solidFill>
              </a:defRPr>
            </a:lvl1pPr>
          </a:lstStyle>
          <a:p>
            <a:fld id="{2E8C51FE-49D9-314D-9957-ABBF7DDE8782}" type="slidenum">
              <a:rPr lang="en-US" smtClean="0"/>
              <a:pPr/>
              <a:t>‹#›</a:t>
            </a:fld>
            <a:endParaRPr lang="en-US" dirty="0"/>
          </a:p>
        </p:txBody>
      </p:sp>
    </p:spTree>
    <p:extLst>
      <p:ext uri="{BB962C8B-B14F-4D97-AF65-F5344CB8AC3E}">
        <p14:creationId xmlns:p14="http://schemas.microsoft.com/office/powerpoint/2010/main" val="378790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96">
          <p15:clr>
            <a:srgbClr val="FBAE40"/>
          </p15:clr>
        </p15:guide>
        <p15:guide id="2" pos="60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BD2CE19-A11D-D94C-B77D-57C122F2BE9C}"/>
              </a:ext>
            </a:extLst>
          </p:cNvPr>
          <p:cNvSpPr>
            <a:spLocks noGrp="1"/>
          </p:cNvSpPr>
          <p:nvPr>
            <p:ph type="dt" sz="half" idx="10"/>
          </p:nvPr>
        </p:nvSpPr>
        <p:spPr>
          <a:xfrm>
            <a:off x="70111" y="4767263"/>
            <a:ext cx="2057400" cy="273844"/>
          </a:xfrm>
        </p:spPr>
        <p:txBody>
          <a:bodyPr/>
          <a:lstStyle>
            <a:lvl1pPr>
              <a:defRPr>
                <a:solidFill>
                  <a:schemeClr val="bg2"/>
                </a:solidFill>
              </a:defRPr>
            </a:lvl1pPr>
          </a:lstStyle>
          <a:p>
            <a:fld id="{FE265B34-5576-8945-9C09-BFD5396E40FC}" type="datetime1">
              <a:rPr lang="en-US" smtClean="0"/>
              <a:pPr/>
              <a:t>5/12/2021</a:t>
            </a:fld>
            <a:endParaRPr lang="en-US"/>
          </a:p>
        </p:txBody>
      </p:sp>
      <p:sp>
        <p:nvSpPr>
          <p:cNvPr id="5" name="Footer Placeholder 4">
            <a:extLst>
              <a:ext uri="{FF2B5EF4-FFF2-40B4-BE49-F238E27FC236}">
                <a16:creationId xmlns:a16="http://schemas.microsoft.com/office/drawing/2014/main" id="{4F8FFF24-A506-454C-A791-5E9C3C843D72}"/>
              </a:ext>
            </a:extLst>
          </p:cNvPr>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a:extLst>
              <a:ext uri="{FF2B5EF4-FFF2-40B4-BE49-F238E27FC236}">
                <a16:creationId xmlns:a16="http://schemas.microsoft.com/office/drawing/2014/main" id="{9DD89AD3-FDEB-FB43-85E2-1EB84C13A1CA}"/>
              </a:ext>
            </a:extLst>
          </p:cNvPr>
          <p:cNvSpPr>
            <a:spLocks noGrp="1"/>
          </p:cNvSpPr>
          <p:nvPr>
            <p:ph type="sldNum" sz="quarter" idx="12"/>
          </p:nvPr>
        </p:nvSpPr>
        <p:spPr/>
        <p:txBody>
          <a:bodyPr/>
          <a:lstStyle/>
          <a:p>
            <a:fld id="{2E8C51FE-49D9-314D-9957-ABBF7DDE8782}" type="slidenum">
              <a:rPr lang="en-US" smtClean="0"/>
              <a:pPr/>
              <a:t>‹#›</a:t>
            </a:fld>
            <a:endParaRPr lang="en-US"/>
          </a:p>
        </p:txBody>
      </p:sp>
      <p:sp>
        <p:nvSpPr>
          <p:cNvPr id="3" name="Subtitle 2">
            <a:extLst>
              <a:ext uri="{FF2B5EF4-FFF2-40B4-BE49-F238E27FC236}">
                <a16:creationId xmlns:a16="http://schemas.microsoft.com/office/drawing/2014/main" id="{AE77D0F7-4A6B-4045-B534-3DB6A60EA85B}"/>
              </a:ext>
            </a:extLst>
          </p:cNvPr>
          <p:cNvSpPr>
            <a:spLocks noGrp="1"/>
          </p:cNvSpPr>
          <p:nvPr>
            <p:ph type="subTitle" idx="1" hasCustomPrompt="1"/>
          </p:nvPr>
        </p:nvSpPr>
        <p:spPr>
          <a:xfrm>
            <a:off x="1177270" y="3416882"/>
            <a:ext cx="3948194" cy="807104"/>
          </a:xfrm>
        </p:spPr>
        <p:txBody>
          <a:bodyPr wrap="square">
            <a:spAutoFit/>
          </a:bodyPr>
          <a:lstStyle>
            <a:lvl1pPr marL="0" indent="0" algn="l">
              <a:spcBef>
                <a:spcPts val="300"/>
              </a:spcBef>
              <a:buNone/>
              <a:defRPr sz="1350" b="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a:spcBef>
                <a:spcPts val="400"/>
              </a:spcBef>
            </a:pPr>
            <a:r>
              <a:rPr lang="en-US" b="1"/>
              <a:t>PRESENTER NAME</a:t>
            </a:r>
          </a:p>
          <a:p>
            <a:pPr>
              <a:spcBef>
                <a:spcPts val="400"/>
              </a:spcBef>
            </a:pPr>
            <a:r>
              <a:rPr lang="en-US"/>
              <a:t>Title</a:t>
            </a:r>
          </a:p>
          <a:p>
            <a:pPr>
              <a:spcBef>
                <a:spcPts val="400"/>
              </a:spcBef>
            </a:pPr>
            <a:r>
              <a:rPr lang="en-US"/>
              <a:t>Date</a:t>
            </a:r>
          </a:p>
        </p:txBody>
      </p:sp>
    </p:spTree>
    <p:extLst>
      <p:ext uri="{BB962C8B-B14F-4D97-AF65-F5344CB8AC3E}">
        <p14:creationId xmlns:p14="http://schemas.microsoft.com/office/powerpoint/2010/main" val="366878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CDA10E9-5C67-4148-864B-F3F3C56C3ABE}"/>
              </a:ext>
            </a:extLst>
          </p:cNvPr>
          <p:cNvSpPr/>
          <p:nvPr userDrawn="1"/>
        </p:nvSpPr>
        <p:spPr>
          <a:xfrm>
            <a:off x="0" y="0"/>
            <a:ext cx="9144000" cy="5143500"/>
          </a:xfrm>
          <a:prstGeom prst="rect">
            <a:avLst/>
          </a:prstGeom>
          <a:gradFill flip="none" rotWithShape="1">
            <a:gsLst>
              <a:gs pos="11000">
                <a:srgbClr val="C7A16D"/>
              </a:gs>
              <a:gs pos="73000">
                <a:srgbClr val="5C7A8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0" name="Group 19">
            <a:extLst>
              <a:ext uri="{FF2B5EF4-FFF2-40B4-BE49-F238E27FC236}">
                <a16:creationId xmlns:a16="http://schemas.microsoft.com/office/drawing/2014/main" id="{E8366573-8E41-884C-9A46-968B69E936A7}"/>
              </a:ext>
            </a:extLst>
          </p:cNvPr>
          <p:cNvGrpSpPr/>
          <p:nvPr userDrawn="1"/>
        </p:nvGrpSpPr>
        <p:grpSpPr>
          <a:xfrm>
            <a:off x="388248" y="-14544"/>
            <a:ext cx="3471112" cy="5167745"/>
            <a:chOff x="3308351" y="2370138"/>
            <a:chExt cx="2760662" cy="4110037"/>
          </a:xfrm>
          <a:gradFill>
            <a:gsLst>
              <a:gs pos="0">
                <a:srgbClr val="A3D1E8"/>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21" name="Freeform 10">
              <a:extLst>
                <a:ext uri="{FF2B5EF4-FFF2-40B4-BE49-F238E27FC236}">
                  <a16:creationId xmlns:a16="http://schemas.microsoft.com/office/drawing/2014/main" id="{F3E06820-AF45-8447-870A-93CC24EA81F6}"/>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adFill flip="none" rotWithShape="1">
              <a:gsLst>
                <a:gs pos="0">
                  <a:srgbClr val="B3D5EB"/>
                </a:gs>
                <a:gs pos="100000">
                  <a:srgbClr val="A1C7E2"/>
                </a:gs>
              </a:gsLst>
              <a:lin ang="0" scaled="1"/>
              <a:tileRect/>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2" name="Freeform 11">
              <a:extLst>
                <a:ext uri="{FF2B5EF4-FFF2-40B4-BE49-F238E27FC236}">
                  <a16:creationId xmlns:a16="http://schemas.microsoft.com/office/drawing/2014/main" id="{6CB6D904-E209-9448-B66C-46D6E4395CDE}"/>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solidFill>
              <a:srgbClr val="ABD5E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3" name="Freeform 12">
              <a:extLst>
                <a:ext uri="{FF2B5EF4-FFF2-40B4-BE49-F238E27FC236}">
                  <a16:creationId xmlns:a16="http://schemas.microsoft.com/office/drawing/2014/main" id="{0091EB8C-663B-8A41-BB64-1DECFB769A0E}"/>
                </a:ext>
              </a:extLst>
            </p:cNvPr>
            <p:cNvSpPr>
              <a:spLocks noEditPoints="1"/>
            </p:cNvSpPr>
            <p:nvPr/>
          </p:nvSpPr>
          <p:spPr bwMode="auto">
            <a:xfrm>
              <a:off x="3308351" y="2376488"/>
              <a:ext cx="2270125" cy="410368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adFill flip="none" rotWithShape="1">
              <a:gsLst>
                <a:gs pos="0">
                  <a:srgbClr val="B7D9EB"/>
                </a:gs>
                <a:gs pos="85000">
                  <a:srgbClr val="9BC2D8"/>
                </a:gs>
              </a:gsLst>
              <a:lin ang="0" scaled="0"/>
              <a:tileRect/>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grpSp>
      <p:sp>
        <p:nvSpPr>
          <p:cNvPr id="24" name="Rectangle 23">
            <a:extLst>
              <a:ext uri="{FF2B5EF4-FFF2-40B4-BE49-F238E27FC236}">
                <a16:creationId xmlns:a16="http://schemas.microsoft.com/office/drawing/2014/main" id="{1CD0F9D4-562D-0246-864A-D56E121E5335}"/>
              </a:ext>
            </a:extLst>
          </p:cNvPr>
          <p:cNvSpPr/>
          <p:nvPr userDrawn="1"/>
        </p:nvSpPr>
        <p:spPr>
          <a:xfrm>
            <a:off x="0" y="152400"/>
            <a:ext cx="9144000" cy="4638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720090" y="941237"/>
            <a:ext cx="7795260" cy="258492"/>
          </a:xfrm>
        </p:spPr>
        <p:txBody>
          <a:bodyPr>
            <a:spAutoFit/>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714376" y="1703895"/>
            <a:ext cx="7964942" cy="1778908"/>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p>
            <a:fld id="{DECC2AD0-9452-684A-9802-A7E12BA97DE7}" type="datetime1">
              <a:rPr lang="en-US" smtClean="0"/>
              <a:t>5/12/2021</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lvl1pPr>
              <a:defRPr>
                <a:solidFill>
                  <a:srgbClr val="AAE3F7"/>
                </a:solidFill>
              </a:defRPr>
            </a:lvl1pPr>
          </a:lstStyle>
          <a:p>
            <a:fld id="{2E8C51FE-49D9-314D-9957-ABBF7DDE8782}" type="slidenum">
              <a:rPr lang="en-US" smtClean="0"/>
              <a:pPr/>
              <a:t>‹#›</a:t>
            </a:fld>
            <a:endParaRPr lang="en-US"/>
          </a:p>
        </p:txBody>
      </p:sp>
    </p:spTree>
    <p:extLst>
      <p:ext uri="{BB962C8B-B14F-4D97-AF65-F5344CB8AC3E}">
        <p14:creationId xmlns:p14="http://schemas.microsoft.com/office/powerpoint/2010/main" val="339537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96">
          <p15:clr>
            <a:srgbClr val="FBAE40"/>
          </p15:clr>
        </p15:guide>
        <p15:guide id="2" pos="60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670065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1_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4CA049A-1F39-B449-83F7-05D3EE34A03A}"/>
              </a:ext>
            </a:extLst>
          </p:cNvPr>
          <p:cNvPicPr>
            <a:picLocks noChangeAspect="1"/>
          </p:cNvPicPr>
          <p:nvPr userDrawn="1"/>
        </p:nvPicPr>
        <p:blipFill>
          <a:blip r:embed="rId2"/>
          <a:stretch>
            <a:fillRect/>
          </a:stretch>
        </p:blipFill>
        <p:spPr>
          <a:xfrm>
            <a:off x="0" y="0"/>
            <a:ext cx="9144000" cy="5143500"/>
          </a:xfrm>
          <a:prstGeom prst="rect">
            <a:avLst/>
          </a:prstGeom>
        </p:spPr>
      </p:pic>
      <p:grpSp>
        <p:nvGrpSpPr>
          <p:cNvPr id="10" name="Group 9">
            <a:extLst>
              <a:ext uri="{FF2B5EF4-FFF2-40B4-BE49-F238E27FC236}">
                <a16:creationId xmlns:a16="http://schemas.microsoft.com/office/drawing/2014/main" id="{A178FC00-62D8-E046-9751-ABF74CA246E8}"/>
              </a:ext>
            </a:extLst>
          </p:cNvPr>
          <p:cNvGrpSpPr/>
          <p:nvPr userDrawn="1"/>
        </p:nvGrpSpPr>
        <p:grpSpPr>
          <a:xfrm>
            <a:off x="388248" y="-14544"/>
            <a:ext cx="3471112" cy="5167745"/>
            <a:chOff x="3308351" y="2370138"/>
            <a:chExt cx="2760662" cy="4110037"/>
          </a:xfrm>
          <a:gradFill>
            <a:gsLst>
              <a:gs pos="0">
                <a:srgbClr val="A3D1E8"/>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2" name="Freeform 10">
              <a:extLst>
                <a:ext uri="{FF2B5EF4-FFF2-40B4-BE49-F238E27FC236}">
                  <a16:creationId xmlns:a16="http://schemas.microsoft.com/office/drawing/2014/main" id="{0ACED15E-2780-DD44-A549-8B73F4F8C94D}"/>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adFill flip="none" rotWithShape="1">
              <a:gsLst>
                <a:gs pos="0">
                  <a:srgbClr val="8ACCEC"/>
                </a:gs>
                <a:gs pos="100000">
                  <a:srgbClr val="6BB7E0"/>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 name="Freeform 11">
              <a:extLst>
                <a:ext uri="{FF2B5EF4-FFF2-40B4-BE49-F238E27FC236}">
                  <a16:creationId xmlns:a16="http://schemas.microsoft.com/office/drawing/2014/main" id="{551C759E-093F-2441-98A7-3DEC7BDE92CC}"/>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solidFill>
              <a:srgbClr val="ABD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5" name="Freeform 12">
              <a:extLst>
                <a:ext uri="{FF2B5EF4-FFF2-40B4-BE49-F238E27FC236}">
                  <a16:creationId xmlns:a16="http://schemas.microsoft.com/office/drawing/2014/main" id="{FB1A23FC-AD1F-0748-AE5C-4B02400A34DD}"/>
                </a:ext>
              </a:extLst>
            </p:cNvPr>
            <p:cNvSpPr>
              <a:spLocks noEditPoints="1"/>
            </p:cNvSpPr>
            <p:nvPr/>
          </p:nvSpPr>
          <p:spPr bwMode="auto">
            <a:xfrm>
              <a:off x="3308351" y="2376488"/>
              <a:ext cx="2270125" cy="410368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adFill flip="none" rotWithShape="1">
              <a:gsLst>
                <a:gs pos="0">
                  <a:srgbClr val="9FDCF2"/>
                </a:gs>
                <a:gs pos="85000">
                  <a:srgbClr val="52B3D9"/>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sp>
        <p:nvSpPr>
          <p:cNvPr id="16" name="Rectangle 15">
            <a:extLst>
              <a:ext uri="{FF2B5EF4-FFF2-40B4-BE49-F238E27FC236}">
                <a16:creationId xmlns:a16="http://schemas.microsoft.com/office/drawing/2014/main" id="{9B2D7ED7-0329-0D42-A7F4-88B9D8096C26}"/>
              </a:ext>
            </a:extLst>
          </p:cNvPr>
          <p:cNvSpPr/>
          <p:nvPr userDrawn="1"/>
        </p:nvSpPr>
        <p:spPr>
          <a:xfrm>
            <a:off x="0" y="0"/>
            <a:ext cx="9144000" cy="51435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C0BBE337-6FE4-F74A-8847-969FD40E7926}"/>
              </a:ext>
            </a:extLst>
          </p:cNvPr>
          <p:cNvSpPr/>
          <p:nvPr userDrawn="1"/>
        </p:nvSpPr>
        <p:spPr>
          <a:xfrm>
            <a:off x="0" y="152400"/>
            <a:ext cx="9144000" cy="4638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714375" y="941237"/>
            <a:ext cx="7795260" cy="258492"/>
          </a:xfrm>
        </p:spPr>
        <p:txBody>
          <a:bodyPr>
            <a:sp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714376" y="1703895"/>
            <a:ext cx="7964942" cy="1778908"/>
          </a:xfrm>
        </p:spPr>
        <p:txBody>
          <a:bodyPr>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a:xfrm>
            <a:off x="70111" y="4767263"/>
            <a:ext cx="2057400" cy="273844"/>
          </a:xfrm>
          <a:prstGeom prst="rect">
            <a:avLst/>
          </a:prstGeom>
        </p:spPr>
        <p:txBody>
          <a:bodyPr/>
          <a:lstStyle/>
          <a:p>
            <a:fld id="{DECC2AD0-9452-684A-9802-A7E12BA97DE7}" type="datetime1">
              <a:rPr lang="en-US" smtClean="0"/>
              <a:t>5/12/2021</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a:xfrm>
            <a:off x="3028950" y="4767263"/>
            <a:ext cx="3086100" cy="273844"/>
          </a:xfrm>
          <a:prstGeom prst="rect">
            <a:avLst/>
          </a:prstGeom>
        </p:spPr>
        <p:txBody>
          <a:bodyPr/>
          <a:lstStyle>
            <a:lvl1pPr>
              <a:defRPr>
                <a:solidFill>
                  <a:schemeClr val="bg2"/>
                </a:solidFill>
              </a:defRPr>
            </a:lvl1pPr>
          </a:lstStyle>
          <a:p>
            <a:endParaRPr lang="en-US" dirty="0"/>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lvl1pPr>
              <a:defRPr>
                <a:solidFill>
                  <a:schemeClr val="bg1"/>
                </a:solidFill>
              </a:defRPr>
            </a:lvl1pPr>
          </a:lstStyle>
          <a:p>
            <a:fld id="{2E8C51FE-49D9-314D-9957-ABBF7DDE8782}" type="slidenum">
              <a:rPr lang="en-US" smtClean="0"/>
              <a:pPr/>
              <a:t>‹#›</a:t>
            </a:fld>
            <a:endParaRPr lang="en-US" dirty="0"/>
          </a:p>
        </p:txBody>
      </p:sp>
    </p:spTree>
    <p:extLst>
      <p:ext uri="{BB962C8B-B14F-4D97-AF65-F5344CB8AC3E}">
        <p14:creationId xmlns:p14="http://schemas.microsoft.com/office/powerpoint/2010/main" val="423379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96">
          <p15:clr>
            <a:srgbClr val="FBAE40"/>
          </p15:clr>
        </p15:guide>
        <p15:guide id="2" pos="60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2_Title and Conten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4484423-2438-B046-81CE-D29BA04C3355}"/>
              </a:ext>
            </a:extLst>
          </p:cNvPr>
          <p:cNvSpPr/>
          <p:nvPr userDrawn="1"/>
        </p:nvSpPr>
        <p:spPr>
          <a:xfrm>
            <a:off x="0" y="-14545"/>
            <a:ext cx="9144000" cy="5165749"/>
          </a:xfrm>
          <a:prstGeom prst="rect">
            <a:avLst/>
          </a:prstGeom>
          <a:gradFill flip="none" rotWithShape="1">
            <a:gsLst>
              <a:gs pos="91000">
                <a:srgbClr val="C3873A"/>
              </a:gs>
              <a:gs pos="25000">
                <a:srgbClr val="255B74"/>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a:extLst>
              <a:ext uri="{FF2B5EF4-FFF2-40B4-BE49-F238E27FC236}">
                <a16:creationId xmlns:a16="http://schemas.microsoft.com/office/drawing/2014/main" id="{A178FC00-62D8-E046-9751-ABF74CA246E8}"/>
              </a:ext>
            </a:extLst>
          </p:cNvPr>
          <p:cNvGrpSpPr/>
          <p:nvPr userDrawn="1"/>
        </p:nvGrpSpPr>
        <p:grpSpPr>
          <a:xfrm>
            <a:off x="388248" y="-14544"/>
            <a:ext cx="3471112" cy="5167745"/>
            <a:chOff x="3308351" y="2370138"/>
            <a:chExt cx="2760662" cy="4110037"/>
          </a:xfrm>
          <a:gradFill>
            <a:gsLst>
              <a:gs pos="0">
                <a:srgbClr val="A3D1E8"/>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2" name="Freeform 10">
              <a:extLst>
                <a:ext uri="{FF2B5EF4-FFF2-40B4-BE49-F238E27FC236}">
                  <a16:creationId xmlns:a16="http://schemas.microsoft.com/office/drawing/2014/main" id="{0ACED15E-2780-DD44-A549-8B73F4F8C94D}"/>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adFill flip="none" rotWithShape="1">
              <a:gsLst>
                <a:gs pos="0">
                  <a:srgbClr val="8ACCEC"/>
                </a:gs>
                <a:gs pos="100000">
                  <a:srgbClr val="6BB7E0"/>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 name="Freeform 11">
              <a:extLst>
                <a:ext uri="{FF2B5EF4-FFF2-40B4-BE49-F238E27FC236}">
                  <a16:creationId xmlns:a16="http://schemas.microsoft.com/office/drawing/2014/main" id="{551C759E-093F-2441-98A7-3DEC7BDE92CC}"/>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solidFill>
              <a:srgbClr val="ABD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5" name="Freeform 12">
              <a:extLst>
                <a:ext uri="{FF2B5EF4-FFF2-40B4-BE49-F238E27FC236}">
                  <a16:creationId xmlns:a16="http://schemas.microsoft.com/office/drawing/2014/main" id="{FB1A23FC-AD1F-0748-AE5C-4B02400A34DD}"/>
                </a:ext>
              </a:extLst>
            </p:cNvPr>
            <p:cNvSpPr>
              <a:spLocks noEditPoints="1"/>
            </p:cNvSpPr>
            <p:nvPr/>
          </p:nvSpPr>
          <p:spPr bwMode="auto">
            <a:xfrm>
              <a:off x="3308351" y="2376488"/>
              <a:ext cx="2270125" cy="410368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adFill flip="none" rotWithShape="1">
              <a:gsLst>
                <a:gs pos="0">
                  <a:srgbClr val="9FDCF2"/>
                </a:gs>
                <a:gs pos="85000">
                  <a:srgbClr val="52B3D9"/>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sp>
        <p:nvSpPr>
          <p:cNvPr id="17" name="Rectangle 16">
            <a:extLst>
              <a:ext uri="{FF2B5EF4-FFF2-40B4-BE49-F238E27FC236}">
                <a16:creationId xmlns:a16="http://schemas.microsoft.com/office/drawing/2014/main" id="{C0BBE337-6FE4-F74A-8847-969FD40E7926}"/>
              </a:ext>
            </a:extLst>
          </p:cNvPr>
          <p:cNvSpPr/>
          <p:nvPr userDrawn="1"/>
        </p:nvSpPr>
        <p:spPr>
          <a:xfrm>
            <a:off x="0" y="152400"/>
            <a:ext cx="9144000" cy="4638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714375" y="941237"/>
            <a:ext cx="7795260" cy="258492"/>
          </a:xfrm>
        </p:spPr>
        <p:txBody>
          <a:bodyPr>
            <a:sp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714376" y="1703895"/>
            <a:ext cx="7964942" cy="1778908"/>
          </a:xfrm>
        </p:spPr>
        <p:txBody>
          <a:bodyPr>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a:xfrm>
            <a:off x="70111" y="4767263"/>
            <a:ext cx="2057400" cy="273844"/>
          </a:xfrm>
          <a:prstGeom prst="rect">
            <a:avLst/>
          </a:prstGeom>
        </p:spPr>
        <p:txBody>
          <a:bodyPr/>
          <a:lstStyle/>
          <a:p>
            <a:fld id="{DECC2AD0-9452-684A-9802-A7E12BA97DE7}" type="datetime1">
              <a:rPr lang="en-US" smtClean="0"/>
              <a:t>5/12/2021</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a:xfrm>
            <a:off x="3028950" y="4767263"/>
            <a:ext cx="3086100" cy="273844"/>
          </a:xfrm>
          <a:prstGeom prst="rect">
            <a:avLst/>
          </a:prstGeom>
        </p:spPr>
        <p:txBody>
          <a:bodyPr/>
          <a:lstStyle>
            <a:lvl1pPr>
              <a:defRPr>
                <a:solidFill>
                  <a:schemeClr val="bg2"/>
                </a:solidFill>
              </a:defRPr>
            </a:lvl1pPr>
          </a:lstStyle>
          <a:p>
            <a:endParaRPr lang="en-US" dirty="0"/>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lvl1pPr>
              <a:defRPr>
                <a:solidFill>
                  <a:schemeClr val="bg1"/>
                </a:solidFill>
              </a:defRPr>
            </a:lvl1pPr>
          </a:lstStyle>
          <a:p>
            <a:fld id="{2E8C51FE-49D9-314D-9957-ABBF7DDE8782}" type="slidenum">
              <a:rPr lang="en-US" smtClean="0"/>
              <a:pPr/>
              <a:t>‹#›</a:t>
            </a:fld>
            <a:endParaRPr lang="en-US" dirty="0"/>
          </a:p>
        </p:txBody>
      </p:sp>
    </p:spTree>
    <p:extLst>
      <p:ext uri="{BB962C8B-B14F-4D97-AF65-F5344CB8AC3E}">
        <p14:creationId xmlns:p14="http://schemas.microsoft.com/office/powerpoint/2010/main" val="714938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96">
          <p15:clr>
            <a:srgbClr val="FBAE40"/>
          </p15:clr>
        </p15:guide>
        <p15:guide id="2" pos="60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58950" y="98824"/>
            <a:ext cx="6851650" cy="397669"/>
          </a:xfrm>
          <a:prstGeom prst="rect">
            <a:avLst/>
          </a:prstGeom>
        </p:spPr>
        <p:txBody>
          <a:bodyPr lIns="91429" tIns="45714" rIns="91429" bIns="45714"/>
          <a:lstStyle/>
          <a:p>
            <a:r>
              <a:rPr lang="en-US"/>
              <a:t>Click to edit Master title style</a:t>
            </a:r>
          </a:p>
        </p:txBody>
      </p:sp>
      <p:sp>
        <p:nvSpPr>
          <p:cNvPr id="3" name="Content Placeholder 2"/>
          <p:cNvSpPr>
            <a:spLocks noGrp="1"/>
          </p:cNvSpPr>
          <p:nvPr>
            <p:ph sz="half" idx="1"/>
          </p:nvPr>
        </p:nvSpPr>
        <p:spPr>
          <a:xfrm>
            <a:off x="963613" y="967979"/>
            <a:ext cx="3846512" cy="3852863"/>
          </a:xfrm>
          <a:prstGeom prst="rect">
            <a:avLst/>
          </a:prstGeom>
        </p:spPr>
        <p:txBody>
          <a:bodyPr lIns="91429" tIns="45714" rIns="91429" bIns="45714"/>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62528" y="967979"/>
            <a:ext cx="3846513" cy="3852863"/>
          </a:xfrm>
          <a:prstGeom prst="rect">
            <a:avLst/>
          </a:prstGeom>
        </p:spPr>
        <p:txBody>
          <a:bodyPr lIns="91429" tIns="45714" rIns="91429" bIns="45714"/>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02"/>
          <p:cNvSpPr>
            <a:spLocks noGrp="1" noChangeArrowheads="1"/>
          </p:cNvSpPr>
          <p:nvPr>
            <p:ph type="sldNum" sz="quarter" idx="10"/>
          </p:nvPr>
        </p:nvSpPr>
        <p:spPr>
          <a:ln/>
        </p:spPr>
        <p:txBody>
          <a:bodyPr/>
          <a:lstStyle>
            <a:lvl1pPr>
              <a:defRPr/>
            </a:lvl1pPr>
          </a:lstStyle>
          <a:p>
            <a:pPr>
              <a:defRPr/>
            </a:pPr>
            <a:fld id="{60277716-BCEE-43F3-A572-C9311FF386CB}" type="slidenum">
              <a:rPr lang="en-US"/>
              <a:pPr>
                <a:defRPr/>
              </a:pPr>
              <a:t>‹#›</a:t>
            </a:fld>
            <a:endParaRPr lang="en-US" dirty="0"/>
          </a:p>
        </p:txBody>
      </p:sp>
    </p:spTree>
    <p:extLst>
      <p:ext uri="{BB962C8B-B14F-4D97-AF65-F5344CB8AC3E}">
        <p14:creationId xmlns:p14="http://schemas.microsoft.com/office/powerpoint/2010/main" val="3299788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lIns="91429" tIns="45714" rIns="91429" bIns="45714"/>
          <a:lstStyle>
            <a:lvl1pPr>
              <a:defRPr/>
            </a:lvl1pPr>
          </a:lstStyle>
          <a:p>
            <a:r>
              <a:rPr lang="en-US"/>
              <a:t>Click to edit Master title style</a:t>
            </a:r>
          </a:p>
        </p:txBody>
      </p:sp>
      <p:sp>
        <p:nvSpPr>
          <p:cNvPr id="3" name="Text Placeholder 2"/>
          <p:cNvSpPr>
            <a:spLocks noGrp="1"/>
          </p:cNvSpPr>
          <p:nvPr>
            <p:ph type="body" idx="1"/>
          </p:nvPr>
        </p:nvSpPr>
        <p:spPr>
          <a:xfrm>
            <a:off x="457201" y="1151335"/>
            <a:ext cx="4040188" cy="479822"/>
          </a:xfrm>
          <a:prstGeom prst="rect">
            <a:avLst/>
          </a:prstGeom>
        </p:spPr>
        <p:txBody>
          <a:bodyPr lIns="91429" tIns="45714" rIns="91429" bIns="45714"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1631156"/>
            <a:ext cx="4040188" cy="2963466"/>
          </a:xfrm>
          <a:prstGeom prst="rect">
            <a:avLst/>
          </a:prstGeom>
        </p:spPr>
        <p:txBody>
          <a:bodyPr lIns="91429" tIns="45714" rIns="91429" bIns="45714"/>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5" cy="479822"/>
          </a:xfrm>
          <a:prstGeom prst="rect">
            <a:avLst/>
          </a:prstGeom>
        </p:spPr>
        <p:txBody>
          <a:bodyPr lIns="91429" tIns="45714" rIns="91429" bIns="45714"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a:prstGeom prst="rect">
            <a:avLst/>
          </a:prstGeom>
        </p:spPr>
        <p:txBody>
          <a:bodyPr lIns="91429" tIns="45714" rIns="91429" bIns="45714"/>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02"/>
          <p:cNvSpPr>
            <a:spLocks noGrp="1" noChangeArrowheads="1"/>
          </p:cNvSpPr>
          <p:nvPr>
            <p:ph type="sldNum" sz="quarter" idx="10"/>
          </p:nvPr>
        </p:nvSpPr>
        <p:spPr>
          <a:ln/>
        </p:spPr>
        <p:txBody>
          <a:bodyPr/>
          <a:lstStyle>
            <a:lvl1pPr>
              <a:defRPr/>
            </a:lvl1pPr>
          </a:lstStyle>
          <a:p>
            <a:pPr>
              <a:defRPr/>
            </a:pPr>
            <a:fld id="{61DEAB88-B799-492B-8C5F-26DA46AEB7C2}" type="slidenum">
              <a:rPr lang="en-US"/>
              <a:pPr>
                <a:defRPr/>
              </a:pPr>
              <a:t>‹#›</a:t>
            </a:fld>
            <a:endParaRPr lang="en-US" dirty="0"/>
          </a:p>
        </p:txBody>
      </p:sp>
    </p:spTree>
    <p:extLst>
      <p:ext uri="{BB962C8B-B14F-4D97-AF65-F5344CB8AC3E}">
        <p14:creationId xmlns:p14="http://schemas.microsoft.com/office/powerpoint/2010/main" val="2138456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58950" y="98824"/>
            <a:ext cx="6851650" cy="397669"/>
          </a:xfrm>
          <a:prstGeom prst="rect">
            <a:avLst/>
          </a:prstGeom>
        </p:spPr>
        <p:txBody>
          <a:bodyPr lIns="91429" tIns="45714" rIns="91429" bIns="45714"/>
          <a:lstStyle/>
          <a:p>
            <a:r>
              <a:rPr lang="en-US"/>
              <a:t>Click to edit Master title style</a:t>
            </a:r>
          </a:p>
        </p:txBody>
      </p:sp>
      <p:sp>
        <p:nvSpPr>
          <p:cNvPr id="3" name="Rectangle 202"/>
          <p:cNvSpPr>
            <a:spLocks noGrp="1" noChangeArrowheads="1"/>
          </p:cNvSpPr>
          <p:nvPr>
            <p:ph type="sldNum" sz="quarter" idx="10"/>
          </p:nvPr>
        </p:nvSpPr>
        <p:spPr>
          <a:ln/>
        </p:spPr>
        <p:txBody>
          <a:bodyPr/>
          <a:lstStyle>
            <a:lvl1pPr>
              <a:defRPr/>
            </a:lvl1pPr>
          </a:lstStyle>
          <a:p>
            <a:pPr>
              <a:defRPr/>
            </a:pPr>
            <a:fld id="{5B4441E4-9A51-40FB-8B46-342C167861C6}" type="slidenum">
              <a:rPr lang="en-US"/>
              <a:pPr>
                <a:defRPr/>
              </a:pPr>
              <a:t>‹#›</a:t>
            </a:fld>
            <a:endParaRPr lang="en-US" dirty="0"/>
          </a:p>
        </p:txBody>
      </p:sp>
    </p:spTree>
    <p:extLst>
      <p:ext uri="{BB962C8B-B14F-4D97-AF65-F5344CB8AC3E}">
        <p14:creationId xmlns:p14="http://schemas.microsoft.com/office/powerpoint/2010/main" val="761319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2"/>
          <p:cNvSpPr>
            <a:spLocks noGrp="1" noChangeArrowheads="1"/>
          </p:cNvSpPr>
          <p:nvPr>
            <p:ph type="sldNum" sz="quarter" idx="10"/>
          </p:nvPr>
        </p:nvSpPr>
        <p:spPr>
          <a:ln/>
        </p:spPr>
        <p:txBody>
          <a:bodyPr/>
          <a:lstStyle>
            <a:lvl1pPr>
              <a:defRPr/>
            </a:lvl1pPr>
          </a:lstStyle>
          <a:p>
            <a:pPr>
              <a:defRPr/>
            </a:pPr>
            <a:fld id="{C9CDCFF4-D8AA-480F-BA3F-C26AE8042B35}" type="slidenum">
              <a:rPr lang="en-US"/>
              <a:pPr>
                <a:defRPr/>
              </a:pPr>
              <a:t>‹#›</a:t>
            </a:fld>
            <a:endParaRPr lang="en-US" dirty="0"/>
          </a:p>
        </p:txBody>
      </p:sp>
    </p:spTree>
    <p:extLst>
      <p:ext uri="{BB962C8B-B14F-4D97-AF65-F5344CB8AC3E}">
        <p14:creationId xmlns:p14="http://schemas.microsoft.com/office/powerpoint/2010/main" val="1271063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a:prstGeom prst="rect">
            <a:avLst/>
          </a:prstGeom>
        </p:spPr>
        <p:txBody>
          <a:bodyPr lIns="91429" tIns="45714" rIns="91429" bIns="45714"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a:prstGeom prst="rect">
            <a:avLst/>
          </a:prstGeom>
        </p:spPr>
        <p:txBody>
          <a:bodyPr lIns="91429" tIns="45714" rIns="91429" bIns="45714"/>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076327"/>
            <a:ext cx="3008313" cy="3518297"/>
          </a:xfrm>
          <a:prstGeom prst="rect">
            <a:avLst/>
          </a:prstGeom>
        </p:spPr>
        <p:txBody>
          <a:bodyPr lIns="91429" tIns="45714" rIns="91429" bIns="45714"/>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Rectangle 202"/>
          <p:cNvSpPr>
            <a:spLocks noGrp="1" noChangeArrowheads="1"/>
          </p:cNvSpPr>
          <p:nvPr>
            <p:ph type="sldNum" sz="quarter" idx="10"/>
          </p:nvPr>
        </p:nvSpPr>
        <p:spPr>
          <a:ln/>
        </p:spPr>
        <p:txBody>
          <a:bodyPr/>
          <a:lstStyle>
            <a:lvl1pPr>
              <a:defRPr/>
            </a:lvl1pPr>
          </a:lstStyle>
          <a:p>
            <a:pPr>
              <a:defRPr/>
            </a:pPr>
            <a:fld id="{AE2B8347-E83F-4BF2-9673-FF440422EB04}" type="slidenum">
              <a:rPr lang="en-US"/>
              <a:pPr>
                <a:defRPr/>
              </a:pPr>
              <a:t>‹#›</a:t>
            </a:fld>
            <a:endParaRPr lang="en-US" dirty="0"/>
          </a:p>
        </p:txBody>
      </p:sp>
    </p:spTree>
    <p:extLst>
      <p:ext uri="{BB962C8B-B14F-4D97-AF65-F5344CB8AC3E}">
        <p14:creationId xmlns:p14="http://schemas.microsoft.com/office/powerpoint/2010/main" val="1786367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a:prstGeom prst="rect">
            <a:avLst/>
          </a:prstGeom>
        </p:spPr>
        <p:txBody>
          <a:bodyPr lIns="91429" tIns="45714" rIns="91429" bIns="45714"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lIns="91429" tIns="45714" rIns="91429" bIns="45714"/>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dirty="0"/>
          </a:p>
        </p:txBody>
      </p:sp>
      <p:sp>
        <p:nvSpPr>
          <p:cNvPr id="4" name="Text Placeholder 3"/>
          <p:cNvSpPr>
            <a:spLocks noGrp="1"/>
          </p:cNvSpPr>
          <p:nvPr>
            <p:ph type="body" sz="half" idx="2"/>
          </p:nvPr>
        </p:nvSpPr>
        <p:spPr>
          <a:xfrm>
            <a:off x="1792288" y="4025504"/>
            <a:ext cx="5486400" cy="603647"/>
          </a:xfrm>
          <a:prstGeom prst="rect">
            <a:avLst/>
          </a:prstGeom>
        </p:spPr>
        <p:txBody>
          <a:bodyPr lIns="91429" tIns="45714" rIns="91429" bIns="45714"/>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Rectangle 202"/>
          <p:cNvSpPr>
            <a:spLocks noGrp="1" noChangeArrowheads="1"/>
          </p:cNvSpPr>
          <p:nvPr>
            <p:ph type="sldNum" sz="quarter" idx="10"/>
          </p:nvPr>
        </p:nvSpPr>
        <p:spPr>
          <a:ln/>
        </p:spPr>
        <p:txBody>
          <a:bodyPr/>
          <a:lstStyle>
            <a:lvl1pPr>
              <a:defRPr/>
            </a:lvl1pPr>
          </a:lstStyle>
          <a:p>
            <a:pPr>
              <a:defRPr/>
            </a:pPr>
            <a:fld id="{1B9CD6EB-E22F-484D-84CB-813EB7456D92}" type="slidenum">
              <a:rPr lang="en-US"/>
              <a:pPr>
                <a:defRPr/>
              </a:pPr>
              <a:t>‹#›</a:t>
            </a:fld>
            <a:endParaRPr lang="en-US" dirty="0"/>
          </a:p>
        </p:txBody>
      </p:sp>
    </p:spTree>
    <p:extLst>
      <p:ext uri="{BB962C8B-B14F-4D97-AF65-F5344CB8AC3E}">
        <p14:creationId xmlns:p14="http://schemas.microsoft.com/office/powerpoint/2010/main" val="3474768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5" cstate="screen"/>
          <a:srcRect/>
          <a:stretch>
            <a:fillRect/>
          </a:stretch>
        </p:blipFill>
        <p:spPr bwMode="auto">
          <a:xfrm>
            <a:off x="0" y="634604"/>
            <a:ext cx="9144000" cy="4508897"/>
          </a:xfrm>
          <a:prstGeom prst="rect">
            <a:avLst/>
          </a:prstGeom>
          <a:noFill/>
          <a:ln w="9525">
            <a:noFill/>
            <a:miter lim="800000"/>
            <a:headEnd/>
            <a:tailEnd/>
          </a:ln>
        </p:spPr>
      </p:pic>
      <p:sp>
        <p:nvSpPr>
          <p:cNvPr id="13320" name="Rectangle 8"/>
          <p:cNvSpPr>
            <a:spLocks noChangeArrowheads="1"/>
          </p:cNvSpPr>
          <p:nvPr userDrawn="1"/>
        </p:nvSpPr>
        <p:spPr bwMode="auto">
          <a:xfrm>
            <a:off x="0" y="0"/>
            <a:ext cx="9144000" cy="5143500"/>
          </a:xfrm>
          <a:prstGeom prst="rect">
            <a:avLst/>
          </a:prstGeom>
          <a:noFill/>
          <a:ln w="9525">
            <a:solidFill>
              <a:schemeClr val="tx1"/>
            </a:solidFill>
            <a:miter lim="800000"/>
            <a:headEnd/>
            <a:tailEnd/>
          </a:ln>
          <a:effectLst/>
        </p:spPr>
        <p:txBody>
          <a:bodyPr wrap="none" lIns="91429" tIns="45714" rIns="91429" bIns="45714" anchor="ctr"/>
          <a:lstStyle/>
          <a:p>
            <a:pPr fontAlgn="base">
              <a:spcBef>
                <a:spcPct val="0"/>
              </a:spcBef>
              <a:spcAft>
                <a:spcPct val="0"/>
              </a:spcAft>
              <a:defRPr/>
            </a:pPr>
            <a:endParaRPr lang="en-US" dirty="0">
              <a:solidFill>
                <a:srgbClr val="000000"/>
              </a:solidFill>
            </a:endParaRPr>
          </a:p>
        </p:txBody>
      </p:sp>
      <p:sp>
        <p:nvSpPr>
          <p:cNvPr id="13514" name="Rectangle 202"/>
          <p:cNvSpPr>
            <a:spLocks noGrp="1" noChangeArrowheads="1"/>
          </p:cNvSpPr>
          <p:nvPr>
            <p:ph type="sldNum" sz="quarter" idx="4"/>
          </p:nvPr>
        </p:nvSpPr>
        <p:spPr bwMode="auto">
          <a:xfrm>
            <a:off x="6759575" y="4612482"/>
            <a:ext cx="2133600" cy="357188"/>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a:defRPr sz="1600">
                <a:solidFill>
                  <a:srgbClr val="000000"/>
                </a:solidFill>
                <a:latin typeface="Arial" charset="0"/>
              </a:defRPr>
            </a:lvl1pPr>
          </a:lstStyle>
          <a:p>
            <a:pPr fontAlgn="base">
              <a:spcBef>
                <a:spcPct val="0"/>
              </a:spcBef>
              <a:spcAft>
                <a:spcPct val="0"/>
              </a:spcAft>
              <a:defRPr/>
            </a:pPr>
            <a:fld id="{923FED44-BF20-4D81-8B0E-61A7D8C1A645}" type="slidenum">
              <a:rPr lang="en-US"/>
              <a:pPr fontAlgn="base">
                <a:spcBef>
                  <a:spcPct val="0"/>
                </a:spcBef>
                <a:spcAft>
                  <a:spcPct val="0"/>
                </a:spcAft>
                <a:defRPr/>
              </a:pPr>
              <a:t>‹#›</a:t>
            </a:fld>
            <a:endParaRPr lang="en-US" dirty="0"/>
          </a:p>
        </p:txBody>
      </p:sp>
      <p:sp>
        <p:nvSpPr>
          <p:cNvPr id="8" name="Rectangle 7"/>
          <p:cNvSpPr/>
          <p:nvPr userDrawn="1"/>
        </p:nvSpPr>
        <p:spPr>
          <a:xfrm>
            <a:off x="0" y="5955"/>
            <a:ext cx="9144000" cy="6167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fontAlgn="base">
              <a:spcBef>
                <a:spcPct val="0"/>
              </a:spcBef>
              <a:spcAft>
                <a:spcPct val="0"/>
              </a:spcAft>
              <a:defRPr/>
            </a:pPr>
            <a:endParaRPr lang="en-US" dirty="0">
              <a:solidFill>
                <a:srgbClr val="FFFFFF"/>
              </a:solidFill>
            </a:endParaRPr>
          </a:p>
        </p:txBody>
      </p:sp>
      <p:pic>
        <p:nvPicPr>
          <p:cNvPr id="1030" name="Picture 202"/>
          <p:cNvPicPr>
            <a:picLocks noChangeAspect="1" noChangeArrowheads="1"/>
          </p:cNvPicPr>
          <p:nvPr userDrawn="1"/>
        </p:nvPicPr>
        <p:blipFill>
          <a:blip r:embed="rId16" cstate="screen"/>
          <a:srcRect/>
          <a:stretch>
            <a:fillRect/>
          </a:stretch>
        </p:blipFill>
        <p:spPr bwMode="auto">
          <a:xfrm>
            <a:off x="8289925" y="73821"/>
            <a:ext cx="774700" cy="479822"/>
          </a:xfrm>
          <a:prstGeom prst="rect">
            <a:avLst/>
          </a:prstGeom>
          <a:noFill/>
          <a:ln w="9525">
            <a:noFill/>
            <a:miter lim="800000"/>
            <a:headEnd/>
            <a:tailEnd/>
          </a:ln>
        </p:spPr>
      </p:pic>
    </p:spTree>
    <p:extLst>
      <p:ext uri="{BB962C8B-B14F-4D97-AF65-F5344CB8AC3E}">
        <p14:creationId xmlns:p14="http://schemas.microsoft.com/office/powerpoint/2010/main" val="28703602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877" r:id="rId13"/>
  </p:sldLayoutIdLst>
  <p:hf hdr="0" ftr="0" dt="0"/>
  <p:txStyles>
    <p:titleStyle>
      <a:lvl1pPr algn="l" rtl="0" eaLnBrk="0" fontAlgn="base" hangingPunct="0">
        <a:lnSpc>
          <a:spcPct val="85000"/>
        </a:lnSpc>
        <a:spcBef>
          <a:spcPct val="0"/>
        </a:spcBef>
        <a:spcAft>
          <a:spcPct val="0"/>
        </a:spcAft>
        <a:defRPr sz="3200" b="1">
          <a:solidFill>
            <a:schemeClr val="accent2"/>
          </a:solidFill>
          <a:latin typeface="+mj-lt"/>
          <a:ea typeface="+mj-ea"/>
          <a:cs typeface="+mj-cs"/>
        </a:defRPr>
      </a:lvl1pPr>
      <a:lvl2pPr algn="l" rtl="0" eaLnBrk="0" fontAlgn="base" hangingPunct="0">
        <a:lnSpc>
          <a:spcPct val="85000"/>
        </a:lnSpc>
        <a:spcBef>
          <a:spcPct val="0"/>
        </a:spcBef>
        <a:spcAft>
          <a:spcPct val="0"/>
        </a:spcAft>
        <a:defRPr sz="3200" b="1">
          <a:solidFill>
            <a:schemeClr val="accent2"/>
          </a:solidFill>
          <a:latin typeface="Arial" charset="0"/>
        </a:defRPr>
      </a:lvl2pPr>
      <a:lvl3pPr algn="l" rtl="0" eaLnBrk="0" fontAlgn="base" hangingPunct="0">
        <a:lnSpc>
          <a:spcPct val="85000"/>
        </a:lnSpc>
        <a:spcBef>
          <a:spcPct val="0"/>
        </a:spcBef>
        <a:spcAft>
          <a:spcPct val="0"/>
        </a:spcAft>
        <a:defRPr sz="3200" b="1">
          <a:solidFill>
            <a:schemeClr val="accent2"/>
          </a:solidFill>
          <a:latin typeface="Arial" charset="0"/>
        </a:defRPr>
      </a:lvl3pPr>
      <a:lvl4pPr algn="l" rtl="0" eaLnBrk="0" fontAlgn="base" hangingPunct="0">
        <a:lnSpc>
          <a:spcPct val="85000"/>
        </a:lnSpc>
        <a:spcBef>
          <a:spcPct val="0"/>
        </a:spcBef>
        <a:spcAft>
          <a:spcPct val="0"/>
        </a:spcAft>
        <a:defRPr sz="3200" b="1">
          <a:solidFill>
            <a:schemeClr val="accent2"/>
          </a:solidFill>
          <a:latin typeface="Arial" charset="0"/>
        </a:defRPr>
      </a:lvl4pPr>
      <a:lvl5pPr algn="l" rtl="0" eaLnBrk="0" fontAlgn="base" hangingPunct="0">
        <a:lnSpc>
          <a:spcPct val="85000"/>
        </a:lnSpc>
        <a:spcBef>
          <a:spcPct val="0"/>
        </a:spcBef>
        <a:spcAft>
          <a:spcPct val="0"/>
        </a:spcAft>
        <a:defRPr sz="3200" b="1">
          <a:solidFill>
            <a:schemeClr val="accent2"/>
          </a:solidFill>
          <a:latin typeface="Arial" charset="0"/>
        </a:defRPr>
      </a:lvl5pPr>
      <a:lvl6pPr marL="457146" algn="l" rtl="0" fontAlgn="base">
        <a:lnSpc>
          <a:spcPct val="85000"/>
        </a:lnSpc>
        <a:spcBef>
          <a:spcPct val="0"/>
        </a:spcBef>
        <a:spcAft>
          <a:spcPct val="0"/>
        </a:spcAft>
        <a:defRPr sz="3200" b="1">
          <a:solidFill>
            <a:schemeClr val="accent2"/>
          </a:solidFill>
          <a:latin typeface="Arial" charset="0"/>
        </a:defRPr>
      </a:lvl6pPr>
      <a:lvl7pPr marL="914293" algn="l" rtl="0" fontAlgn="base">
        <a:lnSpc>
          <a:spcPct val="85000"/>
        </a:lnSpc>
        <a:spcBef>
          <a:spcPct val="0"/>
        </a:spcBef>
        <a:spcAft>
          <a:spcPct val="0"/>
        </a:spcAft>
        <a:defRPr sz="3200" b="1">
          <a:solidFill>
            <a:schemeClr val="accent2"/>
          </a:solidFill>
          <a:latin typeface="Arial" charset="0"/>
        </a:defRPr>
      </a:lvl7pPr>
      <a:lvl8pPr marL="1371440" algn="l" rtl="0" fontAlgn="base">
        <a:lnSpc>
          <a:spcPct val="85000"/>
        </a:lnSpc>
        <a:spcBef>
          <a:spcPct val="0"/>
        </a:spcBef>
        <a:spcAft>
          <a:spcPct val="0"/>
        </a:spcAft>
        <a:defRPr sz="3200" b="1">
          <a:solidFill>
            <a:schemeClr val="accent2"/>
          </a:solidFill>
          <a:latin typeface="Arial" charset="0"/>
        </a:defRPr>
      </a:lvl8pPr>
      <a:lvl9pPr marL="1828586" algn="l" rtl="0" fontAlgn="base">
        <a:lnSpc>
          <a:spcPct val="85000"/>
        </a:lnSpc>
        <a:spcBef>
          <a:spcPct val="0"/>
        </a:spcBef>
        <a:spcAft>
          <a:spcPct val="0"/>
        </a:spcAft>
        <a:defRPr sz="3200" b="1">
          <a:solidFill>
            <a:schemeClr val="accent2"/>
          </a:solidFill>
          <a:latin typeface="Arial" charset="0"/>
        </a:defRPr>
      </a:lvl9pPr>
    </p:titleStyle>
    <p:bodyStyle>
      <a:lvl1pPr marL="282542" indent="-282542" algn="l" rtl="0" eaLnBrk="0" fontAlgn="base" hangingPunct="0">
        <a:spcBef>
          <a:spcPct val="30000"/>
        </a:spcBef>
        <a:spcAft>
          <a:spcPct val="0"/>
        </a:spcAft>
        <a:buChar char="•"/>
        <a:defRPr sz="2000">
          <a:solidFill>
            <a:schemeClr val="tx1"/>
          </a:solidFill>
          <a:latin typeface="+mn-lt"/>
          <a:ea typeface="+mn-ea"/>
          <a:cs typeface="+mn-cs"/>
        </a:defRPr>
      </a:lvl1pPr>
      <a:lvl2pPr marL="636513" indent="-239685" algn="l" rtl="0" eaLnBrk="0" fontAlgn="base" hangingPunct="0">
        <a:spcBef>
          <a:spcPct val="30000"/>
        </a:spcBef>
        <a:spcAft>
          <a:spcPct val="0"/>
        </a:spcAft>
        <a:buFont typeface="Times" charset="0"/>
        <a:buChar char="–"/>
        <a:defRPr sz="2000">
          <a:solidFill>
            <a:schemeClr val="tx1"/>
          </a:solidFill>
          <a:latin typeface="+mn-lt"/>
        </a:defRPr>
      </a:lvl2pPr>
      <a:lvl3pPr marL="917468" indent="-166669" algn="l" rtl="0" eaLnBrk="0" fontAlgn="base" hangingPunct="0">
        <a:spcBef>
          <a:spcPct val="30000"/>
        </a:spcBef>
        <a:spcAft>
          <a:spcPct val="0"/>
        </a:spcAft>
        <a:buChar char="•"/>
        <a:defRPr sz="2000">
          <a:solidFill>
            <a:schemeClr val="tx1"/>
          </a:solidFill>
          <a:latin typeface="+mn-lt"/>
        </a:defRPr>
      </a:lvl3pPr>
      <a:lvl4pPr marL="1255566" indent="-223812" algn="l" rtl="0" eaLnBrk="0" fontAlgn="base" hangingPunct="0">
        <a:spcBef>
          <a:spcPct val="30000"/>
        </a:spcBef>
        <a:spcAft>
          <a:spcPct val="0"/>
        </a:spcAft>
        <a:buChar char="–"/>
        <a:defRPr sz="2000">
          <a:solidFill>
            <a:schemeClr val="tx1"/>
          </a:solidFill>
          <a:latin typeface="+mn-lt"/>
        </a:defRPr>
      </a:lvl4pPr>
      <a:lvl5pPr marL="1593664" indent="-223812" algn="l" rtl="0" eaLnBrk="0" fontAlgn="base" hangingPunct="0">
        <a:spcBef>
          <a:spcPct val="30000"/>
        </a:spcBef>
        <a:spcAft>
          <a:spcPct val="0"/>
        </a:spcAft>
        <a:buChar char="»"/>
        <a:defRPr sz="2000">
          <a:solidFill>
            <a:schemeClr val="tx1"/>
          </a:solidFill>
          <a:latin typeface="+mn-lt"/>
        </a:defRPr>
      </a:lvl5pPr>
      <a:lvl6pPr marL="2050810" indent="-223812" algn="l" rtl="0" fontAlgn="base">
        <a:spcBef>
          <a:spcPct val="30000"/>
        </a:spcBef>
        <a:spcAft>
          <a:spcPct val="0"/>
        </a:spcAft>
        <a:buChar char="»"/>
        <a:defRPr sz="2000">
          <a:solidFill>
            <a:schemeClr val="tx1"/>
          </a:solidFill>
          <a:latin typeface="+mn-lt"/>
        </a:defRPr>
      </a:lvl6pPr>
      <a:lvl7pPr marL="2507957" indent="-223812" algn="l" rtl="0" fontAlgn="base">
        <a:spcBef>
          <a:spcPct val="30000"/>
        </a:spcBef>
        <a:spcAft>
          <a:spcPct val="0"/>
        </a:spcAft>
        <a:buChar char="»"/>
        <a:defRPr sz="2000">
          <a:solidFill>
            <a:schemeClr val="tx1"/>
          </a:solidFill>
          <a:latin typeface="+mn-lt"/>
        </a:defRPr>
      </a:lvl7pPr>
      <a:lvl8pPr marL="2965103" indent="-223812" algn="l" rtl="0" fontAlgn="base">
        <a:spcBef>
          <a:spcPct val="30000"/>
        </a:spcBef>
        <a:spcAft>
          <a:spcPct val="0"/>
        </a:spcAft>
        <a:buChar char="»"/>
        <a:defRPr sz="2000">
          <a:solidFill>
            <a:schemeClr val="tx1"/>
          </a:solidFill>
          <a:latin typeface="+mn-lt"/>
        </a:defRPr>
      </a:lvl8pPr>
      <a:lvl9pPr marL="3422250" indent="-223812" algn="l" rtl="0" fontAlgn="base">
        <a:spcBef>
          <a:spcPct val="30000"/>
        </a:spcBef>
        <a:spcAft>
          <a:spcPct val="0"/>
        </a:spcAft>
        <a:buChar char="»"/>
        <a:defRPr sz="2000">
          <a:solidFill>
            <a:schemeClr val="tx1"/>
          </a:solidFill>
          <a:latin typeface="+mn-lt"/>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C95C89-FF51-6846-9FA1-E6B8551FD643}"/>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A7316F-60AC-6A47-90B4-BCA9F6636C8D}"/>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C0D30D-A575-F24F-8866-E41E70E754A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34C8D66-5D7C-784B-B77C-9D7EE7BA4191}" type="datetimeFigureOut">
              <a:rPr lang="en-US" smtClean="0"/>
              <a:t>5/12/2021</a:t>
            </a:fld>
            <a:endParaRPr lang="en-US"/>
          </a:p>
        </p:txBody>
      </p:sp>
      <p:sp>
        <p:nvSpPr>
          <p:cNvPr id="5" name="Footer Placeholder 4">
            <a:extLst>
              <a:ext uri="{FF2B5EF4-FFF2-40B4-BE49-F238E27FC236}">
                <a16:creationId xmlns:a16="http://schemas.microsoft.com/office/drawing/2014/main" id="{A015EFDA-CA89-F147-ADFF-3DD37F554E28}"/>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17694F-F2AA-1543-ABDB-92E8627B21FB}"/>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48F834A-07DC-424E-AEAF-E9E3F3C41E20}" type="slidenum">
              <a:rPr lang="en-US" smtClean="0"/>
              <a:t>‹#›</a:t>
            </a:fld>
            <a:endParaRPr lang="en-US"/>
          </a:p>
        </p:txBody>
      </p:sp>
    </p:spTree>
    <p:extLst>
      <p:ext uri="{BB962C8B-B14F-4D97-AF65-F5344CB8AC3E}">
        <p14:creationId xmlns:p14="http://schemas.microsoft.com/office/powerpoint/2010/main" val="2417739051"/>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
        <p:nvSpPr>
          <p:cNvPr id="197" name="Google Shape;197;p28"/>
          <p:cNvSpPr txBox="1">
            <a:spLocks noGrp="1"/>
          </p:cNvSpPr>
          <p:nvPr>
            <p:ph type="body" idx="1"/>
          </p:nvPr>
        </p:nvSpPr>
        <p:spPr>
          <a:xfrm>
            <a:off x="628650" y="939998"/>
            <a:ext cx="7886700" cy="3263504"/>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5595AC"/>
              </a:buClr>
              <a:buSzPts val="2400"/>
              <a:buFont typeface="Arial"/>
              <a:buChar char="•"/>
              <a:defRPr sz="2400" b="0" i="0" u="none" strike="noStrike" cap="none">
                <a:solidFill>
                  <a:srgbClr val="5595AC"/>
                </a:solidFill>
                <a:latin typeface="Georgia"/>
                <a:ea typeface="Georgia"/>
                <a:cs typeface="Georgia"/>
                <a:sym typeface="Georgia"/>
              </a:defRPr>
            </a:lvl1pPr>
            <a:lvl2pPr marL="914400" marR="0" lvl="1" indent="-355600" algn="l" rtl="0">
              <a:lnSpc>
                <a:spcPct val="90000"/>
              </a:lnSpc>
              <a:spcBef>
                <a:spcPts val="500"/>
              </a:spcBef>
              <a:spcAft>
                <a:spcPts val="0"/>
              </a:spcAft>
              <a:buClr>
                <a:srgbClr val="6A7278"/>
              </a:buClr>
              <a:buSzPts val="2000"/>
              <a:buFont typeface="Arial"/>
              <a:buChar char="•"/>
              <a:defRPr sz="2000" b="0" i="0" u="none" strike="noStrike" cap="none">
                <a:solidFill>
                  <a:srgbClr val="6A7278"/>
                </a:solidFill>
                <a:latin typeface="Georgia"/>
                <a:ea typeface="Georgia"/>
                <a:cs typeface="Georgia"/>
                <a:sym typeface="Georgia"/>
              </a:defRPr>
            </a:lvl2pPr>
            <a:lvl3pPr marL="1371600" marR="0" lvl="2"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3pPr>
            <a:lvl4pPr marL="1828800" marR="0" lvl="3" indent="-330200" algn="l" rtl="0">
              <a:lnSpc>
                <a:spcPct val="90000"/>
              </a:lnSpc>
              <a:spcBef>
                <a:spcPts val="500"/>
              </a:spcBef>
              <a:spcAft>
                <a:spcPts val="0"/>
              </a:spcAft>
              <a:buClr>
                <a:srgbClr val="6A7278"/>
              </a:buClr>
              <a:buSzPts val="1600"/>
              <a:buFont typeface="Arial"/>
              <a:buChar char="•"/>
              <a:defRPr sz="1600" b="0" i="0" u="none" strike="noStrike" cap="none">
                <a:solidFill>
                  <a:srgbClr val="6A7278"/>
                </a:solidFill>
                <a:latin typeface="Georgia"/>
                <a:ea typeface="Georgia"/>
                <a:cs typeface="Georgia"/>
                <a:sym typeface="Georgia"/>
              </a:defRPr>
            </a:lvl4pPr>
            <a:lvl5pPr marL="2286000" marR="0" lvl="4" indent="-330200" algn="l" rtl="0">
              <a:lnSpc>
                <a:spcPct val="90000"/>
              </a:lnSpc>
              <a:spcBef>
                <a:spcPts val="500"/>
              </a:spcBef>
              <a:spcAft>
                <a:spcPts val="0"/>
              </a:spcAft>
              <a:buClr>
                <a:srgbClr val="6A7278"/>
              </a:buClr>
              <a:buSzPts val="1600"/>
              <a:buFont typeface="Arial"/>
              <a:buChar char="•"/>
              <a:defRPr sz="1600" b="0" i="0" u="none" strike="noStrike" cap="none">
                <a:solidFill>
                  <a:srgbClr val="6A7278"/>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8" name="Google Shape;198;p28"/>
          <p:cNvSpPr txBox="1">
            <a:spLocks noGrp="1"/>
          </p:cNvSpPr>
          <p:nvPr>
            <p:ph type="sldNum" idx="12"/>
          </p:nvPr>
        </p:nvSpPr>
        <p:spPr>
          <a:xfrm>
            <a:off x="6800850" y="4767263"/>
            <a:ext cx="2057400" cy="273844"/>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900">
                <a:solidFill>
                  <a:srgbClr val="6A7278"/>
                </a:solidFill>
                <a:latin typeface="Arial"/>
                <a:ea typeface="Arial"/>
                <a:cs typeface="Arial"/>
                <a:sym typeface="Arial"/>
              </a:defRPr>
            </a:lvl1pPr>
            <a:lvl2pPr marL="0" marR="0" lvl="1" indent="0" algn="r" rtl="0">
              <a:spcBef>
                <a:spcPts val="0"/>
              </a:spcBef>
              <a:buNone/>
              <a:defRPr sz="900">
                <a:solidFill>
                  <a:srgbClr val="6A7278"/>
                </a:solidFill>
                <a:latin typeface="Arial"/>
                <a:ea typeface="Arial"/>
                <a:cs typeface="Arial"/>
                <a:sym typeface="Arial"/>
              </a:defRPr>
            </a:lvl2pPr>
            <a:lvl3pPr marL="0" marR="0" lvl="2" indent="0" algn="r" rtl="0">
              <a:spcBef>
                <a:spcPts val="0"/>
              </a:spcBef>
              <a:buNone/>
              <a:defRPr sz="900">
                <a:solidFill>
                  <a:srgbClr val="6A7278"/>
                </a:solidFill>
                <a:latin typeface="Arial"/>
                <a:ea typeface="Arial"/>
                <a:cs typeface="Arial"/>
                <a:sym typeface="Arial"/>
              </a:defRPr>
            </a:lvl3pPr>
            <a:lvl4pPr marL="0" marR="0" lvl="3" indent="0" algn="r" rtl="0">
              <a:spcBef>
                <a:spcPts val="0"/>
              </a:spcBef>
              <a:buNone/>
              <a:defRPr sz="900">
                <a:solidFill>
                  <a:srgbClr val="6A7278"/>
                </a:solidFill>
                <a:latin typeface="Arial"/>
                <a:ea typeface="Arial"/>
                <a:cs typeface="Arial"/>
                <a:sym typeface="Arial"/>
              </a:defRPr>
            </a:lvl4pPr>
            <a:lvl5pPr marL="0" marR="0" lvl="4" indent="0" algn="r" rtl="0">
              <a:spcBef>
                <a:spcPts val="0"/>
              </a:spcBef>
              <a:buNone/>
              <a:defRPr sz="900">
                <a:solidFill>
                  <a:srgbClr val="6A7278"/>
                </a:solidFill>
                <a:latin typeface="Arial"/>
                <a:ea typeface="Arial"/>
                <a:cs typeface="Arial"/>
                <a:sym typeface="Arial"/>
              </a:defRPr>
            </a:lvl5pPr>
            <a:lvl6pPr marL="0" marR="0" lvl="5" indent="0" algn="r" rtl="0">
              <a:spcBef>
                <a:spcPts val="0"/>
              </a:spcBef>
              <a:buNone/>
              <a:defRPr sz="900">
                <a:solidFill>
                  <a:srgbClr val="6A7278"/>
                </a:solidFill>
                <a:latin typeface="Arial"/>
                <a:ea typeface="Arial"/>
                <a:cs typeface="Arial"/>
                <a:sym typeface="Arial"/>
              </a:defRPr>
            </a:lvl6pPr>
            <a:lvl7pPr marL="0" marR="0" lvl="6" indent="0" algn="r" rtl="0">
              <a:spcBef>
                <a:spcPts val="0"/>
              </a:spcBef>
              <a:buNone/>
              <a:defRPr sz="900">
                <a:solidFill>
                  <a:srgbClr val="6A7278"/>
                </a:solidFill>
                <a:latin typeface="Arial"/>
                <a:ea typeface="Arial"/>
                <a:cs typeface="Arial"/>
                <a:sym typeface="Arial"/>
              </a:defRPr>
            </a:lvl7pPr>
            <a:lvl8pPr marL="0" marR="0" lvl="7" indent="0" algn="r" rtl="0">
              <a:spcBef>
                <a:spcPts val="0"/>
              </a:spcBef>
              <a:buNone/>
              <a:defRPr sz="900">
                <a:solidFill>
                  <a:srgbClr val="6A7278"/>
                </a:solidFill>
                <a:latin typeface="Arial"/>
                <a:ea typeface="Arial"/>
                <a:cs typeface="Arial"/>
                <a:sym typeface="Arial"/>
              </a:defRPr>
            </a:lvl8pPr>
            <a:lvl9pPr marL="0" marR="0" lvl="8" indent="0" algn="r" rtl="0">
              <a:spcBef>
                <a:spcPts val="0"/>
              </a:spcBef>
              <a:buNone/>
              <a:defRPr sz="900">
                <a:solidFill>
                  <a:srgbClr val="6A7278"/>
                </a:solidFill>
                <a:latin typeface="Arial"/>
                <a:ea typeface="Arial"/>
                <a:cs typeface="Arial"/>
                <a:sym typeface="Arial"/>
              </a:defRPr>
            </a:lvl9pPr>
          </a:lstStyle>
          <a:p>
            <a:fld id="{00000000-1234-1234-1234-123412341234}" type="slidenum">
              <a:rPr lang="en-US" smtClean="0"/>
              <a:pPr/>
              <a:t>‹#›</a:t>
            </a:fld>
            <a:endParaRPr lang="en-US"/>
          </a:p>
        </p:txBody>
      </p:sp>
      <p:sp>
        <p:nvSpPr>
          <p:cNvPr id="199" name="Google Shape;199;p28"/>
          <p:cNvSpPr txBox="1">
            <a:spLocks noGrp="1"/>
          </p:cNvSpPr>
          <p:nvPr>
            <p:ph type="title"/>
          </p:nvPr>
        </p:nvSpPr>
        <p:spPr>
          <a:xfrm>
            <a:off x="628650" y="273844"/>
            <a:ext cx="7886700" cy="42754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6A7278"/>
              </a:buClr>
              <a:buSzPts val="1200"/>
              <a:buFont typeface="Arial"/>
              <a:buNone/>
              <a:defRPr sz="1200" b="1" i="0" u="none" strike="noStrike" cap="none">
                <a:solidFill>
                  <a:srgbClr val="6A727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3504607805"/>
      </p:ext>
    </p:extLst>
  </p:cSld>
  <p:clrMap bg1="lt1" tx1="dk1" bg2="dk2" tx2="lt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gif"/><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hyperlink" Target="https://arc.cnf.io/sessions/qr34/#!/dashboard" TargetMode="External"/><Relationship Id="rId5" Type="http://schemas.openxmlformats.org/officeDocument/2006/relationships/image" Target="../media/image15.png"/><Relationship Id="rId4" Type="http://schemas.openxmlformats.org/officeDocument/2006/relationships/image" Target="../media/image12.gif"/></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2.gif"/></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2.gif"/><Relationship Id="rId4" Type="http://schemas.openxmlformats.org/officeDocument/2006/relationships/hyperlink" Target="mailto:arc-cal-nari@mail.nasa.gov"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2.gif"/><Relationship Id="rId4" Type="http://schemas.openxmlformats.org/officeDocument/2006/relationships/hyperlink" Target="https://nari.arc.nasa.gov/tfrsac-wildfir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2.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2.gif"/><Relationship Id="rId4" Type="http://schemas.openxmlformats.org/officeDocument/2006/relationships/hyperlink" Target="https://nari.arc.nasa.gov/tfrsac-wildfi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02"/>
          <p:cNvPicPr>
            <a:picLocks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373880" y="4439412"/>
            <a:ext cx="770120" cy="704088"/>
          </a:xfrm>
          <a:prstGeom prst="rect">
            <a:avLst/>
          </a:prstGeom>
          <a:noFill/>
          <a:ln w="9525">
            <a:noFill/>
            <a:miter lim="800000"/>
            <a:headEnd/>
            <a:tailEnd/>
          </a:ln>
        </p:spPr>
      </p:pic>
      <p:pic>
        <p:nvPicPr>
          <p:cNvPr id="7" name="Picture 6" descr="Screen Shot 2018-03-21 at 1.14.44 P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1771651"/>
            <a:ext cx="9144000" cy="1585079"/>
          </a:xfrm>
          <a:prstGeom prst="rect">
            <a:avLst/>
          </a:prstGeom>
        </p:spPr>
      </p:pic>
      <p:sp>
        <p:nvSpPr>
          <p:cNvPr id="8" name="Text Box 4"/>
          <p:cNvSpPr txBox="1">
            <a:spLocks noChangeArrowheads="1"/>
          </p:cNvSpPr>
          <p:nvPr/>
        </p:nvSpPr>
        <p:spPr bwMode="auto">
          <a:xfrm>
            <a:off x="0" y="90346"/>
            <a:ext cx="9144000" cy="1569648"/>
          </a:xfrm>
          <a:prstGeom prst="rect">
            <a:avLst/>
          </a:prstGeom>
          <a:noFill/>
          <a:ln w="9525">
            <a:noFill/>
            <a:miter lim="800000"/>
            <a:headEnd/>
            <a:tailEnd/>
          </a:ln>
        </p:spPr>
        <p:txBody>
          <a:bodyPr wrap="square" lIns="91429" tIns="45714" rIns="91429" bIns="45714">
            <a:spAutoFit/>
          </a:bodyPr>
          <a:lstStyle/>
          <a:p>
            <a:pPr algn="ctr"/>
            <a:r>
              <a:rPr lang="en-US" sz="3200" b="1" i="1" dirty="0">
                <a:solidFill>
                  <a:schemeClr val="bg1"/>
                </a:solidFill>
                <a:latin typeface="Candara"/>
                <a:cs typeface="Candara"/>
              </a:rPr>
              <a:t>Welcome to Day 2:</a:t>
            </a:r>
          </a:p>
          <a:p>
            <a:pPr algn="ctr"/>
            <a:r>
              <a:rPr lang="en-US" sz="3200" b="1" i="1" dirty="0">
                <a:solidFill>
                  <a:schemeClr val="bg1"/>
                </a:solidFill>
                <a:latin typeface="Candara"/>
                <a:cs typeface="Candara"/>
              </a:rPr>
              <a:t>Thirty-Fourth Tactical Fire Remote Sensing</a:t>
            </a:r>
          </a:p>
          <a:p>
            <a:pPr algn="ctr"/>
            <a:r>
              <a:rPr lang="en-US" sz="3200" b="1" i="1" dirty="0">
                <a:solidFill>
                  <a:schemeClr val="bg1"/>
                </a:solidFill>
                <a:latin typeface="Candara"/>
                <a:cs typeface="Candara"/>
              </a:rPr>
              <a:t>Advisory Committee (TFRSAC) Meeting</a:t>
            </a:r>
          </a:p>
        </p:txBody>
      </p:sp>
      <p:sp>
        <p:nvSpPr>
          <p:cNvPr id="9" name="Rectangle 8"/>
          <p:cNvSpPr/>
          <p:nvPr/>
        </p:nvSpPr>
        <p:spPr>
          <a:xfrm>
            <a:off x="1393220" y="3931580"/>
            <a:ext cx="6357560" cy="1015663"/>
          </a:xfrm>
          <a:prstGeom prst="rect">
            <a:avLst/>
          </a:prstGeom>
        </p:spPr>
        <p:txBody>
          <a:bodyPr wrap="square">
            <a:spAutoFit/>
          </a:bodyPr>
          <a:lstStyle/>
          <a:p>
            <a:pPr algn="ctr"/>
            <a:r>
              <a:rPr lang="en-US" sz="2000" b="1" kern="1200" dirty="0">
                <a:solidFill>
                  <a:srgbClr val="000099"/>
                </a:solidFill>
                <a:latin typeface="Candara"/>
                <a:cs typeface="Candara"/>
              </a:rPr>
              <a:t>11-12 May 2021</a:t>
            </a:r>
          </a:p>
          <a:p>
            <a:pPr algn="ctr"/>
            <a:r>
              <a:rPr lang="de-DE" sz="2000" b="1" dirty="0">
                <a:solidFill>
                  <a:srgbClr val="000099"/>
                </a:solidFill>
                <a:latin typeface="Candara" panose="020E0502030303020204" pitchFamily="34" charset="0"/>
                <a:cs typeface="Arial" panose="020B0604020202020204" pitchFamily="34" charset="0"/>
              </a:rPr>
              <a:t>8:00AM – 2:00PM PT / 11:00AM – 5:00PM ET</a:t>
            </a:r>
          </a:p>
          <a:p>
            <a:pPr algn="ctr"/>
            <a:r>
              <a:rPr lang="de-DE" sz="2000" b="1" i="1" dirty="0">
                <a:solidFill>
                  <a:srgbClr val="000099"/>
                </a:solidFill>
                <a:latin typeface="Candara" panose="020E0502030303020204" pitchFamily="34" charset="0"/>
                <a:cs typeface="Arial" panose="020B0604020202020204" pitchFamily="34" charset="0"/>
              </a:rPr>
              <a:t>(times are the same for both days)</a:t>
            </a:r>
            <a:endParaRPr lang="en-US" sz="2000" b="1" i="1" dirty="0">
              <a:solidFill>
                <a:srgbClr val="000099"/>
              </a:solidFill>
              <a:latin typeface="Candara" panose="020E0502030303020204" pitchFamily="34" charset="0"/>
              <a:cs typeface="Arial" panose="020B0604020202020204" pitchFamily="34" charset="0"/>
            </a:endParaRPr>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73187"/>
            <a:ext cx="9144000" cy="1999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393220" y="1994126"/>
            <a:ext cx="6357560" cy="1323439"/>
          </a:xfrm>
          <a:prstGeom prst="rect">
            <a:avLst/>
          </a:prstGeom>
        </p:spPr>
        <p:txBody>
          <a:bodyPr wrap="square">
            <a:spAutoFit/>
          </a:bodyPr>
          <a:lstStyle/>
          <a:p>
            <a:pPr algn="ctr"/>
            <a:r>
              <a:rPr lang="en-US" sz="2000" b="1" dirty="0">
                <a:solidFill>
                  <a:schemeClr val="bg1"/>
                </a:solidFill>
                <a:latin typeface="Candara"/>
                <a:cs typeface="Candara"/>
              </a:rPr>
              <a:t>Hosted By:</a:t>
            </a:r>
          </a:p>
          <a:p>
            <a:pPr algn="ctr"/>
            <a:endParaRPr lang="en-US" sz="2000" b="1" dirty="0">
              <a:solidFill>
                <a:schemeClr val="bg1"/>
              </a:solidFill>
              <a:latin typeface="Candara"/>
              <a:cs typeface="Candara"/>
            </a:endParaRPr>
          </a:p>
          <a:p>
            <a:pPr algn="ctr"/>
            <a:r>
              <a:rPr lang="en-US" sz="2000" b="1" dirty="0">
                <a:solidFill>
                  <a:schemeClr val="bg1"/>
                </a:solidFill>
                <a:latin typeface="Candara"/>
                <a:cs typeface="Candara"/>
              </a:rPr>
              <a:t>USDA-Forest Service:  Everett Hinkley</a:t>
            </a:r>
          </a:p>
          <a:p>
            <a:pPr algn="ctr"/>
            <a:r>
              <a:rPr lang="en-US" sz="2000" b="1" dirty="0">
                <a:solidFill>
                  <a:schemeClr val="bg1"/>
                </a:solidFill>
                <a:latin typeface="Candara"/>
                <a:cs typeface="Candara"/>
              </a:rPr>
              <a:t>NASA Applied Science Program:  Vince Ambrosia</a:t>
            </a: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439412"/>
            <a:ext cx="704088" cy="704088"/>
          </a:xfrm>
          <a:prstGeom prst="rect">
            <a:avLst/>
          </a:prstGeom>
        </p:spPr>
      </p:pic>
    </p:spTree>
    <p:extLst>
      <p:ext uri="{BB962C8B-B14F-4D97-AF65-F5344CB8AC3E}">
        <p14:creationId xmlns:p14="http://schemas.microsoft.com/office/powerpoint/2010/main" val="3975865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NASA_logo.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98046" y="4565557"/>
            <a:ext cx="745955" cy="465011"/>
          </a:xfrm>
          <a:prstGeom prst="rect">
            <a:avLst/>
          </a:prstGeom>
        </p:spPr>
      </p:pic>
      <p:sp>
        <p:nvSpPr>
          <p:cNvPr id="5" name="Title 2"/>
          <p:cNvSpPr txBox="1">
            <a:spLocks/>
          </p:cNvSpPr>
          <p:nvPr/>
        </p:nvSpPr>
        <p:spPr bwMode="auto">
          <a:xfrm>
            <a:off x="135607" y="94864"/>
            <a:ext cx="8859732" cy="397669"/>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3200" b="1">
                <a:solidFill>
                  <a:schemeClr val="accent2"/>
                </a:solidFill>
                <a:latin typeface="+mj-lt"/>
                <a:ea typeface="+mj-ea"/>
                <a:cs typeface="+mj-cs"/>
              </a:defRPr>
            </a:lvl1pPr>
            <a:lvl2pPr algn="l" rtl="0" eaLnBrk="0" fontAlgn="base" hangingPunct="0">
              <a:lnSpc>
                <a:spcPct val="85000"/>
              </a:lnSpc>
              <a:spcBef>
                <a:spcPct val="0"/>
              </a:spcBef>
              <a:spcAft>
                <a:spcPct val="0"/>
              </a:spcAft>
              <a:defRPr sz="3200" b="1">
                <a:solidFill>
                  <a:schemeClr val="accent2"/>
                </a:solidFill>
                <a:latin typeface="Arial" charset="0"/>
              </a:defRPr>
            </a:lvl2pPr>
            <a:lvl3pPr algn="l" rtl="0" eaLnBrk="0" fontAlgn="base" hangingPunct="0">
              <a:lnSpc>
                <a:spcPct val="85000"/>
              </a:lnSpc>
              <a:spcBef>
                <a:spcPct val="0"/>
              </a:spcBef>
              <a:spcAft>
                <a:spcPct val="0"/>
              </a:spcAft>
              <a:defRPr sz="3200" b="1">
                <a:solidFill>
                  <a:schemeClr val="accent2"/>
                </a:solidFill>
                <a:latin typeface="Arial" charset="0"/>
              </a:defRPr>
            </a:lvl3pPr>
            <a:lvl4pPr algn="l" rtl="0" eaLnBrk="0" fontAlgn="base" hangingPunct="0">
              <a:lnSpc>
                <a:spcPct val="85000"/>
              </a:lnSpc>
              <a:spcBef>
                <a:spcPct val="0"/>
              </a:spcBef>
              <a:spcAft>
                <a:spcPct val="0"/>
              </a:spcAft>
              <a:defRPr sz="3200" b="1">
                <a:solidFill>
                  <a:schemeClr val="accent2"/>
                </a:solidFill>
                <a:latin typeface="Arial" charset="0"/>
              </a:defRPr>
            </a:lvl4pPr>
            <a:lvl5pPr algn="l" rtl="0" eaLnBrk="0" fontAlgn="base" hangingPunct="0">
              <a:lnSpc>
                <a:spcPct val="85000"/>
              </a:lnSpc>
              <a:spcBef>
                <a:spcPct val="0"/>
              </a:spcBef>
              <a:spcAft>
                <a:spcPct val="0"/>
              </a:spcAft>
              <a:defRPr sz="3200" b="1">
                <a:solidFill>
                  <a:schemeClr val="accent2"/>
                </a:solidFill>
                <a:latin typeface="Arial" charset="0"/>
              </a:defRPr>
            </a:lvl5pPr>
            <a:lvl6pPr marL="457146" algn="l" rtl="0" fontAlgn="base">
              <a:lnSpc>
                <a:spcPct val="85000"/>
              </a:lnSpc>
              <a:spcBef>
                <a:spcPct val="0"/>
              </a:spcBef>
              <a:spcAft>
                <a:spcPct val="0"/>
              </a:spcAft>
              <a:defRPr sz="3200" b="1">
                <a:solidFill>
                  <a:schemeClr val="accent2"/>
                </a:solidFill>
                <a:latin typeface="Arial" charset="0"/>
              </a:defRPr>
            </a:lvl6pPr>
            <a:lvl7pPr marL="914293" algn="l" rtl="0" fontAlgn="base">
              <a:lnSpc>
                <a:spcPct val="85000"/>
              </a:lnSpc>
              <a:spcBef>
                <a:spcPct val="0"/>
              </a:spcBef>
              <a:spcAft>
                <a:spcPct val="0"/>
              </a:spcAft>
              <a:defRPr sz="3200" b="1">
                <a:solidFill>
                  <a:schemeClr val="accent2"/>
                </a:solidFill>
                <a:latin typeface="Arial" charset="0"/>
              </a:defRPr>
            </a:lvl7pPr>
            <a:lvl8pPr marL="1371440" algn="l" rtl="0" fontAlgn="base">
              <a:lnSpc>
                <a:spcPct val="85000"/>
              </a:lnSpc>
              <a:spcBef>
                <a:spcPct val="0"/>
              </a:spcBef>
              <a:spcAft>
                <a:spcPct val="0"/>
              </a:spcAft>
              <a:defRPr sz="3200" b="1">
                <a:solidFill>
                  <a:schemeClr val="accent2"/>
                </a:solidFill>
                <a:latin typeface="Arial" charset="0"/>
              </a:defRPr>
            </a:lvl8pPr>
            <a:lvl9pPr marL="1828586" algn="l" rtl="0" fontAlgn="base">
              <a:lnSpc>
                <a:spcPct val="85000"/>
              </a:lnSpc>
              <a:spcBef>
                <a:spcPct val="0"/>
              </a:spcBef>
              <a:spcAft>
                <a:spcPct val="0"/>
              </a:spcAft>
              <a:defRPr sz="3200" b="1">
                <a:solidFill>
                  <a:schemeClr val="accent2"/>
                </a:solidFill>
                <a:latin typeface="Arial" charset="0"/>
              </a:defRPr>
            </a:lvl9pPr>
          </a:lstStyle>
          <a:p>
            <a:pPr algn="ctr" defTabSz="685800">
              <a:defRPr/>
            </a:pPr>
            <a:r>
              <a:rPr lang="en-US" sz="4000" i="1" kern="0" dirty="0">
                <a:solidFill>
                  <a:prstClr val="white"/>
                </a:solidFill>
                <a:latin typeface="Candara" panose="020E0502030303020204" pitchFamily="34" charset="0"/>
                <a:ea typeface="ＭＳ Ｐゴシック" charset="-128"/>
              </a:rPr>
              <a:t>Q&amp;A Platform</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439412"/>
            <a:ext cx="704088" cy="704088"/>
          </a:xfrm>
          <a:prstGeom prst="rect">
            <a:avLst/>
          </a:prstGeom>
        </p:spPr>
      </p:pic>
      <p:sp>
        <p:nvSpPr>
          <p:cNvPr id="6" name="Oval 5">
            <a:extLst>
              <a:ext uri="{FF2B5EF4-FFF2-40B4-BE49-F238E27FC236}">
                <a16:creationId xmlns:a16="http://schemas.microsoft.com/office/drawing/2014/main" id="{2881E06B-5A20-4E02-A027-5E5EABA64AAA}"/>
              </a:ext>
            </a:extLst>
          </p:cNvPr>
          <p:cNvSpPr/>
          <p:nvPr/>
        </p:nvSpPr>
        <p:spPr>
          <a:xfrm>
            <a:off x="559645" y="1220030"/>
            <a:ext cx="3110834" cy="3041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7" name="Picture 4">
            <a:extLst>
              <a:ext uri="{FF2B5EF4-FFF2-40B4-BE49-F238E27FC236}">
                <a16:creationId xmlns:a16="http://schemas.microsoft.com/office/drawing/2014/main" id="{C6B03131-F0F0-4098-AA56-41272420D812}"/>
              </a:ext>
            </a:extLst>
          </p:cNvPr>
          <p:cNvPicPr>
            <a:picLocks noChangeAspect="1"/>
          </p:cNvPicPr>
          <p:nvPr/>
        </p:nvPicPr>
        <p:blipFill>
          <a:blip r:embed="rId5"/>
          <a:stretch>
            <a:fillRect/>
          </a:stretch>
        </p:blipFill>
        <p:spPr>
          <a:xfrm>
            <a:off x="816767" y="1322600"/>
            <a:ext cx="2645357" cy="2772923"/>
          </a:xfrm>
          <a:prstGeom prst="rect">
            <a:avLst/>
          </a:prstGeom>
        </p:spPr>
      </p:pic>
      <p:sp>
        <p:nvSpPr>
          <p:cNvPr id="2" name="Rectangle 1">
            <a:extLst>
              <a:ext uri="{FF2B5EF4-FFF2-40B4-BE49-F238E27FC236}">
                <a16:creationId xmlns:a16="http://schemas.microsoft.com/office/drawing/2014/main" id="{03A44FB9-5367-4184-86F7-6E0C4D9C560C}"/>
              </a:ext>
            </a:extLst>
          </p:cNvPr>
          <p:cNvSpPr/>
          <p:nvPr/>
        </p:nvSpPr>
        <p:spPr>
          <a:xfrm>
            <a:off x="3826046" y="1098137"/>
            <a:ext cx="4572000" cy="3693319"/>
          </a:xfrm>
          <a:prstGeom prst="rect">
            <a:avLst/>
          </a:prstGeom>
        </p:spPr>
        <p:txBody>
          <a:bodyPr>
            <a:spAutoFit/>
          </a:bodyPr>
          <a:lstStyle/>
          <a:p>
            <a:pPr marL="900113" lvl="2" indent="-214313">
              <a:lnSpc>
                <a:spcPct val="90000"/>
              </a:lnSpc>
              <a:buFont typeface="Arial" panose="020B0604020202020204" pitchFamily="34" charset="0"/>
              <a:buChar char="•"/>
            </a:pPr>
            <a:r>
              <a:rPr lang="en-US" sz="2000" dirty="0">
                <a:solidFill>
                  <a:srgbClr val="000066"/>
                </a:solidFill>
                <a:latin typeface="Candara" panose="020E0502030303020204" pitchFamily="34" charset="0"/>
              </a:rPr>
              <a:t>Throughout the event, please enter your questions/comments in the conferences.io platform</a:t>
            </a:r>
          </a:p>
          <a:p>
            <a:pPr marL="900113" lvl="2" indent="-214313">
              <a:lnSpc>
                <a:spcPct val="90000"/>
              </a:lnSpc>
              <a:buFont typeface="Arial" panose="020B0604020202020204" pitchFamily="34" charset="0"/>
              <a:buChar char="•"/>
            </a:pPr>
            <a:endParaRPr lang="en-US" sz="2000" dirty="0">
              <a:solidFill>
                <a:srgbClr val="000066"/>
              </a:solidFill>
              <a:latin typeface="Candara" panose="020E0502030303020204" pitchFamily="34" charset="0"/>
            </a:endParaRPr>
          </a:p>
          <a:p>
            <a:pPr marL="900113" lvl="2" indent="-214313">
              <a:lnSpc>
                <a:spcPct val="90000"/>
              </a:lnSpc>
              <a:buFont typeface="Arial" panose="020B0604020202020204" pitchFamily="34" charset="0"/>
              <a:buChar char="•"/>
            </a:pPr>
            <a:r>
              <a:rPr lang="en-US" sz="2000" dirty="0">
                <a:solidFill>
                  <a:srgbClr val="000066"/>
                </a:solidFill>
                <a:latin typeface="Candara" panose="020E0502030303020204" pitchFamily="34" charset="0"/>
              </a:rPr>
              <a:t>The questions/comments will be addressed (as time permits) during the Open Discussion sections at the end of each day</a:t>
            </a:r>
          </a:p>
          <a:p>
            <a:pPr marL="900113" lvl="2" indent="-214313">
              <a:lnSpc>
                <a:spcPct val="90000"/>
              </a:lnSpc>
              <a:buFont typeface="Arial" panose="020B0604020202020204" pitchFamily="34" charset="0"/>
              <a:buChar char="•"/>
            </a:pPr>
            <a:endParaRPr lang="en-US" sz="2000" dirty="0">
              <a:solidFill>
                <a:srgbClr val="000066"/>
              </a:solidFill>
              <a:latin typeface="Candara" panose="020E0502030303020204" pitchFamily="34" charset="0"/>
            </a:endParaRPr>
          </a:p>
          <a:p>
            <a:pPr marL="900113" lvl="2" indent="-214313">
              <a:lnSpc>
                <a:spcPct val="90000"/>
              </a:lnSpc>
              <a:buFont typeface="Arial" panose="020B0604020202020204" pitchFamily="34" charset="0"/>
              <a:buChar char="•"/>
            </a:pPr>
            <a:r>
              <a:rPr lang="en-US" sz="2000" b="1" dirty="0">
                <a:solidFill>
                  <a:srgbClr val="000066"/>
                </a:solidFill>
                <a:latin typeface="Candara" panose="020E0502030303020204" pitchFamily="34" charset="0"/>
              </a:rPr>
              <a:t>To access conferences.io, enter </a:t>
            </a:r>
            <a:r>
              <a:rPr lang="en-US" sz="2000" b="1" dirty="0">
                <a:solidFill>
                  <a:srgbClr val="000066"/>
                </a:solidFill>
                <a:latin typeface="Candara" panose="020E0502030303020204" pitchFamily="34" charset="0"/>
                <a:hlinkClick r:id="rId6">
                  <a:extLst>
                    <a:ext uri="{A12FA001-AC4F-418D-AE19-62706E023703}">
                      <ahyp:hlinkClr xmlns:ahyp="http://schemas.microsoft.com/office/drawing/2018/hyperlinkcolor" val="tx"/>
                    </a:ext>
                  </a:extLst>
                </a:hlinkClick>
              </a:rPr>
              <a:t>https://arc.cnf.io/sessions/qr34/#!/dashboard</a:t>
            </a:r>
            <a:r>
              <a:rPr lang="en-US" sz="2000" b="1" dirty="0">
                <a:solidFill>
                  <a:srgbClr val="000066"/>
                </a:solidFill>
                <a:latin typeface="Candara" panose="020E0502030303020204" pitchFamily="34" charset="0"/>
              </a:rPr>
              <a:t> </a:t>
            </a:r>
            <a:r>
              <a:rPr lang="en-US" sz="2000" b="1" dirty="0">
                <a:solidFill>
                  <a:srgbClr val="000066"/>
                </a:solidFill>
                <a:latin typeface="Candara" panose="020E0502030303020204" pitchFamily="34" charset="0"/>
                <a:cs typeface="Calibri"/>
              </a:rPr>
              <a:t>into your browser</a:t>
            </a:r>
            <a:endParaRPr lang="en-US" sz="2000" b="1" dirty="0">
              <a:solidFill>
                <a:srgbClr val="000066"/>
              </a:solidFill>
              <a:latin typeface="Candara" panose="020E0502030303020204" pitchFamily="34" charset="0"/>
            </a:endParaRPr>
          </a:p>
        </p:txBody>
      </p:sp>
    </p:spTree>
    <p:extLst>
      <p:ext uri="{BB962C8B-B14F-4D97-AF65-F5344CB8AC3E}">
        <p14:creationId xmlns:p14="http://schemas.microsoft.com/office/powerpoint/2010/main" val="2952573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NASA_logo.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98046" y="4565557"/>
            <a:ext cx="745955" cy="465011"/>
          </a:xfrm>
          <a:prstGeom prst="rect">
            <a:avLst/>
          </a:prstGeom>
        </p:spPr>
      </p:pic>
      <p:sp>
        <p:nvSpPr>
          <p:cNvPr id="5" name="Title 2"/>
          <p:cNvSpPr txBox="1">
            <a:spLocks/>
          </p:cNvSpPr>
          <p:nvPr/>
        </p:nvSpPr>
        <p:spPr bwMode="auto">
          <a:xfrm>
            <a:off x="135607" y="94864"/>
            <a:ext cx="8859732" cy="397669"/>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3200" b="1">
                <a:solidFill>
                  <a:schemeClr val="accent2"/>
                </a:solidFill>
                <a:latin typeface="+mj-lt"/>
                <a:ea typeface="+mj-ea"/>
                <a:cs typeface="+mj-cs"/>
              </a:defRPr>
            </a:lvl1pPr>
            <a:lvl2pPr algn="l" rtl="0" eaLnBrk="0" fontAlgn="base" hangingPunct="0">
              <a:lnSpc>
                <a:spcPct val="85000"/>
              </a:lnSpc>
              <a:spcBef>
                <a:spcPct val="0"/>
              </a:spcBef>
              <a:spcAft>
                <a:spcPct val="0"/>
              </a:spcAft>
              <a:defRPr sz="3200" b="1">
                <a:solidFill>
                  <a:schemeClr val="accent2"/>
                </a:solidFill>
                <a:latin typeface="Arial" charset="0"/>
              </a:defRPr>
            </a:lvl2pPr>
            <a:lvl3pPr algn="l" rtl="0" eaLnBrk="0" fontAlgn="base" hangingPunct="0">
              <a:lnSpc>
                <a:spcPct val="85000"/>
              </a:lnSpc>
              <a:spcBef>
                <a:spcPct val="0"/>
              </a:spcBef>
              <a:spcAft>
                <a:spcPct val="0"/>
              </a:spcAft>
              <a:defRPr sz="3200" b="1">
                <a:solidFill>
                  <a:schemeClr val="accent2"/>
                </a:solidFill>
                <a:latin typeface="Arial" charset="0"/>
              </a:defRPr>
            </a:lvl3pPr>
            <a:lvl4pPr algn="l" rtl="0" eaLnBrk="0" fontAlgn="base" hangingPunct="0">
              <a:lnSpc>
                <a:spcPct val="85000"/>
              </a:lnSpc>
              <a:spcBef>
                <a:spcPct val="0"/>
              </a:spcBef>
              <a:spcAft>
                <a:spcPct val="0"/>
              </a:spcAft>
              <a:defRPr sz="3200" b="1">
                <a:solidFill>
                  <a:schemeClr val="accent2"/>
                </a:solidFill>
                <a:latin typeface="Arial" charset="0"/>
              </a:defRPr>
            </a:lvl4pPr>
            <a:lvl5pPr algn="l" rtl="0" eaLnBrk="0" fontAlgn="base" hangingPunct="0">
              <a:lnSpc>
                <a:spcPct val="85000"/>
              </a:lnSpc>
              <a:spcBef>
                <a:spcPct val="0"/>
              </a:spcBef>
              <a:spcAft>
                <a:spcPct val="0"/>
              </a:spcAft>
              <a:defRPr sz="3200" b="1">
                <a:solidFill>
                  <a:schemeClr val="accent2"/>
                </a:solidFill>
                <a:latin typeface="Arial" charset="0"/>
              </a:defRPr>
            </a:lvl5pPr>
            <a:lvl6pPr marL="457146" algn="l" rtl="0" fontAlgn="base">
              <a:lnSpc>
                <a:spcPct val="85000"/>
              </a:lnSpc>
              <a:spcBef>
                <a:spcPct val="0"/>
              </a:spcBef>
              <a:spcAft>
                <a:spcPct val="0"/>
              </a:spcAft>
              <a:defRPr sz="3200" b="1">
                <a:solidFill>
                  <a:schemeClr val="accent2"/>
                </a:solidFill>
                <a:latin typeface="Arial" charset="0"/>
              </a:defRPr>
            </a:lvl6pPr>
            <a:lvl7pPr marL="914293" algn="l" rtl="0" fontAlgn="base">
              <a:lnSpc>
                <a:spcPct val="85000"/>
              </a:lnSpc>
              <a:spcBef>
                <a:spcPct val="0"/>
              </a:spcBef>
              <a:spcAft>
                <a:spcPct val="0"/>
              </a:spcAft>
              <a:defRPr sz="3200" b="1">
                <a:solidFill>
                  <a:schemeClr val="accent2"/>
                </a:solidFill>
                <a:latin typeface="Arial" charset="0"/>
              </a:defRPr>
            </a:lvl7pPr>
            <a:lvl8pPr marL="1371440" algn="l" rtl="0" fontAlgn="base">
              <a:lnSpc>
                <a:spcPct val="85000"/>
              </a:lnSpc>
              <a:spcBef>
                <a:spcPct val="0"/>
              </a:spcBef>
              <a:spcAft>
                <a:spcPct val="0"/>
              </a:spcAft>
              <a:defRPr sz="3200" b="1">
                <a:solidFill>
                  <a:schemeClr val="accent2"/>
                </a:solidFill>
                <a:latin typeface="Arial" charset="0"/>
              </a:defRPr>
            </a:lvl8pPr>
            <a:lvl9pPr marL="1828586" algn="l" rtl="0" fontAlgn="base">
              <a:lnSpc>
                <a:spcPct val="85000"/>
              </a:lnSpc>
              <a:spcBef>
                <a:spcPct val="0"/>
              </a:spcBef>
              <a:spcAft>
                <a:spcPct val="0"/>
              </a:spcAft>
              <a:defRPr sz="3200" b="1">
                <a:solidFill>
                  <a:schemeClr val="accent2"/>
                </a:solidFill>
                <a:latin typeface="Arial" charset="0"/>
              </a:defRPr>
            </a:lvl9pPr>
          </a:lstStyle>
          <a:p>
            <a:pPr algn="ctr" defTabSz="685800">
              <a:defRPr/>
            </a:pPr>
            <a:r>
              <a:rPr lang="en-US" sz="4000" i="1" kern="0" dirty="0">
                <a:solidFill>
                  <a:prstClr val="white"/>
                </a:solidFill>
                <a:latin typeface="Candara" panose="020E0502030303020204" pitchFamily="34" charset="0"/>
                <a:ea typeface="ＭＳ Ｐゴシック" charset="-128"/>
              </a:rPr>
              <a:t>Connectivity Issues</a:t>
            </a:r>
          </a:p>
        </p:txBody>
      </p:sp>
      <p:sp>
        <p:nvSpPr>
          <p:cNvPr id="8" name="TextBox 7"/>
          <p:cNvSpPr txBox="1"/>
          <p:nvPr/>
        </p:nvSpPr>
        <p:spPr>
          <a:xfrm>
            <a:off x="284269" y="682385"/>
            <a:ext cx="8859731" cy="3693319"/>
          </a:xfrm>
          <a:prstGeom prst="rect">
            <a:avLst/>
          </a:prstGeom>
          <a:noFill/>
        </p:spPr>
        <p:txBody>
          <a:bodyPr wrap="square" rtlCol="0">
            <a:spAutoFit/>
          </a:bodyPr>
          <a:lstStyle/>
          <a:p>
            <a:r>
              <a:rPr lang="en-US" b="1" dirty="0">
                <a:solidFill>
                  <a:srgbClr val="000066"/>
                </a:solidFill>
                <a:latin typeface="Candara" panose="020E0502030303020204" pitchFamily="34" charset="0"/>
              </a:rPr>
              <a:t>Slow, delayed, poor connection or video feed: </a:t>
            </a:r>
          </a:p>
          <a:p>
            <a:pPr marL="257175" indent="-257175">
              <a:buFont typeface="Arial" panose="020B0604020202020204" pitchFamily="34" charset="0"/>
              <a:buChar char="•"/>
            </a:pPr>
            <a:r>
              <a:rPr lang="en-US" dirty="0">
                <a:solidFill>
                  <a:srgbClr val="000066"/>
                </a:solidFill>
                <a:latin typeface="Candara" panose="020E0502030303020204" pitchFamily="34" charset="0"/>
              </a:rPr>
              <a:t>Move closer to your WiFi router</a:t>
            </a:r>
          </a:p>
          <a:p>
            <a:pPr marL="257175" indent="-257175">
              <a:buFont typeface="Arial" panose="020B0604020202020204" pitchFamily="34" charset="0"/>
              <a:buChar char="•"/>
            </a:pPr>
            <a:r>
              <a:rPr lang="en-US" dirty="0">
                <a:solidFill>
                  <a:srgbClr val="000066"/>
                </a:solidFill>
                <a:latin typeface="Candara" panose="020E0502030303020204" pitchFamily="34" charset="0"/>
              </a:rPr>
              <a:t>Disconnect any devices you are not actively using from the WiFi</a:t>
            </a:r>
          </a:p>
          <a:p>
            <a:pPr marL="257175" indent="-257175">
              <a:buFont typeface="Arial" panose="020B0604020202020204" pitchFamily="34" charset="0"/>
              <a:buChar char="•"/>
            </a:pPr>
            <a:r>
              <a:rPr lang="en-US" dirty="0">
                <a:solidFill>
                  <a:srgbClr val="000066"/>
                </a:solidFill>
                <a:latin typeface="Candara" panose="020E0502030303020204" pitchFamily="34" charset="0"/>
              </a:rPr>
              <a:t>Close any applications or internet browsers that you are not actively using on the device </a:t>
            </a:r>
          </a:p>
          <a:p>
            <a:pPr marL="257175" indent="-257175">
              <a:buFont typeface="Arial" panose="020B0604020202020204" pitchFamily="34" charset="0"/>
              <a:buChar char="•"/>
            </a:pPr>
            <a:r>
              <a:rPr lang="en-US" dirty="0">
                <a:solidFill>
                  <a:srgbClr val="000066"/>
                </a:solidFill>
                <a:latin typeface="Candara" panose="020E0502030303020204" pitchFamily="34" charset="0"/>
              </a:rPr>
              <a:t>Disconnect from your organization’s VPN </a:t>
            </a:r>
          </a:p>
          <a:p>
            <a:pPr marL="257175" indent="-257175">
              <a:buFont typeface="Arial" panose="020B0604020202020204" pitchFamily="34" charset="0"/>
              <a:buChar char="•"/>
            </a:pPr>
            <a:r>
              <a:rPr lang="en-US" dirty="0">
                <a:solidFill>
                  <a:srgbClr val="000066"/>
                </a:solidFill>
                <a:latin typeface="Candara" panose="020E0502030303020204" pitchFamily="34" charset="0"/>
              </a:rPr>
              <a:t>Connect your device directly to the router using a Cat-5 ethernet cable</a:t>
            </a:r>
          </a:p>
          <a:p>
            <a:endParaRPr lang="en-US" dirty="0">
              <a:solidFill>
                <a:srgbClr val="000066"/>
              </a:solidFill>
              <a:latin typeface="Candara" panose="020E0502030303020204" pitchFamily="34" charset="0"/>
            </a:endParaRPr>
          </a:p>
          <a:p>
            <a:r>
              <a:rPr lang="en-US" b="1" dirty="0">
                <a:solidFill>
                  <a:srgbClr val="000066"/>
                </a:solidFill>
                <a:latin typeface="Candara" panose="020E0502030303020204" pitchFamily="34" charset="0"/>
              </a:rPr>
              <a:t>No Internet Connection: </a:t>
            </a:r>
          </a:p>
          <a:p>
            <a:pPr marL="257175" indent="-257175">
              <a:buFont typeface="Arial" panose="020B0604020202020204" pitchFamily="34" charset="0"/>
              <a:buChar char="•"/>
            </a:pPr>
            <a:r>
              <a:rPr lang="en-US" dirty="0">
                <a:solidFill>
                  <a:srgbClr val="000066"/>
                </a:solidFill>
                <a:latin typeface="Candara" panose="020E0502030303020204" pitchFamily="34" charset="0"/>
              </a:rPr>
              <a:t>Restart your modem and router (i.e., disconnect and reconnect to the power source)</a:t>
            </a:r>
          </a:p>
          <a:p>
            <a:endParaRPr lang="en-US" dirty="0">
              <a:solidFill>
                <a:srgbClr val="000066"/>
              </a:solidFill>
              <a:latin typeface="Candara" panose="020E0502030303020204" pitchFamily="34" charset="0"/>
            </a:endParaRPr>
          </a:p>
          <a:p>
            <a:r>
              <a:rPr lang="en-US" b="1" dirty="0">
                <a:solidFill>
                  <a:srgbClr val="000066"/>
                </a:solidFill>
                <a:latin typeface="Candara" panose="020E0502030303020204" pitchFamily="34" charset="0"/>
              </a:rPr>
              <a:t>NOTE: </a:t>
            </a:r>
            <a:r>
              <a:rPr lang="en-US" i="1" dirty="0">
                <a:solidFill>
                  <a:srgbClr val="000066"/>
                </a:solidFill>
                <a:latin typeface="Candara" panose="020E0502030303020204" pitchFamily="34" charset="0"/>
              </a:rPr>
              <a:t>If there is a service outage in your area or region, you will need to contact your internet service provider directly. </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439412"/>
            <a:ext cx="704088" cy="704088"/>
          </a:xfrm>
          <a:prstGeom prst="rect">
            <a:avLst/>
          </a:prstGeom>
        </p:spPr>
      </p:pic>
    </p:spTree>
    <p:extLst>
      <p:ext uri="{BB962C8B-B14F-4D97-AF65-F5344CB8AC3E}">
        <p14:creationId xmlns:p14="http://schemas.microsoft.com/office/powerpoint/2010/main" val="110367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NASA_logo.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98046" y="4565557"/>
            <a:ext cx="745955" cy="465011"/>
          </a:xfrm>
          <a:prstGeom prst="rect">
            <a:avLst/>
          </a:prstGeom>
        </p:spPr>
      </p:pic>
      <p:sp>
        <p:nvSpPr>
          <p:cNvPr id="5" name="Title 2"/>
          <p:cNvSpPr txBox="1">
            <a:spLocks/>
          </p:cNvSpPr>
          <p:nvPr/>
        </p:nvSpPr>
        <p:spPr bwMode="auto">
          <a:xfrm>
            <a:off x="135607" y="94864"/>
            <a:ext cx="8859732" cy="397669"/>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3200" b="1">
                <a:solidFill>
                  <a:schemeClr val="accent2"/>
                </a:solidFill>
                <a:latin typeface="+mj-lt"/>
                <a:ea typeface="+mj-ea"/>
                <a:cs typeface="+mj-cs"/>
              </a:defRPr>
            </a:lvl1pPr>
            <a:lvl2pPr algn="l" rtl="0" eaLnBrk="0" fontAlgn="base" hangingPunct="0">
              <a:lnSpc>
                <a:spcPct val="85000"/>
              </a:lnSpc>
              <a:spcBef>
                <a:spcPct val="0"/>
              </a:spcBef>
              <a:spcAft>
                <a:spcPct val="0"/>
              </a:spcAft>
              <a:defRPr sz="3200" b="1">
                <a:solidFill>
                  <a:schemeClr val="accent2"/>
                </a:solidFill>
                <a:latin typeface="Arial" charset="0"/>
              </a:defRPr>
            </a:lvl2pPr>
            <a:lvl3pPr algn="l" rtl="0" eaLnBrk="0" fontAlgn="base" hangingPunct="0">
              <a:lnSpc>
                <a:spcPct val="85000"/>
              </a:lnSpc>
              <a:spcBef>
                <a:spcPct val="0"/>
              </a:spcBef>
              <a:spcAft>
                <a:spcPct val="0"/>
              </a:spcAft>
              <a:defRPr sz="3200" b="1">
                <a:solidFill>
                  <a:schemeClr val="accent2"/>
                </a:solidFill>
                <a:latin typeface="Arial" charset="0"/>
              </a:defRPr>
            </a:lvl3pPr>
            <a:lvl4pPr algn="l" rtl="0" eaLnBrk="0" fontAlgn="base" hangingPunct="0">
              <a:lnSpc>
                <a:spcPct val="85000"/>
              </a:lnSpc>
              <a:spcBef>
                <a:spcPct val="0"/>
              </a:spcBef>
              <a:spcAft>
                <a:spcPct val="0"/>
              </a:spcAft>
              <a:defRPr sz="3200" b="1">
                <a:solidFill>
                  <a:schemeClr val="accent2"/>
                </a:solidFill>
                <a:latin typeface="Arial" charset="0"/>
              </a:defRPr>
            </a:lvl4pPr>
            <a:lvl5pPr algn="l" rtl="0" eaLnBrk="0" fontAlgn="base" hangingPunct="0">
              <a:lnSpc>
                <a:spcPct val="85000"/>
              </a:lnSpc>
              <a:spcBef>
                <a:spcPct val="0"/>
              </a:spcBef>
              <a:spcAft>
                <a:spcPct val="0"/>
              </a:spcAft>
              <a:defRPr sz="3200" b="1">
                <a:solidFill>
                  <a:schemeClr val="accent2"/>
                </a:solidFill>
                <a:latin typeface="Arial" charset="0"/>
              </a:defRPr>
            </a:lvl5pPr>
            <a:lvl6pPr marL="457146" algn="l" rtl="0" fontAlgn="base">
              <a:lnSpc>
                <a:spcPct val="85000"/>
              </a:lnSpc>
              <a:spcBef>
                <a:spcPct val="0"/>
              </a:spcBef>
              <a:spcAft>
                <a:spcPct val="0"/>
              </a:spcAft>
              <a:defRPr sz="3200" b="1">
                <a:solidFill>
                  <a:schemeClr val="accent2"/>
                </a:solidFill>
                <a:latin typeface="Arial" charset="0"/>
              </a:defRPr>
            </a:lvl6pPr>
            <a:lvl7pPr marL="914293" algn="l" rtl="0" fontAlgn="base">
              <a:lnSpc>
                <a:spcPct val="85000"/>
              </a:lnSpc>
              <a:spcBef>
                <a:spcPct val="0"/>
              </a:spcBef>
              <a:spcAft>
                <a:spcPct val="0"/>
              </a:spcAft>
              <a:defRPr sz="3200" b="1">
                <a:solidFill>
                  <a:schemeClr val="accent2"/>
                </a:solidFill>
                <a:latin typeface="Arial" charset="0"/>
              </a:defRPr>
            </a:lvl7pPr>
            <a:lvl8pPr marL="1371440" algn="l" rtl="0" fontAlgn="base">
              <a:lnSpc>
                <a:spcPct val="85000"/>
              </a:lnSpc>
              <a:spcBef>
                <a:spcPct val="0"/>
              </a:spcBef>
              <a:spcAft>
                <a:spcPct val="0"/>
              </a:spcAft>
              <a:defRPr sz="3200" b="1">
                <a:solidFill>
                  <a:schemeClr val="accent2"/>
                </a:solidFill>
                <a:latin typeface="Arial" charset="0"/>
              </a:defRPr>
            </a:lvl8pPr>
            <a:lvl9pPr marL="1828586" algn="l" rtl="0" fontAlgn="base">
              <a:lnSpc>
                <a:spcPct val="85000"/>
              </a:lnSpc>
              <a:spcBef>
                <a:spcPct val="0"/>
              </a:spcBef>
              <a:spcAft>
                <a:spcPct val="0"/>
              </a:spcAft>
              <a:defRPr sz="3200" b="1">
                <a:solidFill>
                  <a:schemeClr val="accent2"/>
                </a:solidFill>
                <a:latin typeface="Arial" charset="0"/>
              </a:defRPr>
            </a:lvl9pPr>
          </a:lstStyle>
          <a:p>
            <a:pPr algn="ctr" defTabSz="685800">
              <a:defRPr/>
            </a:pPr>
            <a:r>
              <a:rPr lang="en-US" sz="4000" i="1" kern="0" dirty="0">
                <a:solidFill>
                  <a:prstClr val="white"/>
                </a:solidFill>
                <a:latin typeface="Candara" panose="020E0502030303020204" pitchFamily="34" charset="0"/>
                <a:ea typeface="ＭＳ Ｐゴシック" charset="-128"/>
              </a:rPr>
              <a:t>Need Help? </a:t>
            </a:r>
          </a:p>
        </p:txBody>
      </p:sp>
      <p:sp>
        <p:nvSpPr>
          <p:cNvPr id="8" name="TextBox 7"/>
          <p:cNvSpPr txBox="1"/>
          <p:nvPr/>
        </p:nvSpPr>
        <p:spPr>
          <a:xfrm>
            <a:off x="142135" y="954020"/>
            <a:ext cx="8859731" cy="3046988"/>
          </a:xfrm>
          <a:prstGeom prst="rect">
            <a:avLst/>
          </a:prstGeom>
          <a:noFill/>
        </p:spPr>
        <p:txBody>
          <a:bodyPr wrap="square" rtlCol="0">
            <a:spAutoFit/>
          </a:bodyPr>
          <a:lstStyle/>
          <a:p>
            <a:r>
              <a:rPr lang="en-US" sz="2400" dirty="0">
                <a:solidFill>
                  <a:srgbClr val="000066"/>
                </a:solidFill>
                <a:latin typeface="Candara" panose="020E0502030303020204" pitchFamily="34" charset="0"/>
              </a:rPr>
              <a:t>If you need logistical or technological assistance throughout the meeting, you can reach out to the NARI hosts through the following platforms:</a:t>
            </a:r>
          </a:p>
          <a:p>
            <a:endParaRPr lang="en-US" sz="2400" dirty="0">
              <a:solidFill>
                <a:srgbClr val="000066"/>
              </a:solidFill>
              <a:latin typeface="Candara" panose="020E0502030303020204" pitchFamily="34" charset="0"/>
            </a:endParaRPr>
          </a:p>
          <a:p>
            <a:pPr marL="600075" lvl="1" indent="-257175">
              <a:buFont typeface="Arial" panose="020B0604020202020204" pitchFamily="34" charset="0"/>
              <a:buChar char="•"/>
            </a:pPr>
            <a:r>
              <a:rPr lang="en-US" sz="2400" dirty="0">
                <a:solidFill>
                  <a:srgbClr val="000066"/>
                </a:solidFill>
                <a:latin typeface="Candara" panose="020E0502030303020204" pitchFamily="34" charset="0"/>
              </a:rPr>
              <a:t>Enter your comment or question in the conferences.io platform</a:t>
            </a:r>
            <a:endParaRPr lang="en-US" sz="2400" dirty="0">
              <a:solidFill>
                <a:srgbClr val="000066"/>
              </a:solidFill>
              <a:latin typeface="Candara" panose="020E0502030303020204" pitchFamily="34" charset="0"/>
              <a:cs typeface="Calibri"/>
            </a:endParaRPr>
          </a:p>
          <a:p>
            <a:endParaRPr lang="en-US" sz="2400" dirty="0">
              <a:solidFill>
                <a:srgbClr val="000066"/>
              </a:solidFill>
              <a:latin typeface="Candara" panose="020E0502030303020204" pitchFamily="34" charset="0"/>
            </a:endParaRPr>
          </a:p>
          <a:p>
            <a:pPr marL="600075" lvl="1" indent="-257175">
              <a:buFont typeface="Arial" panose="020B0604020202020204" pitchFamily="34" charset="0"/>
              <a:buChar char="•"/>
            </a:pPr>
            <a:r>
              <a:rPr lang="en-US" sz="2400" dirty="0">
                <a:solidFill>
                  <a:srgbClr val="000066"/>
                </a:solidFill>
                <a:latin typeface="Candara" panose="020E0502030303020204" pitchFamily="34" charset="0"/>
              </a:rPr>
              <a:t>Email your comment or question to </a:t>
            </a:r>
            <a:r>
              <a:rPr lang="en-US" sz="2400" dirty="0">
                <a:solidFill>
                  <a:srgbClr val="000066"/>
                </a:solidFill>
                <a:latin typeface="Candara" panose="020E0502030303020204" pitchFamily="34" charset="0"/>
                <a:hlinkClick r:id="rId4">
                  <a:extLst>
                    <a:ext uri="{A12FA001-AC4F-418D-AE19-62706E023703}">
                      <ahyp:hlinkClr xmlns:ahyp="http://schemas.microsoft.com/office/drawing/2018/hyperlinkcolor" val="tx"/>
                    </a:ext>
                  </a:extLst>
                </a:hlinkClick>
              </a:rPr>
              <a:t>arc-cal-nari@mail.nasa.gov</a:t>
            </a:r>
            <a:r>
              <a:rPr lang="en-US" sz="2400" dirty="0">
                <a:solidFill>
                  <a:srgbClr val="000066"/>
                </a:solidFill>
                <a:latin typeface="Candara" panose="020E0502030303020204" pitchFamily="34" charset="0"/>
              </a:rPr>
              <a:t> </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439412"/>
            <a:ext cx="704088" cy="704088"/>
          </a:xfrm>
          <a:prstGeom prst="rect">
            <a:avLst/>
          </a:prstGeom>
        </p:spPr>
      </p:pic>
    </p:spTree>
    <p:extLst>
      <p:ext uri="{BB962C8B-B14F-4D97-AF65-F5344CB8AC3E}">
        <p14:creationId xmlns:p14="http://schemas.microsoft.com/office/powerpoint/2010/main" val="2290939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NASA_logo.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98046" y="4565557"/>
            <a:ext cx="745955" cy="465011"/>
          </a:xfrm>
          <a:prstGeom prst="rect">
            <a:avLst/>
          </a:prstGeom>
        </p:spPr>
      </p:pic>
      <p:sp>
        <p:nvSpPr>
          <p:cNvPr id="5" name="Title 2"/>
          <p:cNvSpPr txBox="1">
            <a:spLocks/>
          </p:cNvSpPr>
          <p:nvPr/>
        </p:nvSpPr>
        <p:spPr bwMode="auto">
          <a:xfrm>
            <a:off x="135607" y="94864"/>
            <a:ext cx="8859732" cy="397669"/>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3200" b="1">
                <a:solidFill>
                  <a:schemeClr val="accent2"/>
                </a:solidFill>
                <a:latin typeface="+mj-lt"/>
                <a:ea typeface="+mj-ea"/>
                <a:cs typeface="+mj-cs"/>
              </a:defRPr>
            </a:lvl1pPr>
            <a:lvl2pPr algn="l" rtl="0" eaLnBrk="0" fontAlgn="base" hangingPunct="0">
              <a:lnSpc>
                <a:spcPct val="85000"/>
              </a:lnSpc>
              <a:spcBef>
                <a:spcPct val="0"/>
              </a:spcBef>
              <a:spcAft>
                <a:spcPct val="0"/>
              </a:spcAft>
              <a:defRPr sz="3200" b="1">
                <a:solidFill>
                  <a:schemeClr val="accent2"/>
                </a:solidFill>
                <a:latin typeface="Arial" charset="0"/>
              </a:defRPr>
            </a:lvl2pPr>
            <a:lvl3pPr algn="l" rtl="0" eaLnBrk="0" fontAlgn="base" hangingPunct="0">
              <a:lnSpc>
                <a:spcPct val="85000"/>
              </a:lnSpc>
              <a:spcBef>
                <a:spcPct val="0"/>
              </a:spcBef>
              <a:spcAft>
                <a:spcPct val="0"/>
              </a:spcAft>
              <a:defRPr sz="3200" b="1">
                <a:solidFill>
                  <a:schemeClr val="accent2"/>
                </a:solidFill>
                <a:latin typeface="Arial" charset="0"/>
              </a:defRPr>
            </a:lvl3pPr>
            <a:lvl4pPr algn="l" rtl="0" eaLnBrk="0" fontAlgn="base" hangingPunct="0">
              <a:lnSpc>
                <a:spcPct val="85000"/>
              </a:lnSpc>
              <a:spcBef>
                <a:spcPct val="0"/>
              </a:spcBef>
              <a:spcAft>
                <a:spcPct val="0"/>
              </a:spcAft>
              <a:defRPr sz="3200" b="1">
                <a:solidFill>
                  <a:schemeClr val="accent2"/>
                </a:solidFill>
                <a:latin typeface="Arial" charset="0"/>
              </a:defRPr>
            </a:lvl4pPr>
            <a:lvl5pPr algn="l" rtl="0" eaLnBrk="0" fontAlgn="base" hangingPunct="0">
              <a:lnSpc>
                <a:spcPct val="85000"/>
              </a:lnSpc>
              <a:spcBef>
                <a:spcPct val="0"/>
              </a:spcBef>
              <a:spcAft>
                <a:spcPct val="0"/>
              </a:spcAft>
              <a:defRPr sz="3200" b="1">
                <a:solidFill>
                  <a:schemeClr val="accent2"/>
                </a:solidFill>
                <a:latin typeface="Arial" charset="0"/>
              </a:defRPr>
            </a:lvl5pPr>
            <a:lvl6pPr marL="457146" algn="l" rtl="0" fontAlgn="base">
              <a:lnSpc>
                <a:spcPct val="85000"/>
              </a:lnSpc>
              <a:spcBef>
                <a:spcPct val="0"/>
              </a:spcBef>
              <a:spcAft>
                <a:spcPct val="0"/>
              </a:spcAft>
              <a:defRPr sz="3200" b="1">
                <a:solidFill>
                  <a:schemeClr val="accent2"/>
                </a:solidFill>
                <a:latin typeface="Arial" charset="0"/>
              </a:defRPr>
            </a:lvl6pPr>
            <a:lvl7pPr marL="914293" algn="l" rtl="0" fontAlgn="base">
              <a:lnSpc>
                <a:spcPct val="85000"/>
              </a:lnSpc>
              <a:spcBef>
                <a:spcPct val="0"/>
              </a:spcBef>
              <a:spcAft>
                <a:spcPct val="0"/>
              </a:spcAft>
              <a:defRPr sz="3200" b="1">
                <a:solidFill>
                  <a:schemeClr val="accent2"/>
                </a:solidFill>
                <a:latin typeface="Arial" charset="0"/>
              </a:defRPr>
            </a:lvl7pPr>
            <a:lvl8pPr marL="1371440" algn="l" rtl="0" fontAlgn="base">
              <a:lnSpc>
                <a:spcPct val="85000"/>
              </a:lnSpc>
              <a:spcBef>
                <a:spcPct val="0"/>
              </a:spcBef>
              <a:spcAft>
                <a:spcPct val="0"/>
              </a:spcAft>
              <a:defRPr sz="3200" b="1">
                <a:solidFill>
                  <a:schemeClr val="accent2"/>
                </a:solidFill>
                <a:latin typeface="Arial" charset="0"/>
              </a:defRPr>
            </a:lvl8pPr>
            <a:lvl9pPr marL="1828586" algn="l" rtl="0" fontAlgn="base">
              <a:lnSpc>
                <a:spcPct val="85000"/>
              </a:lnSpc>
              <a:spcBef>
                <a:spcPct val="0"/>
              </a:spcBef>
              <a:spcAft>
                <a:spcPct val="0"/>
              </a:spcAft>
              <a:defRPr sz="3200" b="1">
                <a:solidFill>
                  <a:schemeClr val="accent2"/>
                </a:solidFill>
                <a:latin typeface="Arial" charset="0"/>
              </a:defRPr>
            </a:lvl9pPr>
          </a:lstStyle>
          <a:p>
            <a:pPr algn="ctr" defTabSz="685800">
              <a:defRPr/>
            </a:pPr>
            <a:r>
              <a:rPr lang="en-US" sz="4000" i="1" kern="0" dirty="0">
                <a:solidFill>
                  <a:prstClr val="white"/>
                </a:solidFill>
                <a:latin typeface="Candara" panose="020E0502030303020204" pitchFamily="34" charset="0"/>
                <a:ea typeface="ＭＳ Ｐゴシック" charset="-128"/>
              </a:rPr>
              <a:t>Miscellaneous </a:t>
            </a:r>
          </a:p>
        </p:txBody>
      </p:sp>
      <p:sp>
        <p:nvSpPr>
          <p:cNvPr id="8" name="TextBox 7"/>
          <p:cNvSpPr txBox="1"/>
          <p:nvPr/>
        </p:nvSpPr>
        <p:spPr>
          <a:xfrm>
            <a:off x="154311" y="673157"/>
            <a:ext cx="8859731" cy="3785652"/>
          </a:xfrm>
          <a:prstGeom prst="rect">
            <a:avLst/>
          </a:prstGeom>
          <a:noFill/>
        </p:spPr>
        <p:txBody>
          <a:bodyPr wrap="square" rtlCol="0">
            <a:spAutoFit/>
          </a:bodyPr>
          <a:lstStyle/>
          <a:p>
            <a:pPr marL="257175" indent="-257175">
              <a:buFont typeface="Arial" panose="020B0604020202020204" pitchFamily="34" charset="0"/>
              <a:buChar char="•"/>
            </a:pPr>
            <a:r>
              <a:rPr lang="en-US" sz="2400" dirty="0">
                <a:solidFill>
                  <a:srgbClr val="000066"/>
                </a:solidFill>
                <a:latin typeface="Candara" panose="020E0502030303020204" pitchFamily="34" charset="0"/>
              </a:rPr>
              <a:t>We will </a:t>
            </a:r>
            <a:r>
              <a:rPr lang="en-US" sz="2400" b="1" dirty="0">
                <a:solidFill>
                  <a:srgbClr val="000066"/>
                </a:solidFill>
                <a:latin typeface="Candara" panose="020E0502030303020204" pitchFamily="34" charset="0"/>
              </a:rPr>
              <a:t>provide all contacts </a:t>
            </a:r>
            <a:r>
              <a:rPr lang="en-US" sz="2400" dirty="0">
                <a:solidFill>
                  <a:srgbClr val="000066"/>
                </a:solidFill>
                <a:latin typeface="Candara" panose="020E0502030303020204" pitchFamily="34" charset="0"/>
              </a:rPr>
              <a:t>for the attendees (email addresses) post-meeting </a:t>
            </a:r>
          </a:p>
          <a:p>
            <a:pPr marL="257175" indent="-257175">
              <a:buFont typeface="Arial" panose="020B0604020202020204" pitchFamily="34" charset="0"/>
              <a:buChar char="•"/>
            </a:pPr>
            <a:endParaRPr lang="en-US" sz="2400" dirty="0">
              <a:solidFill>
                <a:srgbClr val="000066"/>
              </a:solidFill>
              <a:latin typeface="Candara" panose="020E0502030303020204" pitchFamily="34" charset="0"/>
            </a:endParaRPr>
          </a:p>
          <a:p>
            <a:pPr marL="257175" indent="-257175">
              <a:buFont typeface="Arial" panose="020B0604020202020204" pitchFamily="34" charset="0"/>
              <a:buChar char="•"/>
            </a:pPr>
            <a:r>
              <a:rPr lang="en-US" sz="2400" dirty="0">
                <a:solidFill>
                  <a:srgbClr val="000066"/>
                </a:solidFill>
                <a:latin typeface="Candara" panose="020E0502030303020204" pitchFamily="34" charset="0"/>
              </a:rPr>
              <a:t>The </a:t>
            </a:r>
            <a:r>
              <a:rPr lang="en-US" sz="2400" b="1" dirty="0">
                <a:solidFill>
                  <a:srgbClr val="000066"/>
                </a:solidFill>
                <a:latin typeface="Candara" panose="020E0502030303020204" pitchFamily="34" charset="0"/>
              </a:rPr>
              <a:t>meeting will be recorded</a:t>
            </a:r>
            <a:r>
              <a:rPr lang="en-US" sz="2400" dirty="0">
                <a:solidFill>
                  <a:srgbClr val="000066"/>
                </a:solidFill>
                <a:latin typeface="Candara" panose="020E0502030303020204" pitchFamily="34" charset="0"/>
              </a:rPr>
              <a:t>, and we will be sharing the presentation materials and recording with the community at the following URL: </a:t>
            </a:r>
            <a:r>
              <a:rPr lang="en-US" sz="2400" b="1" dirty="0">
                <a:solidFill>
                  <a:srgbClr val="000066"/>
                </a:solidFill>
                <a:latin typeface="Candara" panose="020E0502030303020204" pitchFamily="34" charset="0"/>
                <a:hlinkClick r:id="rId4">
                  <a:extLst>
                    <a:ext uri="{A12FA001-AC4F-418D-AE19-62706E023703}">
                      <ahyp:hlinkClr xmlns:ahyp="http://schemas.microsoft.com/office/drawing/2018/hyperlinkcolor" val="tx"/>
                    </a:ext>
                  </a:extLst>
                </a:hlinkClick>
              </a:rPr>
              <a:t>https://nari.arc.nasa.gov/tfrsac-wildfire</a:t>
            </a:r>
            <a:r>
              <a:rPr lang="en-US" sz="2400" b="1" dirty="0">
                <a:solidFill>
                  <a:srgbClr val="000066"/>
                </a:solidFill>
                <a:latin typeface="Candara" panose="020E0502030303020204" pitchFamily="34" charset="0"/>
              </a:rPr>
              <a:t> </a:t>
            </a:r>
            <a:r>
              <a:rPr lang="en-US" sz="2400" dirty="0">
                <a:solidFill>
                  <a:srgbClr val="000066"/>
                </a:solidFill>
                <a:latin typeface="Candara" panose="020E0502030303020204" pitchFamily="34" charset="0"/>
              </a:rPr>
              <a:t>(within a week or so of the event)</a:t>
            </a:r>
          </a:p>
          <a:p>
            <a:pPr marL="257175" indent="-257175">
              <a:buFont typeface="Arial" panose="020B0604020202020204" pitchFamily="34" charset="0"/>
              <a:buChar char="•"/>
            </a:pPr>
            <a:endParaRPr lang="en-US" sz="2400" dirty="0">
              <a:solidFill>
                <a:srgbClr val="000066"/>
              </a:solidFill>
              <a:latin typeface="Candara" panose="020E0502030303020204" pitchFamily="34" charset="0"/>
            </a:endParaRPr>
          </a:p>
          <a:p>
            <a:pPr marL="257175" indent="-257175">
              <a:buFont typeface="Arial" panose="020B0604020202020204" pitchFamily="34" charset="0"/>
              <a:buChar char="•"/>
            </a:pPr>
            <a:r>
              <a:rPr lang="en-US" sz="2400" dirty="0">
                <a:solidFill>
                  <a:srgbClr val="000066"/>
                </a:solidFill>
                <a:latin typeface="Candara" panose="020E0502030303020204" pitchFamily="34" charset="0"/>
              </a:rPr>
              <a:t>The TFRSAC agenda can be found at the NARI website (shown in the bullet above)</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439412"/>
            <a:ext cx="704088" cy="704088"/>
          </a:xfrm>
          <a:prstGeom prst="rect">
            <a:avLst/>
          </a:prstGeom>
        </p:spPr>
      </p:pic>
    </p:spTree>
    <p:extLst>
      <p:ext uri="{BB962C8B-B14F-4D97-AF65-F5344CB8AC3E}">
        <p14:creationId xmlns:p14="http://schemas.microsoft.com/office/powerpoint/2010/main" val="2651325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79A9-29BA-FA40-A302-21F070A2397D}"/>
              </a:ext>
            </a:extLst>
          </p:cNvPr>
          <p:cNvSpPr>
            <a:spLocks noGrp="1"/>
          </p:cNvSpPr>
          <p:nvPr>
            <p:ph type="title"/>
          </p:nvPr>
        </p:nvSpPr>
        <p:spPr>
          <a:xfrm>
            <a:off x="146307" y="101689"/>
            <a:ext cx="8272863" cy="1038233"/>
          </a:xfrm>
        </p:spPr>
        <p:txBody>
          <a:bodyPr/>
          <a:lstStyle/>
          <a:p>
            <a:r>
              <a:rPr lang="en-US" sz="3600" i="1" dirty="0">
                <a:latin typeface="Candara" panose="020E0502030303020204" pitchFamily="34" charset="0"/>
              </a:rPr>
              <a:t>Tactical Fire Remote Sensing Advisory Committee (TFRSAC)</a:t>
            </a:r>
          </a:p>
        </p:txBody>
      </p:sp>
      <p:sp>
        <p:nvSpPr>
          <p:cNvPr id="3" name="Slide Number Placeholder 2">
            <a:extLst>
              <a:ext uri="{FF2B5EF4-FFF2-40B4-BE49-F238E27FC236}">
                <a16:creationId xmlns:a16="http://schemas.microsoft.com/office/drawing/2014/main" id="{58AFBFED-D5C5-AC40-A662-B595BD91E5BC}"/>
              </a:ext>
            </a:extLst>
          </p:cNvPr>
          <p:cNvSpPr>
            <a:spLocks noGrp="1"/>
          </p:cNvSpPr>
          <p:nvPr>
            <p:ph type="sldNum" sz="quarter" idx="10"/>
          </p:nvPr>
        </p:nvSpPr>
        <p:spPr/>
        <p:txBody>
          <a:bodyPr/>
          <a:lstStyle/>
          <a:p>
            <a:fld id="{786A64DB-DBB3-CA48-993E-0DE1651AF3A6}" type="slidenum">
              <a:rPr lang="en-US" smtClean="0"/>
              <a:pPr/>
              <a:t>14</a:t>
            </a:fld>
            <a:endParaRPr lang="en-US" dirty="0"/>
          </a:p>
        </p:txBody>
      </p:sp>
      <p:sp>
        <p:nvSpPr>
          <p:cNvPr id="4" name="Rectangle 3">
            <a:extLst>
              <a:ext uri="{FF2B5EF4-FFF2-40B4-BE49-F238E27FC236}">
                <a16:creationId xmlns:a16="http://schemas.microsoft.com/office/drawing/2014/main" id="{C6048574-7620-0C4C-89CF-9C2FB6C2C548}"/>
              </a:ext>
            </a:extLst>
          </p:cNvPr>
          <p:cNvSpPr/>
          <p:nvPr/>
        </p:nvSpPr>
        <p:spPr>
          <a:xfrm>
            <a:off x="233958" y="1350826"/>
            <a:ext cx="8676083" cy="1477328"/>
          </a:xfrm>
          <a:prstGeom prst="rect">
            <a:avLst/>
          </a:prstGeom>
          <a:solidFill>
            <a:srgbClr val="8DB4E3"/>
          </a:solidFill>
        </p:spPr>
        <p:txBody>
          <a:bodyPr wrap="square">
            <a:spAutoFit/>
          </a:bodyPr>
          <a:lstStyle/>
          <a:p>
            <a:r>
              <a:rPr lang="en-US" b="1" dirty="0">
                <a:solidFill>
                  <a:srgbClr val="000066"/>
                </a:solidFill>
                <a:latin typeface="Candara" panose="020E0502030303020204" pitchFamily="34" charset="0"/>
              </a:rPr>
              <a:t>TFRSAC</a:t>
            </a:r>
            <a:r>
              <a:rPr lang="en-US" dirty="0">
                <a:solidFill>
                  <a:srgbClr val="000066"/>
                </a:solidFill>
                <a:latin typeface="Candara" panose="020E0502030303020204" pitchFamily="34" charset="0"/>
              </a:rPr>
              <a:t>: A “Community of Practice” (CoP) which focuses on sharing best practices and creating new knowledge to advance the wildland management domain of professional practice. TFRSAC meets twice yearly (Spring and Fall) to discuss the developments and results of ongoing investigations for new and evolving capabilities that support improved fire observation.</a:t>
            </a:r>
          </a:p>
        </p:txBody>
      </p:sp>
      <p:sp>
        <p:nvSpPr>
          <p:cNvPr id="5" name="Rectangle 4">
            <a:extLst>
              <a:ext uri="{FF2B5EF4-FFF2-40B4-BE49-F238E27FC236}">
                <a16:creationId xmlns:a16="http://schemas.microsoft.com/office/drawing/2014/main" id="{ED486FA8-5F66-0445-B707-494E2D1AF594}"/>
              </a:ext>
            </a:extLst>
          </p:cNvPr>
          <p:cNvSpPr/>
          <p:nvPr/>
        </p:nvSpPr>
        <p:spPr>
          <a:xfrm>
            <a:off x="233958" y="3304578"/>
            <a:ext cx="8676083" cy="646331"/>
          </a:xfrm>
          <a:prstGeom prst="rect">
            <a:avLst/>
          </a:prstGeom>
          <a:solidFill>
            <a:srgbClr val="8DB4E3"/>
          </a:solidFill>
        </p:spPr>
        <p:txBody>
          <a:bodyPr wrap="square">
            <a:spAutoFit/>
          </a:bodyPr>
          <a:lstStyle/>
          <a:p>
            <a:r>
              <a:rPr lang="en-US" b="1" dirty="0">
                <a:solidFill>
                  <a:srgbClr val="000066"/>
                </a:solidFill>
                <a:latin typeface="Candara" panose="020E0502030303020204" pitchFamily="34" charset="0"/>
              </a:rPr>
              <a:t>TFRSAC OBJECTIVES: </a:t>
            </a:r>
            <a:r>
              <a:rPr lang="en-US" dirty="0">
                <a:solidFill>
                  <a:srgbClr val="000066"/>
                </a:solidFill>
                <a:latin typeface="Candara" panose="020E0502030303020204" pitchFamily="34" charset="0"/>
              </a:rPr>
              <a:t>Demonstrate evolved and evolving technologies for increasing the information content and timeliness of EO data collected for wildfires</a:t>
            </a:r>
          </a:p>
        </p:txBody>
      </p:sp>
      <p:sp>
        <p:nvSpPr>
          <p:cNvPr id="6" name="Rectangle 5">
            <a:extLst>
              <a:ext uri="{FF2B5EF4-FFF2-40B4-BE49-F238E27FC236}">
                <a16:creationId xmlns:a16="http://schemas.microsoft.com/office/drawing/2014/main" id="{110DEAD4-40BC-834C-8021-B7A7225DEC5B}"/>
              </a:ext>
            </a:extLst>
          </p:cNvPr>
          <p:cNvSpPr/>
          <p:nvPr/>
        </p:nvSpPr>
        <p:spPr>
          <a:xfrm>
            <a:off x="2323627" y="4504076"/>
            <a:ext cx="4496744" cy="400110"/>
          </a:xfrm>
          <a:prstGeom prst="rect">
            <a:avLst/>
          </a:prstGeom>
          <a:solidFill>
            <a:srgbClr val="8DB4E3"/>
          </a:solidFill>
        </p:spPr>
        <p:txBody>
          <a:bodyPr wrap="none">
            <a:spAutoFit/>
          </a:bodyPr>
          <a:lstStyle/>
          <a:p>
            <a:r>
              <a:rPr lang="en-US" sz="2000" dirty="0">
                <a:latin typeface="Candara" panose="020E0502030303020204" pitchFamily="34" charset="0"/>
              </a:rPr>
              <a:t>https://nari.arc.nasa.gov/tfrsac-wildfire</a:t>
            </a:r>
          </a:p>
        </p:txBody>
      </p:sp>
      <p:pic>
        <p:nvPicPr>
          <p:cNvPr id="7" name="Picture 6" descr="NASA_logo.eps">
            <a:extLst>
              <a:ext uri="{FF2B5EF4-FFF2-40B4-BE49-F238E27FC236}">
                <a16:creationId xmlns:a16="http://schemas.microsoft.com/office/drawing/2014/main" id="{02AD7369-CC66-6645-97CE-51C4BDEFC30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38587" y="101025"/>
            <a:ext cx="559466" cy="465011"/>
          </a:xfrm>
          <a:prstGeom prst="rect">
            <a:avLst/>
          </a:prstGeom>
        </p:spPr>
      </p:pic>
    </p:spTree>
    <p:extLst>
      <p:ext uri="{BB962C8B-B14F-4D97-AF65-F5344CB8AC3E}">
        <p14:creationId xmlns:p14="http://schemas.microsoft.com/office/powerpoint/2010/main" val="1868399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8AECEE-C511-7B44-BFA6-BE5D17EA2C01}"/>
              </a:ext>
            </a:extLst>
          </p:cNvPr>
          <p:cNvSpPr>
            <a:spLocks noGrp="1"/>
          </p:cNvSpPr>
          <p:nvPr>
            <p:ph type="sldNum" sz="quarter" idx="10"/>
          </p:nvPr>
        </p:nvSpPr>
        <p:spPr/>
        <p:txBody>
          <a:bodyPr/>
          <a:lstStyle/>
          <a:p>
            <a:fld id="{786A64DB-DBB3-CA48-993E-0DE1651AF3A6}" type="slidenum">
              <a:rPr lang="en-US" smtClean="0"/>
              <a:pPr/>
              <a:t>15</a:t>
            </a:fld>
            <a:endParaRPr lang="en-US" dirty="0"/>
          </a:p>
        </p:txBody>
      </p:sp>
      <p:sp>
        <p:nvSpPr>
          <p:cNvPr id="5" name="Title 4">
            <a:extLst>
              <a:ext uri="{FF2B5EF4-FFF2-40B4-BE49-F238E27FC236}">
                <a16:creationId xmlns:a16="http://schemas.microsoft.com/office/drawing/2014/main" id="{1F1A3FDE-3609-E44B-9746-54271F146DE9}"/>
              </a:ext>
            </a:extLst>
          </p:cNvPr>
          <p:cNvSpPr>
            <a:spLocks noGrp="1"/>
          </p:cNvSpPr>
          <p:nvPr>
            <p:ph type="title"/>
          </p:nvPr>
        </p:nvSpPr>
        <p:spPr>
          <a:xfrm>
            <a:off x="150635" y="102392"/>
            <a:ext cx="8859550" cy="567335"/>
          </a:xfrm>
        </p:spPr>
        <p:txBody>
          <a:bodyPr/>
          <a:lstStyle/>
          <a:p>
            <a:r>
              <a:rPr lang="en-US" sz="3600" i="1" dirty="0">
                <a:latin typeface="Candara" panose="020E0502030303020204" pitchFamily="34" charset="0"/>
              </a:rPr>
              <a:t>TFRSAC General Agenda Overview</a:t>
            </a:r>
          </a:p>
        </p:txBody>
      </p:sp>
      <p:pic>
        <p:nvPicPr>
          <p:cNvPr id="6" name="Picture 5" descr="NASA_logo.eps">
            <a:extLst>
              <a:ext uri="{FF2B5EF4-FFF2-40B4-BE49-F238E27FC236}">
                <a16:creationId xmlns:a16="http://schemas.microsoft.com/office/drawing/2014/main" id="{5F89ED62-E3C3-D94F-8FF2-0C31E331855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97229" y="4565557"/>
            <a:ext cx="646772" cy="465011"/>
          </a:xfrm>
          <a:prstGeom prst="rect">
            <a:avLst/>
          </a:prstGeom>
        </p:spPr>
      </p:pic>
      <p:pic>
        <p:nvPicPr>
          <p:cNvPr id="7" name="Picture 6">
            <a:extLst>
              <a:ext uri="{FF2B5EF4-FFF2-40B4-BE49-F238E27FC236}">
                <a16:creationId xmlns:a16="http://schemas.microsoft.com/office/drawing/2014/main" id="{14C38964-C270-9645-B18D-7764B1511C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16" y="4439412"/>
            <a:ext cx="610472" cy="704088"/>
          </a:xfrm>
          <a:prstGeom prst="rect">
            <a:avLst/>
          </a:prstGeom>
        </p:spPr>
      </p:pic>
      <p:sp>
        <p:nvSpPr>
          <p:cNvPr id="8" name="TextBox 7">
            <a:extLst>
              <a:ext uri="{FF2B5EF4-FFF2-40B4-BE49-F238E27FC236}">
                <a16:creationId xmlns:a16="http://schemas.microsoft.com/office/drawing/2014/main" id="{D2EAE18A-EA32-B347-A7CE-429AC758EB95}"/>
              </a:ext>
            </a:extLst>
          </p:cNvPr>
          <p:cNvSpPr txBox="1"/>
          <p:nvPr/>
        </p:nvSpPr>
        <p:spPr>
          <a:xfrm>
            <a:off x="555156" y="793353"/>
            <a:ext cx="8303094" cy="4339650"/>
          </a:xfrm>
          <a:prstGeom prst="rect">
            <a:avLst/>
          </a:prstGeom>
          <a:noFill/>
        </p:spPr>
        <p:txBody>
          <a:bodyPr wrap="square" rtlCol="0">
            <a:spAutoFit/>
          </a:bodyPr>
          <a:lstStyle/>
          <a:p>
            <a:r>
              <a:rPr lang="en-US" sz="2400" b="1" dirty="0">
                <a:solidFill>
                  <a:srgbClr val="000066"/>
                </a:solidFill>
                <a:latin typeface="Candara" panose="020E0502030303020204" pitchFamily="34" charset="0"/>
              </a:rPr>
              <a:t>Tuesday &amp; Wednesday:</a:t>
            </a:r>
          </a:p>
          <a:p>
            <a:pPr marL="742950" lvl="1" indent="-285750">
              <a:buFont typeface="Arial" panose="020B0604020202020204" pitchFamily="34" charset="0"/>
              <a:buChar char="•"/>
            </a:pPr>
            <a:r>
              <a:rPr lang="en-US" sz="2000" b="1" dirty="0">
                <a:solidFill>
                  <a:srgbClr val="000066"/>
                </a:solidFill>
                <a:latin typeface="Candara" panose="020E0502030303020204" pitchFamily="34" charset="0"/>
              </a:rPr>
              <a:t>Agency briefings (USFS, NIFC-NIROPS,NASA, USGS, CALFIRE, DOI, Canada, TWG)</a:t>
            </a:r>
          </a:p>
          <a:p>
            <a:pPr marL="742950" lvl="1" indent="-285750">
              <a:buFont typeface="Arial" panose="020B0604020202020204" pitchFamily="34" charset="0"/>
              <a:buChar char="•"/>
            </a:pPr>
            <a:r>
              <a:rPr lang="en-US" sz="2000" b="1" dirty="0">
                <a:solidFill>
                  <a:srgbClr val="000066"/>
                </a:solidFill>
                <a:latin typeface="Candara" panose="020E0502030303020204" pitchFamily="34" charset="0"/>
              </a:rPr>
              <a:t>Workshop and </a:t>
            </a:r>
            <a:r>
              <a:rPr lang="en-US" sz="2000" b="1">
                <a:solidFill>
                  <a:srgbClr val="000066"/>
                </a:solidFill>
                <a:latin typeface="Candara" panose="020E0502030303020204" pitchFamily="34" charset="0"/>
              </a:rPr>
              <a:t>Mission Report-outs (Keck/JPL </a:t>
            </a:r>
            <a:r>
              <a:rPr lang="en-US" sz="2000" b="1" dirty="0">
                <a:solidFill>
                  <a:srgbClr val="000066"/>
                </a:solidFill>
                <a:latin typeface="Candara" panose="020E0502030303020204" pitchFamily="34" charset="0"/>
              </a:rPr>
              <a:t>&amp; FIREX-AQ)</a:t>
            </a:r>
          </a:p>
          <a:p>
            <a:pPr marL="742950" lvl="1" indent="-285750">
              <a:buFont typeface="Arial" panose="020B0604020202020204" pitchFamily="34" charset="0"/>
              <a:buChar char="•"/>
            </a:pPr>
            <a:r>
              <a:rPr lang="en-US" sz="2000" b="1" dirty="0">
                <a:solidFill>
                  <a:srgbClr val="000066"/>
                </a:solidFill>
                <a:latin typeface="Candara" panose="020E0502030303020204" pitchFamily="34" charset="0"/>
              </a:rPr>
              <a:t>UAS Developments (inc. LTA)</a:t>
            </a:r>
          </a:p>
          <a:p>
            <a:pPr marL="742950" lvl="1" indent="-285750">
              <a:buFont typeface="Arial" panose="020B0604020202020204" pitchFamily="34" charset="0"/>
              <a:buChar char="•"/>
            </a:pPr>
            <a:r>
              <a:rPr lang="en-US" sz="2000" b="1" dirty="0">
                <a:solidFill>
                  <a:srgbClr val="000066"/>
                </a:solidFill>
                <a:latin typeface="Candara" panose="020E0502030303020204" pitchFamily="34" charset="0"/>
              </a:rPr>
              <a:t>SBIR Developments (Sensors, etc.)</a:t>
            </a:r>
          </a:p>
          <a:p>
            <a:pPr marL="742950" lvl="1" indent="-285750">
              <a:buFont typeface="Arial" panose="020B0604020202020204" pitchFamily="34" charset="0"/>
              <a:buChar char="•"/>
            </a:pPr>
            <a:r>
              <a:rPr lang="en-US" sz="2000" b="1" dirty="0">
                <a:solidFill>
                  <a:srgbClr val="000066"/>
                </a:solidFill>
                <a:latin typeface="Candara" panose="020E0502030303020204" pitchFamily="34" charset="0"/>
              </a:rPr>
              <a:t>Fire Management / EO Developments (inc. AI/ML)</a:t>
            </a:r>
          </a:p>
          <a:p>
            <a:pPr marL="742950" lvl="1" indent="-285750">
              <a:buFont typeface="Arial" panose="020B0604020202020204" pitchFamily="34" charset="0"/>
              <a:buChar char="•"/>
            </a:pPr>
            <a:r>
              <a:rPr lang="en-US" sz="2000" b="1" dirty="0">
                <a:solidFill>
                  <a:srgbClr val="000066"/>
                </a:solidFill>
                <a:latin typeface="Candara" panose="020E0502030303020204" pitchFamily="34" charset="0"/>
              </a:rPr>
              <a:t>NASA ARMD Wildfire Gap Analysis / Support Strategies</a:t>
            </a:r>
          </a:p>
          <a:p>
            <a:pPr marL="742950" lvl="1" indent="-285750">
              <a:buFont typeface="Arial" panose="020B0604020202020204" pitchFamily="34" charset="0"/>
              <a:buChar char="•"/>
            </a:pPr>
            <a:r>
              <a:rPr lang="en-US" sz="2000" b="1" dirty="0">
                <a:solidFill>
                  <a:srgbClr val="000066"/>
                </a:solidFill>
                <a:latin typeface="Candara" panose="020E0502030303020204" pitchFamily="34" charset="0"/>
              </a:rPr>
              <a:t>Orbital assets supporting Wildfire Ops., (inc. CubeSat / SmallSat)</a:t>
            </a:r>
          </a:p>
          <a:p>
            <a:endParaRPr lang="en-US" sz="2400" b="1" dirty="0">
              <a:solidFill>
                <a:srgbClr val="000066"/>
              </a:solidFill>
              <a:latin typeface="Candara" panose="020E0502030303020204" pitchFamily="34" charset="0"/>
            </a:endParaRPr>
          </a:p>
          <a:p>
            <a:r>
              <a:rPr lang="en-US" sz="2400" b="1" dirty="0">
                <a:solidFill>
                  <a:srgbClr val="000066"/>
                </a:solidFill>
                <a:latin typeface="Candara" panose="020E0502030303020204" pitchFamily="34" charset="0"/>
              </a:rPr>
              <a:t>Thursday: </a:t>
            </a:r>
          </a:p>
          <a:p>
            <a:pPr marL="800100" lvl="1" indent="-342900">
              <a:buFont typeface="Arial" panose="020B0604020202020204" pitchFamily="34" charset="0"/>
              <a:buChar char="•"/>
            </a:pPr>
            <a:r>
              <a:rPr lang="en-US" sz="2000" b="1" i="1" dirty="0">
                <a:solidFill>
                  <a:srgbClr val="000066"/>
                </a:solidFill>
                <a:latin typeface="Candara" panose="020E0502030303020204" pitchFamily="34" charset="0"/>
              </a:rPr>
              <a:t>NASA ARMD Wildfire Management Workshop</a:t>
            </a:r>
          </a:p>
          <a:p>
            <a:endParaRPr lang="en-US" sz="2400" b="1" dirty="0">
              <a:solidFill>
                <a:srgbClr val="000066"/>
              </a:solidFill>
              <a:latin typeface="Candara" panose="020E0502030303020204" pitchFamily="34" charset="0"/>
            </a:endParaRPr>
          </a:p>
        </p:txBody>
      </p:sp>
    </p:spTree>
    <p:extLst>
      <p:ext uri="{BB962C8B-B14F-4D97-AF65-F5344CB8AC3E}">
        <p14:creationId xmlns:p14="http://schemas.microsoft.com/office/powerpoint/2010/main" val="2122646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0180A-54B8-4621-B593-AD5E03BEF2E6}"/>
              </a:ext>
            </a:extLst>
          </p:cNvPr>
          <p:cNvSpPr>
            <a:spLocks noGrp="1"/>
          </p:cNvSpPr>
          <p:nvPr>
            <p:ph type="title"/>
          </p:nvPr>
        </p:nvSpPr>
        <p:spPr/>
        <p:txBody>
          <a:bodyPr/>
          <a:lstStyle/>
          <a:p>
            <a:r>
              <a:rPr lang="en-US" dirty="0"/>
              <a:t>Observations From Day 1</a:t>
            </a:r>
          </a:p>
        </p:txBody>
      </p:sp>
      <p:sp>
        <p:nvSpPr>
          <p:cNvPr id="3" name="Content Placeholder 2">
            <a:extLst>
              <a:ext uri="{FF2B5EF4-FFF2-40B4-BE49-F238E27FC236}">
                <a16:creationId xmlns:a16="http://schemas.microsoft.com/office/drawing/2014/main" id="{81FE991E-D1FE-4925-8CA3-0EACB26E013B}"/>
              </a:ext>
            </a:extLst>
          </p:cNvPr>
          <p:cNvSpPr>
            <a:spLocks noGrp="1"/>
          </p:cNvSpPr>
          <p:nvPr>
            <p:ph idx="1"/>
          </p:nvPr>
        </p:nvSpPr>
        <p:spPr/>
        <p:txBody>
          <a:bodyPr>
            <a:normAutofit/>
          </a:bodyPr>
          <a:lstStyle/>
          <a:p>
            <a:r>
              <a:rPr lang="en-US" sz="1500" dirty="0"/>
              <a:t>From a technology standpoint, we stand on the threshold of tremendous advances in sensor technology (both airborne and spaceborne), computing power (including AI/ML), and ever-growing data streams. How do we harness this technology when facing the headwinds noted below?</a:t>
            </a:r>
          </a:p>
          <a:p>
            <a:r>
              <a:rPr lang="en-US" sz="1500" dirty="0"/>
              <a:t>Institutional inertia and declining budgets are a negative influence counterbalancing the “art of the possible”. Undermining currents include. </a:t>
            </a:r>
          </a:p>
          <a:p>
            <a:pPr marL="600075" lvl="1" indent="-257175"/>
            <a:r>
              <a:rPr lang="en-US" sz="1350" dirty="0"/>
              <a:t>Lack of funding</a:t>
            </a:r>
          </a:p>
          <a:p>
            <a:pPr marL="600075" lvl="1" indent="-257175"/>
            <a:r>
              <a:rPr lang="en-US" sz="1350" dirty="0"/>
              <a:t>Comfort with existing technology and ways of doing business</a:t>
            </a:r>
          </a:p>
          <a:p>
            <a:pPr marL="600075" lvl="1" indent="-257175"/>
            <a:r>
              <a:rPr lang="en-US" sz="1350" dirty="0"/>
              <a:t>Challenging contracting and acquisitions processes and rules</a:t>
            </a:r>
          </a:p>
          <a:p>
            <a:pPr marL="600075" lvl="1" indent="-257175"/>
            <a:r>
              <a:rPr lang="en-US" sz="1350" dirty="0"/>
              <a:t>A lack of understanding of the “art of the possible”</a:t>
            </a:r>
          </a:p>
          <a:p>
            <a:pPr marL="600075" lvl="1" indent="-257175"/>
            <a:r>
              <a:rPr lang="en-US" sz="1350" dirty="0"/>
              <a:t>Distrust built up from years of “being burned” by sales pitches on silver bullet solutions</a:t>
            </a:r>
          </a:p>
          <a:p>
            <a:endParaRPr lang="en-US" sz="1500" dirty="0"/>
          </a:p>
        </p:txBody>
      </p:sp>
    </p:spTree>
    <p:extLst>
      <p:ext uri="{BB962C8B-B14F-4D97-AF65-F5344CB8AC3E}">
        <p14:creationId xmlns:p14="http://schemas.microsoft.com/office/powerpoint/2010/main" val="2552582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E28A0-21A5-4B54-A8F9-93D058B48613}"/>
              </a:ext>
            </a:extLst>
          </p:cNvPr>
          <p:cNvSpPr>
            <a:spLocks noGrp="1"/>
          </p:cNvSpPr>
          <p:nvPr>
            <p:ph type="title"/>
          </p:nvPr>
        </p:nvSpPr>
        <p:spPr/>
        <p:txBody>
          <a:bodyPr/>
          <a:lstStyle/>
          <a:p>
            <a:r>
              <a:rPr lang="en-US" dirty="0"/>
              <a:t>Failure is not an option!</a:t>
            </a:r>
          </a:p>
        </p:txBody>
      </p:sp>
      <p:sp>
        <p:nvSpPr>
          <p:cNvPr id="3" name="Content Placeholder 2">
            <a:extLst>
              <a:ext uri="{FF2B5EF4-FFF2-40B4-BE49-F238E27FC236}">
                <a16:creationId xmlns:a16="http://schemas.microsoft.com/office/drawing/2014/main" id="{61B10B18-8B40-4925-8DCD-DDACE5DE291D}"/>
              </a:ext>
            </a:extLst>
          </p:cNvPr>
          <p:cNvSpPr>
            <a:spLocks noGrp="1"/>
          </p:cNvSpPr>
          <p:nvPr>
            <p:ph idx="1"/>
          </p:nvPr>
        </p:nvSpPr>
        <p:spPr/>
        <p:txBody>
          <a:bodyPr/>
          <a:lstStyle/>
          <a:p>
            <a:pPr marL="0" indent="0">
              <a:buNone/>
            </a:pPr>
            <a:r>
              <a:rPr lang="en-US" u="sng" dirty="0"/>
              <a:t>Remote Sensing support to wildland fire</a:t>
            </a:r>
          </a:p>
          <a:p>
            <a:r>
              <a:rPr lang="en-US" dirty="0"/>
              <a:t>Technical Issues</a:t>
            </a:r>
          </a:p>
          <a:p>
            <a:r>
              <a:rPr lang="en-US" dirty="0"/>
              <a:t>Institutional Issues</a:t>
            </a:r>
          </a:p>
          <a:p>
            <a:r>
              <a:rPr lang="en-US" dirty="0"/>
              <a:t>Funding Issues</a:t>
            </a:r>
          </a:p>
          <a:p>
            <a:r>
              <a:rPr lang="en-US" dirty="0"/>
              <a:t>Bridging the gap between research and operations</a:t>
            </a:r>
          </a:p>
          <a:p>
            <a:r>
              <a:rPr lang="en-US" dirty="0"/>
              <a:t>Making connections between end users and those with capabilities</a:t>
            </a:r>
          </a:p>
          <a:p>
            <a:pPr lvl="1">
              <a:buFont typeface="Courier New" panose="02070309020205020404" pitchFamily="49" charset="0"/>
              <a:buChar char="o"/>
            </a:pPr>
            <a:r>
              <a:rPr lang="en-US" dirty="0"/>
              <a:t>Sharing needs (gaps) and the “art of the possible”</a:t>
            </a:r>
          </a:p>
          <a:p>
            <a:pPr lvl="1">
              <a:buFont typeface="Courier New" panose="02070309020205020404" pitchFamily="49" charset="0"/>
              <a:buChar char="o"/>
            </a:pPr>
            <a:r>
              <a:rPr lang="en-US" dirty="0"/>
              <a:t>(hint: Communities of Practice!)</a:t>
            </a:r>
          </a:p>
          <a:p>
            <a:pPr lvl="1">
              <a:buFont typeface="Courier New" panose="02070309020205020404" pitchFamily="49" charset="0"/>
              <a:buChar char="o"/>
            </a:pPr>
            <a:endParaRPr lang="en-US" dirty="0"/>
          </a:p>
        </p:txBody>
      </p:sp>
    </p:spTree>
    <p:extLst>
      <p:ext uri="{BB962C8B-B14F-4D97-AF65-F5344CB8AC3E}">
        <p14:creationId xmlns:p14="http://schemas.microsoft.com/office/powerpoint/2010/main" val="3554905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E28A0-21A5-4B54-A8F9-93D058B48613}"/>
              </a:ext>
            </a:extLst>
          </p:cNvPr>
          <p:cNvSpPr>
            <a:spLocks noGrp="1"/>
          </p:cNvSpPr>
          <p:nvPr>
            <p:ph type="title"/>
          </p:nvPr>
        </p:nvSpPr>
        <p:spPr/>
        <p:txBody>
          <a:bodyPr/>
          <a:lstStyle/>
          <a:p>
            <a:r>
              <a:rPr lang="en-US" dirty="0"/>
              <a:t>Failure is not an option!</a:t>
            </a:r>
          </a:p>
        </p:txBody>
      </p:sp>
      <p:sp>
        <p:nvSpPr>
          <p:cNvPr id="3" name="Content Placeholder 2">
            <a:extLst>
              <a:ext uri="{FF2B5EF4-FFF2-40B4-BE49-F238E27FC236}">
                <a16:creationId xmlns:a16="http://schemas.microsoft.com/office/drawing/2014/main" id="{61B10B18-8B40-4925-8DCD-DDACE5DE291D}"/>
              </a:ext>
            </a:extLst>
          </p:cNvPr>
          <p:cNvSpPr>
            <a:spLocks noGrp="1"/>
          </p:cNvSpPr>
          <p:nvPr>
            <p:ph idx="1"/>
          </p:nvPr>
        </p:nvSpPr>
        <p:spPr/>
        <p:txBody>
          <a:bodyPr/>
          <a:lstStyle/>
          <a:p>
            <a:pPr marL="0" indent="0">
              <a:buNone/>
            </a:pPr>
            <a:r>
              <a:rPr lang="en-US" sz="2400" u="sng" dirty="0"/>
              <a:t>Artificial Intelligence / Machine Learning</a:t>
            </a:r>
          </a:p>
          <a:p>
            <a:pPr lvl="1"/>
            <a:r>
              <a:rPr lang="en-US" dirty="0"/>
              <a:t>Finding new fire starts from multiple sensors</a:t>
            </a:r>
          </a:p>
          <a:p>
            <a:pPr lvl="2"/>
            <a:r>
              <a:rPr lang="en-US" dirty="0"/>
              <a:t>Recognizing Smoke (with low false alarm rate)</a:t>
            </a:r>
          </a:p>
          <a:p>
            <a:pPr lvl="1"/>
            <a:r>
              <a:rPr lang="en-US" dirty="0"/>
              <a:t>Drawing points, lines and polygons on active fires (early and extended attack)</a:t>
            </a:r>
          </a:p>
          <a:p>
            <a:pPr lvl="1"/>
            <a:r>
              <a:rPr lang="en-US" dirty="0"/>
              <a:t>Fire behavior modelling/prediction</a:t>
            </a:r>
          </a:p>
          <a:p>
            <a:pPr lvl="1"/>
            <a:r>
              <a:rPr lang="en-US" dirty="0"/>
              <a:t>Other activities</a:t>
            </a:r>
          </a:p>
          <a:p>
            <a:pPr lvl="1">
              <a:buFont typeface="Courier New" panose="02070309020205020404" pitchFamily="49" charset="0"/>
              <a:buChar char="o"/>
            </a:pPr>
            <a:endParaRPr lang="en-US" dirty="0"/>
          </a:p>
        </p:txBody>
      </p:sp>
    </p:spTree>
    <p:extLst>
      <p:ext uri="{BB962C8B-B14F-4D97-AF65-F5344CB8AC3E}">
        <p14:creationId xmlns:p14="http://schemas.microsoft.com/office/powerpoint/2010/main" val="3306557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rrow: Pentagon 23">
            <a:extLst>
              <a:ext uri="{FF2B5EF4-FFF2-40B4-BE49-F238E27FC236}">
                <a16:creationId xmlns:a16="http://schemas.microsoft.com/office/drawing/2014/main" id="{B0724481-A32B-4E80-AC89-91E00AAAE3A4}"/>
              </a:ext>
            </a:extLst>
          </p:cNvPr>
          <p:cNvSpPr/>
          <p:nvPr/>
        </p:nvSpPr>
        <p:spPr>
          <a:xfrm>
            <a:off x="170070" y="1923840"/>
            <a:ext cx="2088859" cy="802360"/>
          </a:xfrm>
          <a:prstGeom prst="homePlat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r>
              <a:rPr lang="en-US" sz="900" dirty="0">
                <a:solidFill>
                  <a:srgbClr val="FFFFFF"/>
                </a:solidFill>
                <a:latin typeface="Arial"/>
              </a:rPr>
              <a:t>Topic Specific </a:t>
            </a:r>
          </a:p>
          <a:p>
            <a:pPr algn="ctr" defTabSz="685800" eaLnBrk="0" fontAlgn="base" hangingPunct="0">
              <a:spcBef>
                <a:spcPct val="0"/>
              </a:spcBef>
              <a:spcAft>
                <a:spcPct val="0"/>
              </a:spcAft>
            </a:pPr>
            <a:r>
              <a:rPr lang="en-US" sz="1500" dirty="0">
                <a:solidFill>
                  <a:srgbClr val="FFFFFF"/>
                </a:solidFill>
                <a:latin typeface="Arial"/>
              </a:rPr>
              <a:t>Communities of Practice</a:t>
            </a:r>
          </a:p>
        </p:txBody>
      </p:sp>
      <p:sp>
        <p:nvSpPr>
          <p:cNvPr id="21" name="Arrow: Pentagon 20">
            <a:extLst>
              <a:ext uri="{FF2B5EF4-FFF2-40B4-BE49-F238E27FC236}">
                <a16:creationId xmlns:a16="http://schemas.microsoft.com/office/drawing/2014/main" id="{2A60610D-6E47-43B1-A019-3B8AF1140316}"/>
              </a:ext>
            </a:extLst>
          </p:cNvPr>
          <p:cNvSpPr/>
          <p:nvPr/>
        </p:nvSpPr>
        <p:spPr>
          <a:xfrm>
            <a:off x="279063" y="2048775"/>
            <a:ext cx="2088859" cy="802360"/>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r>
              <a:rPr lang="en-US" sz="900" dirty="0">
                <a:solidFill>
                  <a:srgbClr val="FFFFFF"/>
                </a:solidFill>
                <a:latin typeface="Arial"/>
              </a:rPr>
              <a:t>Topic Specific </a:t>
            </a:r>
          </a:p>
          <a:p>
            <a:pPr algn="ctr" defTabSz="685800" eaLnBrk="0" fontAlgn="base" hangingPunct="0">
              <a:spcBef>
                <a:spcPct val="0"/>
              </a:spcBef>
              <a:spcAft>
                <a:spcPct val="0"/>
              </a:spcAft>
            </a:pPr>
            <a:r>
              <a:rPr lang="en-US" sz="1500" dirty="0">
                <a:solidFill>
                  <a:srgbClr val="FFFFFF"/>
                </a:solidFill>
                <a:latin typeface="Arial"/>
              </a:rPr>
              <a:t>Communities of Practice</a:t>
            </a:r>
          </a:p>
        </p:txBody>
      </p:sp>
      <p:sp>
        <p:nvSpPr>
          <p:cNvPr id="4" name="Arrow: Pentagon 3">
            <a:extLst>
              <a:ext uri="{FF2B5EF4-FFF2-40B4-BE49-F238E27FC236}">
                <a16:creationId xmlns:a16="http://schemas.microsoft.com/office/drawing/2014/main" id="{6BC62D53-EAE6-42F9-AA86-205305483709}"/>
              </a:ext>
            </a:extLst>
          </p:cNvPr>
          <p:cNvSpPr/>
          <p:nvPr/>
        </p:nvSpPr>
        <p:spPr>
          <a:xfrm>
            <a:off x="388052" y="2173717"/>
            <a:ext cx="2088859" cy="80236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r>
              <a:rPr lang="en-US" sz="900" dirty="0">
                <a:solidFill>
                  <a:srgbClr val="FFFFFF"/>
                </a:solidFill>
                <a:latin typeface="Arial"/>
              </a:rPr>
              <a:t>Topic Specific </a:t>
            </a:r>
          </a:p>
          <a:p>
            <a:pPr algn="ctr" defTabSz="685800" eaLnBrk="0" fontAlgn="base" hangingPunct="0">
              <a:spcBef>
                <a:spcPct val="0"/>
              </a:spcBef>
              <a:spcAft>
                <a:spcPct val="0"/>
              </a:spcAft>
            </a:pPr>
            <a:r>
              <a:rPr lang="en-US" sz="1500" dirty="0">
                <a:solidFill>
                  <a:srgbClr val="FFFFFF"/>
                </a:solidFill>
                <a:latin typeface="Arial"/>
              </a:rPr>
              <a:t>Communities of Practice</a:t>
            </a:r>
          </a:p>
        </p:txBody>
      </p:sp>
      <p:sp>
        <p:nvSpPr>
          <p:cNvPr id="5" name="Oval 4">
            <a:extLst>
              <a:ext uri="{FF2B5EF4-FFF2-40B4-BE49-F238E27FC236}">
                <a16:creationId xmlns:a16="http://schemas.microsoft.com/office/drawing/2014/main" id="{D9B9C831-3244-4007-8ECA-A8F9A23224F0}"/>
              </a:ext>
            </a:extLst>
          </p:cNvPr>
          <p:cNvSpPr/>
          <p:nvPr/>
        </p:nvSpPr>
        <p:spPr>
          <a:xfrm>
            <a:off x="2524398" y="2027352"/>
            <a:ext cx="840808" cy="1066775"/>
          </a:xfrm>
          <a:prstGeom prst="ellipse">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r>
              <a:rPr lang="en-US" sz="1200" b="1" dirty="0">
                <a:solidFill>
                  <a:srgbClr val="000000"/>
                </a:solidFill>
                <a:latin typeface="Arial"/>
              </a:rPr>
              <a:t>Needs</a:t>
            </a:r>
          </a:p>
          <a:p>
            <a:pPr algn="ctr" defTabSz="685800" eaLnBrk="0" fontAlgn="base" hangingPunct="0">
              <a:spcBef>
                <a:spcPct val="0"/>
              </a:spcBef>
              <a:spcAft>
                <a:spcPct val="0"/>
              </a:spcAft>
            </a:pPr>
            <a:r>
              <a:rPr lang="en-US" sz="1200" b="1" dirty="0">
                <a:solidFill>
                  <a:srgbClr val="000000"/>
                </a:solidFill>
                <a:latin typeface="Arial"/>
              </a:rPr>
              <a:t>&amp; Gaps</a:t>
            </a:r>
          </a:p>
        </p:txBody>
      </p:sp>
      <p:sp>
        <p:nvSpPr>
          <p:cNvPr id="6" name="TextBox 5">
            <a:extLst>
              <a:ext uri="{FF2B5EF4-FFF2-40B4-BE49-F238E27FC236}">
                <a16:creationId xmlns:a16="http://schemas.microsoft.com/office/drawing/2014/main" id="{6D1E776D-448F-4DEB-AC20-71D6E1DA6AD9}"/>
              </a:ext>
            </a:extLst>
          </p:cNvPr>
          <p:cNvSpPr txBox="1"/>
          <p:nvPr/>
        </p:nvSpPr>
        <p:spPr>
          <a:xfrm>
            <a:off x="2644720" y="1687622"/>
            <a:ext cx="646331" cy="323165"/>
          </a:xfrm>
          <a:prstGeom prst="rect">
            <a:avLst/>
          </a:prstGeom>
          <a:noFill/>
        </p:spPr>
        <p:txBody>
          <a:bodyPr wrap="none" rtlCol="0">
            <a:spAutoFit/>
          </a:bodyPr>
          <a:lstStyle/>
          <a:p>
            <a:pPr defTabSz="685800" eaLnBrk="0" fontAlgn="base" hangingPunct="0">
              <a:spcBef>
                <a:spcPct val="0"/>
              </a:spcBef>
              <a:spcAft>
                <a:spcPct val="0"/>
              </a:spcAft>
            </a:pPr>
            <a:r>
              <a:rPr lang="en-US" sz="1500" dirty="0">
                <a:solidFill>
                  <a:srgbClr val="000000"/>
                </a:solidFill>
                <a:latin typeface="Arial" charset="0"/>
              </a:rPr>
              <a:t>Distill</a:t>
            </a:r>
          </a:p>
        </p:txBody>
      </p:sp>
      <p:sp>
        <p:nvSpPr>
          <p:cNvPr id="7" name="Arrow: Pentagon 6">
            <a:extLst>
              <a:ext uri="{FF2B5EF4-FFF2-40B4-BE49-F238E27FC236}">
                <a16:creationId xmlns:a16="http://schemas.microsoft.com/office/drawing/2014/main" id="{33A25416-1FCA-46BD-B5C9-5A6ACDE68CD0}"/>
              </a:ext>
            </a:extLst>
          </p:cNvPr>
          <p:cNvSpPr/>
          <p:nvPr/>
        </p:nvSpPr>
        <p:spPr>
          <a:xfrm>
            <a:off x="5449877" y="1663878"/>
            <a:ext cx="2208402" cy="363474"/>
          </a:xfrm>
          <a:prstGeom prst="homePlat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r>
              <a:rPr lang="en-US" sz="1500" dirty="0">
                <a:solidFill>
                  <a:srgbClr val="FFFFFF"/>
                </a:solidFill>
                <a:latin typeface="Arial"/>
              </a:rPr>
              <a:t>Accelerators</a:t>
            </a:r>
            <a:endParaRPr lang="en-US" sz="1200" dirty="0">
              <a:solidFill>
                <a:srgbClr val="FFFFFF"/>
              </a:solidFill>
              <a:latin typeface="Arial"/>
            </a:endParaRPr>
          </a:p>
        </p:txBody>
      </p:sp>
      <p:sp>
        <p:nvSpPr>
          <p:cNvPr id="8" name="Arrow: Pentagon 7">
            <a:extLst>
              <a:ext uri="{FF2B5EF4-FFF2-40B4-BE49-F238E27FC236}">
                <a16:creationId xmlns:a16="http://schemas.microsoft.com/office/drawing/2014/main" id="{B839589A-7C85-4AD2-AF6E-09AAA36CC370}"/>
              </a:ext>
            </a:extLst>
          </p:cNvPr>
          <p:cNvSpPr/>
          <p:nvPr/>
        </p:nvSpPr>
        <p:spPr>
          <a:xfrm>
            <a:off x="5449877" y="2388440"/>
            <a:ext cx="2208402" cy="363474"/>
          </a:xfrm>
          <a:prstGeom prst="homePlate">
            <a:avLst/>
          </a:prstGeom>
          <a:solidFill>
            <a:srgbClr val="7030A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r>
              <a:rPr lang="en-US" sz="1500" dirty="0">
                <a:solidFill>
                  <a:srgbClr val="FFFFFF"/>
                </a:solidFill>
                <a:latin typeface="Arial"/>
              </a:rPr>
              <a:t>Industry Clusters</a:t>
            </a:r>
          </a:p>
        </p:txBody>
      </p:sp>
      <p:sp>
        <p:nvSpPr>
          <p:cNvPr id="9" name="Arrow: Pentagon 8">
            <a:extLst>
              <a:ext uri="{FF2B5EF4-FFF2-40B4-BE49-F238E27FC236}">
                <a16:creationId xmlns:a16="http://schemas.microsoft.com/office/drawing/2014/main" id="{5F2E57E3-0964-4C10-9CB8-D253430A41B9}"/>
              </a:ext>
            </a:extLst>
          </p:cNvPr>
          <p:cNvSpPr/>
          <p:nvPr/>
        </p:nvSpPr>
        <p:spPr>
          <a:xfrm>
            <a:off x="5449877" y="3087836"/>
            <a:ext cx="2208402" cy="363474"/>
          </a:xfrm>
          <a:prstGeom prst="homePlate">
            <a:avLst/>
          </a:prstGeom>
          <a:solidFill>
            <a:schemeClr val="bg1">
              <a:lumMod val="6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r>
              <a:rPr lang="en-US" sz="1500" dirty="0">
                <a:solidFill>
                  <a:srgbClr val="FFFFFF"/>
                </a:solidFill>
                <a:latin typeface="Arial"/>
              </a:rPr>
              <a:t>Prize Competitions</a:t>
            </a:r>
          </a:p>
        </p:txBody>
      </p:sp>
      <p:sp>
        <p:nvSpPr>
          <p:cNvPr id="10" name="Arrow: Pentagon 9">
            <a:extLst>
              <a:ext uri="{FF2B5EF4-FFF2-40B4-BE49-F238E27FC236}">
                <a16:creationId xmlns:a16="http://schemas.microsoft.com/office/drawing/2014/main" id="{074D1825-F8E6-490A-8D98-525989700E8B}"/>
              </a:ext>
            </a:extLst>
          </p:cNvPr>
          <p:cNvSpPr/>
          <p:nvPr/>
        </p:nvSpPr>
        <p:spPr>
          <a:xfrm>
            <a:off x="5449877" y="3824981"/>
            <a:ext cx="2208402" cy="363474"/>
          </a:xfrm>
          <a:prstGeom prst="homePlate">
            <a:avLst/>
          </a:prstGeom>
          <a:solidFill>
            <a:schemeClr val="tx1">
              <a:lumMod val="65000"/>
              <a:lumOff val="3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r>
              <a:rPr lang="en-US" sz="1200" dirty="0">
                <a:solidFill>
                  <a:srgbClr val="FFFFFF"/>
                </a:solidFill>
                <a:latin typeface="Arial"/>
              </a:rPr>
              <a:t>RFIs / SBIRs / STTRs</a:t>
            </a:r>
          </a:p>
          <a:p>
            <a:pPr algn="ctr" defTabSz="685800" eaLnBrk="0" fontAlgn="base" hangingPunct="0">
              <a:spcBef>
                <a:spcPct val="0"/>
              </a:spcBef>
              <a:spcAft>
                <a:spcPct val="0"/>
              </a:spcAft>
            </a:pPr>
            <a:r>
              <a:rPr lang="en-US" sz="825" dirty="0">
                <a:solidFill>
                  <a:srgbClr val="FFFFFF"/>
                </a:solidFill>
                <a:latin typeface="Arial"/>
              </a:rPr>
              <a:t>Agency Innovation Offices</a:t>
            </a:r>
            <a:endParaRPr lang="en-US" sz="1500" dirty="0">
              <a:solidFill>
                <a:srgbClr val="FFFFFF"/>
              </a:solidFill>
              <a:latin typeface="Arial"/>
            </a:endParaRPr>
          </a:p>
        </p:txBody>
      </p:sp>
      <p:sp>
        <p:nvSpPr>
          <p:cNvPr id="11" name="Arrow: Pentagon 10">
            <a:extLst>
              <a:ext uri="{FF2B5EF4-FFF2-40B4-BE49-F238E27FC236}">
                <a16:creationId xmlns:a16="http://schemas.microsoft.com/office/drawing/2014/main" id="{DBA12300-C5A2-4533-A550-C54A35C3CAD6}"/>
              </a:ext>
            </a:extLst>
          </p:cNvPr>
          <p:cNvSpPr/>
          <p:nvPr/>
        </p:nvSpPr>
        <p:spPr>
          <a:xfrm>
            <a:off x="5449877" y="975655"/>
            <a:ext cx="2208402" cy="363474"/>
          </a:xfrm>
          <a:prstGeom prst="homePlat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r>
              <a:rPr lang="en-US" sz="1500" dirty="0">
                <a:solidFill>
                  <a:srgbClr val="FFFFFF"/>
                </a:solidFill>
                <a:latin typeface="Arial"/>
              </a:rPr>
              <a:t>Incubators</a:t>
            </a:r>
          </a:p>
        </p:txBody>
      </p:sp>
      <p:cxnSp>
        <p:nvCxnSpPr>
          <p:cNvPr id="14" name="Connector: Curved 13">
            <a:extLst>
              <a:ext uri="{FF2B5EF4-FFF2-40B4-BE49-F238E27FC236}">
                <a16:creationId xmlns:a16="http://schemas.microsoft.com/office/drawing/2014/main" id="{962A48A3-6FE1-4006-A4EF-9E13E9E413B0}"/>
              </a:ext>
            </a:extLst>
          </p:cNvPr>
          <p:cNvCxnSpPr>
            <a:cxnSpLocks/>
            <a:stCxn id="59" idx="0"/>
            <a:endCxn id="10" idx="1"/>
          </p:cNvCxnSpPr>
          <p:nvPr/>
        </p:nvCxnSpPr>
        <p:spPr>
          <a:xfrm>
            <a:off x="4377244" y="2581312"/>
            <a:ext cx="1072634" cy="1425407"/>
          </a:xfrm>
          <a:prstGeom prst="curvedConnector3">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C2BB672-0D28-4D66-9E59-BD51960F6894}"/>
              </a:ext>
            </a:extLst>
          </p:cNvPr>
          <p:cNvSpPr txBox="1"/>
          <p:nvPr/>
        </p:nvSpPr>
        <p:spPr>
          <a:xfrm>
            <a:off x="388052" y="3554912"/>
            <a:ext cx="1820858" cy="923330"/>
          </a:xfrm>
          <a:prstGeom prst="rect">
            <a:avLst/>
          </a:prstGeom>
          <a:noFill/>
        </p:spPr>
        <p:txBody>
          <a:bodyPr wrap="square" rtlCol="0">
            <a:spAutoFit/>
          </a:bodyPr>
          <a:lstStyle/>
          <a:p>
            <a:pPr defTabSz="685800" eaLnBrk="0" fontAlgn="base" hangingPunct="0">
              <a:spcBef>
                <a:spcPct val="0"/>
              </a:spcBef>
              <a:spcAft>
                <a:spcPct val="0"/>
              </a:spcAft>
            </a:pPr>
            <a:r>
              <a:rPr lang="en-US" sz="900" b="1" dirty="0">
                <a:solidFill>
                  <a:srgbClr val="000000"/>
                </a:solidFill>
                <a:latin typeface="Arial" charset="0"/>
              </a:rPr>
              <a:t>Participants</a:t>
            </a:r>
          </a:p>
          <a:p>
            <a:pPr marL="214313" indent="-214313" defTabSz="685800" eaLnBrk="0" fontAlgn="base" hangingPunct="0">
              <a:spcBef>
                <a:spcPct val="0"/>
              </a:spcBef>
              <a:spcAft>
                <a:spcPct val="0"/>
              </a:spcAft>
              <a:buFont typeface="Arial" panose="020B0604020202020204" pitchFamily="34" charset="0"/>
              <a:buChar char="•"/>
            </a:pPr>
            <a:r>
              <a:rPr lang="en-US" sz="900" dirty="0">
                <a:solidFill>
                  <a:srgbClr val="000000"/>
                </a:solidFill>
                <a:latin typeface="Arial" charset="0"/>
              </a:rPr>
              <a:t>Federal Civil Agencies</a:t>
            </a:r>
          </a:p>
          <a:p>
            <a:pPr marL="214313" indent="-214313" defTabSz="685800" eaLnBrk="0" fontAlgn="base" hangingPunct="0">
              <a:spcBef>
                <a:spcPct val="0"/>
              </a:spcBef>
              <a:spcAft>
                <a:spcPct val="0"/>
              </a:spcAft>
              <a:buFont typeface="Arial" panose="020B0604020202020204" pitchFamily="34" charset="0"/>
              <a:buChar char="•"/>
            </a:pPr>
            <a:r>
              <a:rPr lang="en-US" sz="900" dirty="0">
                <a:solidFill>
                  <a:srgbClr val="000000"/>
                </a:solidFill>
                <a:latin typeface="Arial" charset="0"/>
              </a:rPr>
              <a:t>State Agencies</a:t>
            </a:r>
          </a:p>
          <a:p>
            <a:pPr marL="214313" indent="-214313" defTabSz="685800" eaLnBrk="0" fontAlgn="base" hangingPunct="0">
              <a:spcBef>
                <a:spcPct val="0"/>
              </a:spcBef>
              <a:spcAft>
                <a:spcPct val="0"/>
              </a:spcAft>
              <a:buFont typeface="Arial" panose="020B0604020202020204" pitchFamily="34" charset="0"/>
              <a:buChar char="•"/>
            </a:pPr>
            <a:r>
              <a:rPr lang="en-US" sz="900" dirty="0">
                <a:solidFill>
                  <a:srgbClr val="000000"/>
                </a:solidFill>
                <a:latin typeface="Arial" charset="0"/>
              </a:rPr>
              <a:t>Professional Organizations</a:t>
            </a:r>
          </a:p>
          <a:p>
            <a:pPr marL="214313" indent="-214313" defTabSz="685800" eaLnBrk="0" fontAlgn="base" hangingPunct="0">
              <a:spcBef>
                <a:spcPct val="0"/>
              </a:spcBef>
              <a:spcAft>
                <a:spcPct val="0"/>
              </a:spcAft>
              <a:buFont typeface="Arial" panose="020B0604020202020204" pitchFamily="34" charset="0"/>
              <a:buChar char="•"/>
            </a:pPr>
            <a:r>
              <a:rPr lang="en-US" sz="900" dirty="0">
                <a:solidFill>
                  <a:srgbClr val="000000"/>
                </a:solidFill>
                <a:latin typeface="Arial" charset="0"/>
              </a:rPr>
              <a:t>Academic Institutions</a:t>
            </a:r>
          </a:p>
          <a:p>
            <a:pPr marL="214313" indent="-214313" defTabSz="685800" eaLnBrk="0" fontAlgn="base" hangingPunct="0">
              <a:spcBef>
                <a:spcPct val="0"/>
              </a:spcBef>
              <a:spcAft>
                <a:spcPct val="0"/>
              </a:spcAft>
              <a:buFont typeface="Arial" panose="020B0604020202020204" pitchFamily="34" charset="0"/>
              <a:buChar char="•"/>
            </a:pPr>
            <a:r>
              <a:rPr lang="en-US" sz="900" dirty="0">
                <a:solidFill>
                  <a:srgbClr val="000000"/>
                </a:solidFill>
                <a:latin typeface="Arial" charset="0"/>
              </a:rPr>
              <a:t>Vendor Community</a:t>
            </a:r>
          </a:p>
        </p:txBody>
      </p:sp>
      <p:sp>
        <p:nvSpPr>
          <p:cNvPr id="20" name="Callout: Up Arrow 19">
            <a:extLst>
              <a:ext uri="{FF2B5EF4-FFF2-40B4-BE49-F238E27FC236}">
                <a16:creationId xmlns:a16="http://schemas.microsoft.com/office/drawing/2014/main" id="{E4E2CD25-8E1B-4076-8F9E-B030D5368297}"/>
              </a:ext>
            </a:extLst>
          </p:cNvPr>
          <p:cNvSpPr/>
          <p:nvPr/>
        </p:nvSpPr>
        <p:spPr>
          <a:xfrm>
            <a:off x="388051" y="2991803"/>
            <a:ext cx="1749089" cy="1519179"/>
          </a:xfrm>
          <a:prstGeom prst="up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endParaRPr lang="en-US" sz="1500">
              <a:solidFill>
                <a:srgbClr val="FFFFFF"/>
              </a:solidFill>
              <a:latin typeface="Arial"/>
            </a:endParaRPr>
          </a:p>
        </p:txBody>
      </p:sp>
      <p:sp>
        <p:nvSpPr>
          <p:cNvPr id="22" name="TextBox 21">
            <a:extLst>
              <a:ext uri="{FF2B5EF4-FFF2-40B4-BE49-F238E27FC236}">
                <a16:creationId xmlns:a16="http://schemas.microsoft.com/office/drawing/2014/main" id="{5E153D0D-C221-4DFC-B75C-954DF1D84307}"/>
              </a:ext>
            </a:extLst>
          </p:cNvPr>
          <p:cNvSpPr txBox="1"/>
          <p:nvPr/>
        </p:nvSpPr>
        <p:spPr>
          <a:xfrm rot="16200000">
            <a:off x="7789305" y="2401046"/>
            <a:ext cx="1696298" cy="323165"/>
          </a:xfrm>
          <a:prstGeom prst="rect">
            <a:avLst/>
          </a:prstGeom>
          <a:noFill/>
        </p:spPr>
        <p:txBody>
          <a:bodyPr wrap="none" rtlCol="0">
            <a:spAutoFit/>
          </a:bodyPr>
          <a:lstStyle/>
          <a:p>
            <a:pPr defTabSz="685800" eaLnBrk="0" fontAlgn="base" hangingPunct="0">
              <a:spcBef>
                <a:spcPct val="0"/>
              </a:spcBef>
              <a:spcAft>
                <a:spcPct val="0"/>
              </a:spcAft>
            </a:pPr>
            <a:r>
              <a:rPr lang="en-US" sz="1500" dirty="0">
                <a:solidFill>
                  <a:srgbClr val="000000"/>
                </a:solidFill>
                <a:latin typeface="Arial" charset="0"/>
              </a:rPr>
              <a:t>Operationalize ??</a:t>
            </a:r>
          </a:p>
        </p:txBody>
      </p:sp>
      <p:sp>
        <p:nvSpPr>
          <p:cNvPr id="23" name="Right Brace 22">
            <a:extLst>
              <a:ext uri="{FF2B5EF4-FFF2-40B4-BE49-F238E27FC236}">
                <a16:creationId xmlns:a16="http://schemas.microsoft.com/office/drawing/2014/main" id="{46FF13D6-EADE-4387-902B-1E222C17254F}"/>
              </a:ext>
            </a:extLst>
          </p:cNvPr>
          <p:cNvSpPr/>
          <p:nvPr/>
        </p:nvSpPr>
        <p:spPr>
          <a:xfrm>
            <a:off x="7583684" y="917060"/>
            <a:ext cx="869207" cy="3333305"/>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defTabSz="685800" eaLnBrk="0" fontAlgn="base" hangingPunct="0">
              <a:spcBef>
                <a:spcPct val="0"/>
              </a:spcBef>
              <a:spcAft>
                <a:spcPct val="0"/>
              </a:spcAft>
            </a:pPr>
            <a:endParaRPr lang="en-US" sz="1500">
              <a:solidFill>
                <a:srgbClr val="000000"/>
              </a:solidFill>
              <a:latin typeface="Arial"/>
            </a:endParaRPr>
          </a:p>
        </p:txBody>
      </p:sp>
      <p:sp>
        <p:nvSpPr>
          <p:cNvPr id="50" name="Arrow: Right 49">
            <a:extLst>
              <a:ext uri="{FF2B5EF4-FFF2-40B4-BE49-F238E27FC236}">
                <a16:creationId xmlns:a16="http://schemas.microsoft.com/office/drawing/2014/main" id="{4C2F4D8A-E97D-4547-8351-8AAF657F6D02}"/>
              </a:ext>
            </a:extLst>
          </p:cNvPr>
          <p:cNvSpPr/>
          <p:nvPr/>
        </p:nvSpPr>
        <p:spPr>
          <a:xfrm>
            <a:off x="3373180" y="2532353"/>
            <a:ext cx="397306" cy="11515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endParaRPr lang="en-US" sz="1500">
              <a:solidFill>
                <a:srgbClr val="FFFFFF"/>
              </a:solidFill>
              <a:latin typeface="Arial"/>
            </a:endParaRPr>
          </a:p>
        </p:txBody>
      </p:sp>
      <p:sp>
        <p:nvSpPr>
          <p:cNvPr id="57" name="TextBox 56">
            <a:extLst>
              <a:ext uri="{FF2B5EF4-FFF2-40B4-BE49-F238E27FC236}">
                <a16:creationId xmlns:a16="http://schemas.microsoft.com/office/drawing/2014/main" id="{4AE8DB75-3E37-4586-B558-148479C5D34C}"/>
              </a:ext>
            </a:extLst>
          </p:cNvPr>
          <p:cNvSpPr txBox="1"/>
          <p:nvPr/>
        </p:nvSpPr>
        <p:spPr>
          <a:xfrm>
            <a:off x="279062" y="520434"/>
            <a:ext cx="2365657" cy="323165"/>
          </a:xfrm>
          <a:prstGeom prst="rect">
            <a:avLst/>
          </a:prstGeom>
          <a:noFill/>
        </p:spPr>
        <p:txBody>
          <a:bodyPr wrap="square" rtlCol="0">
            <a:spAutoFit/>
          </a:bodyPr>
          <a:lstStyle/>
          <a:p>
            <a:pPr defTabSz="685800" eaLnBrk="0" fontAlgn="base" hangingPunct="0">
              <a:spcBef>
                <a:spcPct val="0"/>
              </a:spcBef>
              <a:spcAft>
                <a:spcPct val="0"/>
              </a:spcAft>
            </a:pPr>
            <a:r>
              <a:rPr lang="en-US" sz="1500" dirty="0">
                <a:solidFill>
                  <a:srgbClr val="000000"/>
                </a:solidFill>
                <a:latin typeface="Arial" charset="0"/>
              </a:rPr>
              <a:t>As is – current condition</a:t>
            </a:r>
          </a:p>
        </p:txBody>
      </p:sp>
      <p:sp>
        <p:nvSpPr>
          <p:cNvPr id="59" name="Action Button: Help 58">
            <a:hlinkClick r:id="" action="ppaction://noaction" highlightClick="1"/>
            <a:extLst>
              <a:ext uri="{FF2B5EF4-FFF2-40B4-BE49-F238E27FC236}">
                <a16:creationId xmlns:a16="http://schemas.microsoft.com/office/drawing/2014/main" id="{EDE2849B-B332-4981-A4EB-12954EA3C3CD}"/>
              </a:ext>
            </a:extLst>
          </p:cNvPr>
          <p:cNvSpPr/>
          <p:nvPr/>
        </p:nvSpPr>
        <p:spPr>
          <a:xfrm>
            <a:off x="3811768" y="2173717"/>
            <a:ext cx="565475" cy="81519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endParaRPr lang="en-US" sz="1500">
              <a:solidFill>
                <a:srgbClr val="FFFFFF"/>
              </a:solidFill>
              <a:latin typeface="Arial"/>
            </a:endParaRPr>
          </a:p>
        </p:txBody>
      </p:sp>
      <p:sp>
        <p:nvSpPr>
          <p:cNvPr id="61" name="TextBox 60">
            <a:extLst>
              <a:ext uri="{FF2B5EF4-FFF2-40B4-BE49-F238E27FC236}">
                <a16:creationId xmlns:a16="http://schemas.microsoft.com/office/drawing/2014/main" id="{06A2EB9E-04EC-4570-A9CA-5A1C616483BA}"/>
              </a:ext>
            </a:extLst>
          </p:cNvPr>
          <p:cNvSpPr txBox="1"/>
          <p:nvPr/>
        </p:nvSpPr>
        <p:spPr>
          <a:xfrm>
            <a:off x="4402549" y="449866"/>
            <a:ext cx="950901" cy="646331"/>
          </a:xfrm>
          <a:prstGeom prst="rect">
            <a:avLst/>
          </a:prstGeom>
          <a:noFill/>
        </p:spPr>
        <p:txBody>
          <a:bodyPr wrap="none" rtlCol="0">
            <a:spAutoFit/>
          </a:bodyPr>
          <a:lstStyle/>
          <a:p>
            <a:pPr algn="ctr" defTabSz="685800" eaLnBrk="0" fontAlgn="base" hangingPunct="0">
              <a:spcBef>
                <a:spcPct val="0"/>
              </a:spcBef>
              <a:spcAft>
                <a:spcPct val="0"/>
              </a:spcAft>
            </a:pPr>
            <a:r>
              <a:rPr lang="en-US" sz="1200" dirty="0">
                <a:solidFill>
                  <a:srgbClr val="000000"/>
                </a:solidFill>
                <a:latin typeface="Arial" charset="0"/>
              </a:rPr>
              <a:t>Little or no </a:t>
            </a:r>
          </a:p>
          <a:p>
            <a:pPr algn="ctr" defTabSz="685800" eaLnBrk="0" fontAlgn="base" hangingPunct="0">
              <a:spcBef>
                <a:spcPct val="0"/>
              </a:spcBef>
              <a:spcAft>
                <a:spcPct val="0"/>
              </a:spcAft>
            </a:pPr>
            <a:r>
              <a:rPr lang="en-US" sz="1200" dirty="0">
                <a:solidFill>
                  <a:srgbClr val="000000"/>
                </a:solidFill>
                <a:latin typeface="Arial" charset="0"/>
              </a:rPr>
              <a:t>Connective</a:t>
            </a:r>
          </a:p>
          <a:p>
            <a:pPr algn="ctr" defTabSz="685800" eaLnBrk="0" fontAlgn="base" hangingPunct="0">
              <a:spcBef>
                <a:spcPct val="0"/>
              </a:spcBef>
              <a:spcAft>
                <a:spcPct val="0"/>
              </a:spcAft>
            </a:pPr>
            <a:r>
              <a:rPr lang="en-US" sz="1200" dirty="0">
                <a:solidFill>
                  <a:srgbClr val="000000"/>
                </a:solidFill>
                <a:latin typeface="Arial" charset="0"/>
              </a:rPr>
              <a:t>Tissue</a:t>
            </a:r>
          </a:p>
        </p:txBody>
      </p:sp>
      <p:sp>
        <p:nvSpPr>
          <p:cNvPr id="63" name="Rectangle: Rounded Corners 62">
            <a:extLst>
              <a:ext uri="{FF2B5EF4-FFF2-40B4-BE49-F238E27FC236}">
                <a16:creationId xmlns:a16="http://schemas.microsoft.com/office/drawing/2014/main" id="{438A0F2C-BD69-45C6-BEC7-7EFF22D784A6}"/>
              </a:ext>
            </a:extLst>
          </p:cNvPr>
          <p:cNvSpPr/>
          <p:nvPr/>
        </p:nvSpPr>
        <p:spPr>
          <a:xfrm>
            <a:off x="4653219" y="1136782"/>
            <a:ext cx="484451" cy="2756391"/>
          </a:xfrm>
          <a:prstGeom prst="roundRect">
            <a:avLst/>
          </a:prstGeom>
          <a:solidFill>
            <a:schemeClr val="accent1">
              <a:lumMod val="40000"/>
              <a:lumOff val="60000"/>
              <a:alpha val="56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endParaRPr lang="en-US" sz="1050" b="1" dirty="0">
              <a:solidFill>
                <a:srgbClr val="002060"/>
              </a:solidFill>
              <a:latin typeface="Arial"/>
            </a:endParaRPr>
          </a:p>
        </p:txBody>
      </p:sp>
    </p:spTree>
    <p:extLst>
      <p:ext uri="{BB962C8B-B14F-4D97-AF65-F5344CB8AC3E}">
        <p14:creationId xmlns:p14="http://schemas.microsoft.com/office/powerpoint/2010/main" val="2053756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rrow: Pentagon 23">
            <a:extLst>
              <a:ext uri="{FF2B5EF4-FFF2-40B4-BE49-F238E27FC236}">
                <a16:creationId xmlns:a16="http://schemas.microsoft.com/office/drawing/2014/main" id="{B0724481-A32B-4E80-AC89-91E00AAAE3A4}"/>
              </a:ext>
            </a:extLst>
          </p:cNvPr>
          <p:cNvSpPr/>
          <p:nvPr/>
        </p:nvSpPr>
        <p:spPr>
          <a:xfrm>
            <a:off x="170070" y="1923840"/>
            <a:ext cx="2088859" cy="802360"/>
          </a:xfrm>
          <a:prstGeom prst="homePlat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r>
              <a:rPr lang="en-US" sz="900" dirty="0">
                <a:solidFill>
                  <a:srgbClr val="FFFFFF"/>
                </a:solidFill>
                <a:latin typeface="Arial"/>
              </a:rPr>
              <a:t>Topic Specific </a:t>
            </a:r>
          </a:p>
          <a:p>
            <a:pPr algn="ctr" defTabSz="685800" eaLnBrk="0" fontAlgn="base" hangingPunct="0">
              <a:spcBef>
                <a:spcPct val="0"/>
              </a:spcBef>
              <a:spcAft>
                <a:spcPct val="0"/>
              </a:spcAft>
            </a:pPr>
            <a:r>
              <a:rPr lang="en-US" sz="1500" dirty="0">
                <a:solidFill>
                  <a:srgbClr val="FFFFFF"/>
                </a:solidFill>
                <a:latin typeface="Arial"/>
              </a:rPr>
              <a:t>Communities of Practice</a:t>
            </a:r>
          </a:p>
        </p:txBody>
      </p:sp>
      <p:sp>
        <p:nvSpPr>
          <p:cNvPr id="21" name="Arrow: Pentagon 20">
            <a:extLst>
              <a:ext uri="{FF2B5EF4-FFF2-40B4-BE49-F238E27FC236}">
                <a16:creationId xmlns:a16="http://schemas.microsoft.com/office/drawing/2014/main" id="{2A60610D-6E47-43B1-A019-3B8AF1140316}"/>
              </a:ext>
            </a:extLst>
          </p:cNvPr>
          <p:cNvSpPr/>
          <p:nvPr/>
        </p:nvSpPr>
        <p:spPr>
          <a:xfrm>
            <a:off x="279063" y="2048775"/>
            <a:ext cx="2088859" cy="802360"/>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r>
              <a:rPr lang="en-US" sz="900" dirty="0">
                <a:solidFill>
                  <a:srgbClr val="FFFFFF"/>
                </a:solidFill>
                <a:latin typeface="Arial"/>
              </a:rPr>
              <a:t>Topic Specific </a:t>
            </a:r>
          </a:p>
          <a:p>
            <a:pPr algn="ctr" defTabSz="685800" eaLnBrk="0" fontAlgn="base" hangingPunct="0">
              <a:spcBef>
                <a:spcPct val="0"/>
              </a:spcBef>
              <a:spcAft>
                <a:spcPct val="0"/>
              </a:spcAft>
            </a:pPr>
            <a:r>
              <a:rPr lang="en-US" sz="1500" dirty="0">
                <a:solidFill>
                  <a:srgbClr val="FFFFFF"/>
                </a:solidFill>
                <a:latin typeface="Arial"/>
              </a:rPr>
              <a:t>Communities of Practice</a:t>
            </a:r>
          </a:p>
        </p:txBody>
      </p:sp>
      <p:sp>
        <p:nvSpPr>
          <p:cNvPr id="4" name="Arrow: Pentagon 3">
            <a:extLst>
              <a:ext uri="{FF2B5EF4-FFF2-40B4-BE49-F238E27FC236}">
                <a16:creationId xmlns:a16="http://schemas.microsoft.com/office/drawing/2014/main" id="{6BC62D53-EAE6-42F9-AA86-205305483709}"/>
              </a:ext>
            </a:extLst>
          </p:cNvPr>
          <p:cNvSpPr/>
          <p:nvPr/>
        </p:nvSpPr>
        <p:spPr>
          <a:xfrm>
            <a:off x="388052" y="2173717"/>
            <a:ext cx="2088859" cy="80236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r>
              <a:rPr lang="en-US" sz="900" dirty="0">
                <a:solidFill>
                  <a:srgbClr val="FFFFFF"/>
                </a:solidFill>
                <a:latin typeface="Arial"/>
              </a:rPr>
              <a:t>Topic Specific </a:t>
            </a:r>
          </a:p>
          <a:p>
            <a:pPr algn="ctr" defTabSz="685800" eaLnBrk="0" fontAlgn="base" hangingPunct="0">
              <a:spcBef>
                <a:spcPct val="0"/>
              </a:spcBef>
              <a:spcAft>
                <a:spcPct val="0"/>
              </a:spcAft>
            </a:pPr>
            <a:r>
              <a:rPr lang="en-US" sz="1500" dirty="0">
                <a:solidFill>
                  <a:srgbClr val="FFFFFF"/>
                </a:solidFill>
                <a:latin typeface="Arial"/>
              </a:rPr>
              <a:t>Communities of Practice</a:t>
            </a:r>
          </a:p>
        </p:txBody>
      </p:sp>
      <p:sp>
        <p:nvSpPr>
          <p:cNvPr id="5" name="Oval 4">
            <a:extLst>
              <a:ext uri="{FF2B5EF4-FFF2-40B4-BE49-F238E27FC236}">
                <a16:creationId xmlns:a16="http://schemas.microsoft.com/office/drawing/2014/main" id="{D9B9C831-3244-4007-8ECA-A8F9A23224F0}"/>
              </a:ext>
            </a:extLst>
          </p:cNvPr>
          <p:cNvSpPr/>
          <p:nvPr/>
        </p:nvSpPr>
        <p:spPr>
          <a:xfrm>
            <a:off x="2524398" y="2027352"/>
            <a:ext cx="840808" cy="1066775"/>
          </a:xfrm>
          <a:prstGeom prst="ellipse">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r>
              <a:rPr lang="en-US" sz="1200" b="1" dirty="0">
                <a:solidFill>
                  <a:srgbClr val="000000"/>
                </a:solidFill>
                <a:latin typeface="Arial"/>
              </a:rPr>
              <a:t>Needs</a:t>
            </a:r>
          </a:p>
          <a:p>
            <a:pPr algn="ctr" defTabSz="685800" eaLnBrk="0" fontAlgn="base" hangingPunct="0">
              <a:spcBef>
                <a:spcPct val="0"/>
              </a:spcBef>
              <a:spcAft>
                <a:spcPct val="0"/>
              </a:spcAft>
            </a:pPr>
            <a:r>
              <a:rPr lang="en-US" sz="1200" b="1" dirty="0">
                <a:solidFill>
                  <a:srgbClr val="000000"/>
                </a:solidFill>
                <a:latin typeface="Arial"/>
              </a:rPr>
              <a:t>&amp; Gaps</a:t>
            </a:r>
          </a:p>
        </p:txBody>
      </p:sp>
      <p:sp>
        <p:nvSpPr>
          <p:cNvPr id="6" name="TextBox 5">
            <a:extLst>
              <a:ext uri="{FF2B5EF4-FFF2-40B4-BE49-F238E27FC236}">
                <a16:creationId xmlns:a16="http://schemas.microsoft.com/office/drawing/2014/main" id="{6D1E776D-448F-4DEB-AC20-71D6E1DA6AD9}"/>
              </a:ext>
            </a:extLst>
          </p:cNvPr>
          <p:cNvSpPr txBox="1"/>
          <p:nvPr/>
        </p:nvSpPr>
        <p:spPr>
          <a:xfrm>
            <a:off x="2644720" y="1687622"/>
            <a:ext cx="646331" cy="323165"/>
          </a:xfrm>
          <a:prstGeom prst="rect">
            <a:avLst/>
          </a:prstGeom>
          <a:noFill/>
        </p:spPr>
        <p:txBody>
          <a:bodyPr wrap="none" rtlCol="0">
            <a:spAutoFit/>
          </a:bodyPr>
          <a:lstStyle/>
          <a:p>
            <a:pPr defTabSz="685800" eaLnBrk="0" fontAlgn="base" hangingPunct="0">
              <a:spcBef>
                <a:spcPct val="0"/>
              </a:spcBef>
              <a:spcAft>
                <a:spcPct val="0"/>
              </a:spcAft>
            </a:pPr>
            <a:r>
              <a:rPr lang="en-US" sz="1500" dirty="0">
                <a:solidFill>
                  <a:srgbClr val="000000"/>
                </a:solidFill>
                <a:latin typeface="Arial" charset="0"/>
              </a:rPr>
              <a:t>Distill</a:t>
            </a:r>
          </a:p>
        </p:txBody>
      </p:sp>
      <p:sp>
        <p:nvSpPr>
          <p:cNvPr id="7" name="Arrow: Pentagon 6">
            <a:extLst>
              <a:ext uri="{FF2B5EF4-FFF2-40B4-BE49-F238E27FC236}">
                <a16:creationId xmlns:a16="http://schemas.microsoft.com/office/drawing/2014/main" id="{33A25416-1FCA-46BD-B5C9-5A6ACDE68CD0}"/>
              </a:ext>
            </a:extLst>
          </p:cNvPr>
          <p:cNvSpPr/>
          <p:nvPr/>
        </p:nvSpPr>
        <p:spPr>
          <a:xfrm>
            <a:off x="5449877" y="1663878"/>
            <a:ext cx="2208402" cy="363474"/>
          </a:xfrm>
          <a:prstGeom prst="homePlat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r>
              <a:rPr lang="en-US" sz="1500" dirty="0">
                <a:solidFill>
                  <a:srgbClr val="FFFFFF"/>
                </a:solidFill>
                <a:latin typeface="Arial"/>
              </a:rPr>
              <a:t>Accelerators</a:t>
            </a:r>
            <a:endParaRPr lang="en-US" sz="1200" dirty="0">
              <a:solidFill>
                <a:srgbClr val="FFFFFF"/>
              </a:solidFill>
              <a:latin typeface="Arial"/>
            </a:endParaRPr>
          </a:p>
        </p:txBody>
      </p:sp>
      <p:sp>
        <p:nvSpPr>
          <p:cNvPr id="8" name="Arrow: Pentagon 7">
            <a:extLst>
              <a:ext uri="{FF2B5EF4-FFF2-40B4-BE49-F238E27FC236}">
                <a16:creationId xmlns:a16="http://schemas.microsoft.com/office/drawing/2014/main" id="{B839589A-7C85-4AD2-AF6E-09AAA36CC370}"/>
              </a:ext>
            </a:extLst>
          </p:cNvPr>
          <p:cNvSpPr/>
          <p:nvPr/>
        </p:nvSpPr>
        <p:spPr>
          <a:xfrm>
            <a:off x="5449877" y="2388440"/>
            <a:ext cx="2208402" cy="363474"/>
          </a:xfrm>
          <a:prstGeom prst="homePlate">
            <a:avLst/>
          </a:prstGeom>
          <a:solidFill>
            <a:srgbClr val="7030A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r>
              <a:rPr lang="en-US" sz="1500" dirty="0">
                <a:solidFill>
                  <a:srgbClr val="FFFFFF"/>
                </a:solidFill>
                <a:latin typeface="Arial"/>
              </a:rPr>
              <a:t>Industry Clusters</a:t>
            </a:r>
          </a:p>
        </p:txBody>
      </p:sp>
      <p:sp>
        <p:nvSpPr>
          <p:cNvPr id="9" name="Arrow: Pentagon 8">
            <a:extLst>
              <a:ext uri="{FF2B5EF4-FFF2-40B4-BE49-F238E27FC236}">
                <a16:creationId xmlns:a16="http://schemas.microsoft.com/office/drawing/2014/main" id="{5F2E57E3-0964-4C10-9CB8-D253430A41B9}"/>
              </a:ext>
            </a:extLst>
          </p:cNvPr>
          <p:cNvSpPr/>
          <p:nvPr/>
        </p:nvSpPr>
        <p:spPr>
          <a:xfrm>
            <a:off x="5449877" y="3087836"/>
            <a:ext cx="2208402" cy="363474"/>
          </a:xfrm>
          <a:prstGeom prst="homePlate">
            <a:avLst/>
          </a:prstGeom>
          <a:solidFill>
            <a:schemeClr val="bg1">
              <a:lumMod val="6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r>
              <a:rPr lang="en-US" sz="1500" dirty="0">
                <a:solidFill>
                  <a:srgbClr val="FFFFFF"/>
                </a:solidFill>
                <a:latin typeface="Arial"/>
              </a:rPr>
              <a:t>Prize Competitions</a:t>
            </a:r>
          </a:p>
        </p:txBody>
      </p:sp>
      <p:sp>
        <p:nvSpPr>
          <p:cNvPr id="10" name="Arrow: Pentagon 9">
            <a:extLst>
              <a:ext uri="{FF2B5EF4-FFF2-40B4-BE49-F238E27FC236}">
                <a16:creationId xmlns:a16="http://schemas.microsoft.com/office/drawing/2014/main" id="{074D1825-F8E6-490A-8D98-525989700E8B}"/>
              </a:ext>
            </a:extLst>
          </p:cNvPr>
          <p:cNvSpPr/>
          <p:nvPr/>
        </p:nvSpPr>
        <p:spPr>
          <a:xfrm>
            <a:off x="5449877" y="3824981"/>
            <a:ext cx="2208402" cy="363474"/>
          </a:xfrm>
          <a:prstGeom prst="homePlate">
            <a:avLst/>
          </a:prstGeom>
          <a:solidFill>
            <a:schemeClr val="tx1">
              <a:lumMod val="65000"/>
              <a:lumOff val="3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r>
              <a:rPr lang="en-US" sz="1200" dirty="0">
                <a:solidFill>
                  <a:srgbClr val="FFFFFF"/>
                </a:solidFill>
                <a:latin typeface="Arial"/>
              </a:rPr>
              <a:t>RFIs / SBIRs / STTRs</a:t>
            </a:r>
          </a:p>
          <a:p>
            <a:pPr algn="ctr" defTabSz="685800" eaLnBrk="0" fontAlgn="base" hangingPunct="0">
              <a:spcBef>
                <a:spcPct val="0"/>
              </a:spcBef>
              <a:spcAft>
                <a:spcPct val="0"/>
              </a:spcAft>
            </a:pPr>
            <a:r>
              <a:rPr lang="en-US" sz="825" dirty="0">
                <a:solidFill>
                  <a:srgbClr val="FFFFFF"/>
                </a:solidFill>
                <a:latin typeface="Arial"/>
              </a:rPr>
              <a:t>Agency Innovation Offices</a:t>
            </a:r>
            <a:endParaRPr lang="en-US" sz="1500" dirty="0">
              <a:solidFill>
                <a:srgbClr val="FFFFFF"/>
              </a:solidFill>
              <a:latin typeface="Arial"/>
            </a:endParaRPr>
          </a:p>
        </p:txBody>
      </p:sp>
      <p:sp>
        <p:nvSpPr>
          <p:cNvPr id="11" name="Arrow: Pentagon 10">
            <a:extLst>
              <a:ext uri="{FF2B5EF4-FFF2-40B4-BE49-F238E27FC236}">
                <a16:creationId xmlns:a16="http://schemas.microsoft.com/office/drawing/2014/main" id="{DBA12300-C5A2-4533-A550-C54A35C3CAD6}"/>
              </a:ext>
            </a:extLst>
          </p:cNvPr>
          <p:cNvSpPr/>
          <p:nvPr/>
        </p:nvSpPr>
        <p:spPr>
          <a:xfrm>
            <a:off x="5449877" y="975655"/>
            <a:ext cx="2208402" cy="363474"/>
          </a:xfrm>
          <a:prstGeom prst="homePlat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r>
              <a:rPr lang="en-US" sz="1500" dirty="0">
                <a:solidFill>
                  <a:srgbClr val="FFFFFF"/>
                </a:solidFill>
                <a:latin typeface="Arial"/>
              </a:rPr>
              <a:t>Incubators</a:t>
            </a:r>
          </a:p>
        </p:txBody>
      </p:sp>
      <p:cxnSp>
        <p:nvCxnSpPr>
          <p:cNvPr id="12" name="Connector: Curved 11">
            <a:extLst>
              <a:ext uri="{FF2B5EF4-FFF2-40B4-BE49-F238E27FC236}">
                <a16:creationId xmlns:a16="http://schemas.microsoft.com/office/drawing/2014/main" id="{54D036F9-108E-460C-A60C-0B6E3F803B6E}"/>
              </a:ext>
            </a:extLst>
          </p:cNvPr>
          <p:cNvCxnSpPr>
            <a:cxnSpLocks/>
            <a:stCxn id="42" idx="3"/>
            <a:endCxn id="8" idx="1"/>
          </p:cNvCxnSpPr>
          <p:nvPr/>
        </p:nvCxnSpPr>
        <p:spPr>
          <a:xfrm flipV="1">
            <a:off x="5008070" y="2570178"/>
            <a:ext cx="441808" cy="1448"/>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Curved 12">
            <a:extLst>
              <a:ext uri="{FF2B5EF4-FFF2-40B4-BE49-F238E27FC236}">
                <a16:creationId xmlns:a16="http://schemas.microsoft.com/office/drawing/2014/main" id="{72B4C941-17E6-4199-83F7-FB8D4FE2F16A}"/>
              </a:ext>
            </a:extLst>
          </p:cNvPr>
          <p:cNvCxnSpPr>
            <a:cxnSpLocks/>
            <a:stCxn id="42" idx="3"/>
            <a:endCxn id="9" idx="1"/>
          </p:cNvCxnSpPr>
          <p:nvPr/>
        </p:nvCxnSpPr>
        <p:spPr>
          <a:xfrm>
            <a:off x="5008070" y="2571626"/>
            <a:ext cx="441808" cy="697947"/>
          </a:xfrm>
          <a:prstGeom prst="curved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or: Curved 13">
            <a:extLst>
              <a:ext uri="{FF2B5EF4-FFF2-40B4-BE49-F238E27FC236}">
                <a16:creationId xmlns:a16="http://schemas.microsoft.com/office/drawing/2014/main" id="{962A48A3-6FE1-4006-A4EF-9E13E9E413B0}"/>
              </a:ext>
            </a:extLst>
          </p:cNvPr>
          <p:cNvCxnSpPr>
            <a:cxnSpLocks/>
            <a:stCxn id="42" idx="3"/>
            <a:endCxn id="10" idx="1"/>
          </p:cNvCxnSpPr>
          <p:nvPr/>
        </p:nvCxnSpPr>
        <p:spPr>
          <a:xfrm>
            <a:off x="5008070" y="2571626"/>
            <a:ext cx="441808" cy="1435093"/>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Curved 14">
            <a:extLst>
              <a:ext uri="{FF2B5EF4-FFF2-40B4-BE49-F238E27FC236}">
                <a16:creationId xmlns:a16="http://schemas.microsoft.com/office/drawing/2014/main" id="{9E7E8767-C975-43CC-AC3C-A2A534E5E8B6}"/>
              </a:ext>
            </a:extLst>
          </p:cNvPr>
          <p:cNvCxnSpPr>
            <a:cxnSpLocks/>
            <a:stCxn id="42" idx="3"/>
            <a:endCxn id="7" idx="1"/>
          </p:cNvCxnSpPr>
          <p:nvPr/>
        </p:nvCxnSpPr>
        <p:spPr>
          <a:xfrm flipV="1">
            <a:off x="5008070" y="1845615"/>
            <a:ext cx="441808" cy="726011"/>
          </a:xfrm>
          <a:prstGeom prst="curved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Curved 15">
            <a:extLst>
              <a:ext uri="{FF2B5EF4-FFF2-40B4-BE49-F238E27FC236}">
                <a16:creationId xmlns:a16="http://schemas.microsoft.com/office/drawing/2014/main" id="{054F7BC9-0D0D-46AF-B10C-EF1338372B62}"/>
              </a:ext>
            </a:extLst>
          </p:cNvPr>
          <p:cNvCxnSpPr>
            <a:cxnSpLocks/>
            <a:stCxn id="42" idx="3"/>
            <a:endCxn id="11" idx="1"/>
          </p:cNvCxnSpPr>
          <p:nvPr/>
        </p:nvCxnSpPr>
        <p:spPr>
          <a:xfrm flipV="1">
            <a:off x="5008070" y="1157392"/>
            <a:ext cx="441808" cy="1414234"/>
          </a:xfrm>
          <a:prstGeom prst="curved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B0567AA-B727-4FF3-8F07-9A1DA10FFE48}"/>
              </a:ext>
            </a:extLst>
          </p:cNvPr>
          <p:cNvSpPr txBox="1"/>
          <p:nvPr/>
        </p:nvSpPr>
        <p:spPr>
          <a:xfrm>
            <a:off x="5515761" y="520434"/>
            <a:ext cx="2069798" cy="323165"/>
          </a:xfrm>
          <a:prstGeom prst="rect">
            <a:avLst/>
          </a:prstGeom>
          <a:noFill/>
        </p:spPr>
        <p:txBody>
          <a:bodyPr wrap="none" rtlCol="0">
            <a:spAutoFit/>
          </a:bodyPr>
          <a:lstStyle/>
          <a:p>
            <a:pPr algn="ctr" defTabSz="685800" eaLnBrk="0" fontAlgn="base" hangingPunct="0">
              <a:spcBef>
                <a:spcPct val="0"/>
              </a:spcBef>
              <a:spcAft>
                <a:spcPct val="0"/>
              </a:spcAft>
            </a:pPr>
            <a:r>
              <a:rPr lang="en-US" sz="1500" dirty="0">
                <a:solidFill>
                  <a:srgbClr val="000000"/>
                </a:solidFill>
                <a:latin typeface="Arial" charset="0"/>
              </a:rPr>
              <a:t>Advance/Refine Ideas</a:t>
            </a:r>
          </a:p>
        </p:txBody>
      </p:sp>
      <p:sp>
        <p:nvSpPr>
          <p:cNvPr id="18" name="TextBox 17">
            <a:extLst>
              <a:ext uri="{FF2B5EF4-FFF2-40B4-BE49-F238E27FC236}">
                <a16:creationId xmlns:a16="http://schemas.microsoft.com/office/drawing/2014/main" id="{2C2BB672-0D28-4D66-9E59-BD51960F6894}"/>
              </a:ext>
            </a:extLst>
          </p:cNvPr>
          <p:cNvSpPr txBox="1"/>
          <p:nvPr/>
        </p:nvSpPr>
        <p:spPr>
          <a:xfrm>
            <a:off x="388052" y="3554912"/>
            <a:ext cx="1820858" cy="923330"/>
          </a:xfrm>
          <a:prstGeom prst="rect">
            <a:avLst/>
          </a:prstGeom>
          <a:noFill/>
        </p:spPr>
        <p:txBody>
          <a:bodyPr wrap="square" rtlCol="0">
            <a:spAutoFit/>
          </a:bodyPr>
          <a:lstStyle/>
          <a:p>
            <a:pPr defTabSz="685800" eaLnBrk="0" fontAlgn="base" hangingPunct="0">
              <a:spcBef>
                <a:spcPct val="0"/>
              </a:spcBef>
              <a:spcAft>
                <a:spcPct val="0"/>
              </a:spcAft>
            </a:pPr>
            <a:r>
              <a:rPr lang="en-US" sz="900" b="1" dirty="0">
                <a:solidFill>
                  <a:srgbClr val="000000"/>
                </a:solidFill>
                <a:latin typeface="Arial" charset="0"/>
              </a:rPr>
              <a:t>Participants</a:t>
            </a:r>
          </a:p>
          <a:p>
            <a:pPr marL="214313" indent="-214313" defTabSz="685800" eaLnBrk="0" fontAlgn="base" hangingPunct="0">
              <a:spcBef>
                <a:spcPct val="0"/>
              </a:spcBef>
              <a:spcAft>
                <a:spcPct val="0"/>
              </a:spcAft>
              <a:buFont typeface="Arial" panose="020B0604020202020204" pitchFamily="34" charset="0"/>
              <a:buChar char="•"/>
            </a:pPr>
            <a:r>
              <a:rPr lang="en-US" sz="900" dirty="0">
                <a:solidFill>
                  <a:srgbClr val="000000"/>
                </a:solidFill>
                <a:latin typeface="Arial" charset="0"/>
              </a:rPr>
              <a:t>Federal Civil Agencies</a:t>
            </a:r>
          </a:p>
          <a:p>
            <a:pPr marL="214313" indent="-214313" defTabSz="685800" eaLnBrk="0" fontAlgn="base" hangingPunct="0">
              <a:spcBef>
                <a:spcPct val="0"/>
              </a:spcBef>
              <a:spcAft>
                <a:spcPct val="0"/>
              </a:spcAft>
              <a:buFont typeface="Arial" panose="020B0604020202020204" pitchFamily="34" charset="0"/>
              <a:buChar char="•"/>
            </a:pPr>
            <a:r>
              <a:rPr lang="en-US" sz="900" dirty="0">
                <a:solidFill>
                  <a:srgbClr val="000000"/>
                </a:solidFill>
                <a:latin typeface="Arial" charset="0"/>
              </a:rPr>
              <a:t>State Agencies</a:t>
            </a:r>
          </a:p>
          <a:p>
            <a:pPr marL="214313" indent="-214313" defTabSz="685800" eaLnBrk="0" fontAlgn="base" hangingPunct="0">
              <a:spcBef>
                <a:spcPct val="0"/>
              </a:spcBef>
              <a:spcAft>
                <a:spcPct val="0"/>
              </a:spcAft>
              <a:buFont typeface="Arial" panose="020B0604020202020204" pitchFamily="34" charset="0"/>
              <a:buChar char="•"/>
            </a:pPr>
            <a:r>
              <a:rPr lang="en-US" sz="900" dirty="0">
                <a:solidFill>
                  <a:srgbClr val="000000"/>
                </a:solidFill>
                <a:latin typeface="Arial" charset="0"/>
              </a:rPr>
              <a:t>Professional Organizations</a:t>
            </a:r>
          </a:p>
          <a:p>
            <a:pPr marL="214313" indent="-214313" defTabSz="685800" eaLnBrk="0" fontAlgn="base" hangingPunct="0">
              <a:spcBef>
                <a:spcPct val="0"/>
              </a:spcBef>
              <a:spcAft>
                <a:spcPct val="0"/>
              </a:spcAft>
              <a:buFont typeface="Arial" panose="020B0604020202020204" pitchFamily="34" charset="0"/>
              <a:buChar char="•"/>
            </a:pPr>
            <a:r>
              <a:rPr lang="en-US" sz="900" dirty="0">
                <a:solidFill>
                  <a:srgbClr val="000000"/>
                </a:solidFill>
                <a:latin typeface="Arial" charset="0"/>
              </a:rPr>
              <a:t>Academic Institutions</a:t>
            </a:r>
          </a:p>
          <a:p>
            <a:pPr marL="214313" indent="-214313" defTabSz="685800" eaLnBrk="0" fontAlgn="base" hangingPunct="0">
              <a:spcBef>
                <a:spcPct val="0"/>
              </a:spcBef>
              <a:spcAft>
                <a:spcPct val="0"/>
              </a:spcAft>
              <a:buFont typeface="Arial" panose="020B0604020202020204" pitchFamily="34" charset="0"/>
              <a:buChar char="•"/>
            </a:pPr>
            <a:r>
              <a:rPr lang="en-US" sz="900" dirty="0">
                <a:solidFill>
                  <a:srgbClr val="000000"/>
                </a:solidFill>
                <a:latin typeface="Arial" charset="0"/>
              </a:rPr>
              <a:t>Vendor Community</a:t>
            </a:r>
          </a:p>
        </p:txBody>
      </p:sp>
      <p:sp>
        <p:nvSpPr>
          <p:cNvPr id="20" name="Callout: Up Arrow 19">
            <a:extLst>
              <a:ext uri="{FF2B5EF4-FFF2-40B4-BE49-F238E27FC236}">
                <a16:creationId xmlns:a16="http://schemas.microsoft.com/office/drawing/2014/main" id="{E4E2CD25-8E1B-4076-8F9E-B030D5368297}"/>
              </a:ext>
            </a:extLst>
          </p:cNvPr>
          <p:cNvSpPr/>
          <p:nvPr/>
        </p:nvSpPr>
        <p:spPr>
          <a:xfrm>
            <a:off x="388051" y="2991803"/>
            <a:ext cx="1749089" cy="1519179"/>
          </a:xfrm>
          <a:prstGeom prst="up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endParaRPr lang="en-US" sz="1500">
              <a:solidFill>
                <a:srgbClr val="FFFFFF"/>
              </a:solidFill>
              <a:latin typeface="Arial"/>
            </a:endParaRPr>
          </a:p>
        </p:txBody>
      </p:sp>
      <p:sp>
        <p:nvSpPr>
          <p:cNvPr id="22" name="TextBox 21">
            <a:extLst>
              <a:ext uri="{FF2B5EF4-FFF2-40B4-BE49-F238E27FC236}">
                <a16:creationId xmlns:a16="http://schemas.microsoft.com/office/drawing/2014/main" id="{5E153D0D-C221-4DFC-B75C-954DF1D84307}"/>
              </a:ext>
            </a:extLst>
          </p:cNvPr>
          <p:cNvSpPr txBox="1"/>
          <p:nvPr/>
        </p:nvSpPr>
        <p:spPr>
          <a:xfrm rot="16200000">
            <a:off x="7923156" y="2401046"/>
            <a:ext cx="1428596" cy="323165"/>
          </a:xfrm>
          <a:prstGeom prst="rect">
            <a:avLst/>
          </a:prstGeom>
          <a:noFill/>
        </p:spPr>
        <p:txBody>
          <a:bodyPr wrap="none" rtlCol="0">
            <a:spAutoFit/>
          </a:bodyPr>
          <a:lstStyle/>
          <a:p>
            <a:pPr defTabSz="685800" eaLnBrk="0" fontAlgn="base" hangingPunct="0">
              <a:spcBef>
                <a:spcPct val="0"/>
              </a:spcBef>
              <a:spcAft>
                <a:spcPct val="0"/>
              </a:spcAft>
            </a:pPr>
            <a:r>
              <a:rPr lang="en-US" sz="1500" dirty="0">
                <a:solidFill>
                  <a:srgbClr val="000000"/>
                </a:solidFill>
                <a:latin typeface="Arial" charset="0"/>
              </a:rPr>
              <a:t>Operationalize</a:t>
            </a:r>
          </a:p>
        </p:txBody>
      </p:sp>
      <p:sp>
        <p:nvSpPr>
          <p:cNvPr id="23" name="Right Brace 22">
            <a:extLst>
              <a:ext uri="{FF2B5EF4-FFF2-40B4-BE49-F238E27FC236}">
                <a16:creationId xmlns:a16="http://schemas.microsoft.com/office/drawing/2014/main" id="{46FF13D6-EADE-4387-902B-1E222C17254F}"/>
              </a:ext>
            </a:extLst>
          </p:cNvPr>
          <p:cNvSpPr/>
          <p:nvPr/>
        </p:nvSpPr>
        <p:spPr>
          <a:xfrm>
            <a:off x="7583684" y="917060"/>
            <a:ext cx="869207" cy="3333305"/>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defTabSz="685800" eaLnBrk="0" fontAlgn="base" hangingPunct="0">
              <a:spcBef>
                <a:spcPct val="0"/>
              </a:spcBef>
              <a:spcAft>
                <a:spcPct val="0"/>
              </a:spcAft>
            </a:pPr>
            <a:endParaRPr lang="en-US" sz="1500">
              <a:solidFill>
                <a:srgbClr val="000000"/>
              </a:solidFill>
              <a:latin typeface="Arial"/>
            </a:endParaRPr>
          </a:p>
        </p:txBody>
      </p:sp>
      <p:sp>
        <p:nvSpPr>
          <p:cNvPr id="42" name="Rectangle: Rounded Corners 41">
            <a:extLst>
              <a:ext uri="{FF2B5EF4-FFF2-40B4-BE49-F238E27FC236}">
                <a16:creationId xmlns:a16="http://schemas.microsoft.com/office/drawing/2014/main" id="{B6DCDE8B-106C-4F8A-882D-1C2EDD389869}"/>
              </a:ext>
            </a:extLst>
          </p:cNvPr>
          <p:cNvSpPr/>
          <p:nvPr/>
        </p:nvSpPr>
        <p:spPr>
          <a:xfrm>
            <a:off x="4051140" y="1112858"/>
            <a:ext cx="956930" cy="2917536"/>
          </a:xfrm>
          <a:prstGeom prst="roundRect">
            <a:avLst/>
          </a:prstGeom>
          <a:solidFill>
            <a:schemeClr val="accent1">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endParaRPr lang="en-US" sz="1050" b="1" dirty="0">
              <a:solidFill>
                <a:srgbClr val="002060"/>
              </a:solidFill>
              <a:latin typeface="Arial"/>
            </a:endParaRPr>
          </a:p>
        </p:txBody>
      </p:sp>
      <p:sp>
        <p:nvSpPr>
          <p:cNvPr id="56" name="TextBox 55">
            <a:extLst>
              <a:ext uri="{FF2B5EF4-FFF2-40B4-BE49-F238E27FC236}">
                <a16:creationId xmlns:a16="http://schemas.microsoft.com/office/drawing/2014/main" id="{A6477471-EC91-4700-B454-B9C91DC79F46}"/>
              </a:ext>
            </a:extLst>
          </p:cNvPr>
          <p:cNvSpPr txBox="1"/>
          <p:nvPr/>
        </p:nvSpPr>
        <p:spPr>
          <a:xfrm rot="16200000">
            <a:off x="3575532" y="2408595"/>
            <a:ext cx="1895968" cy="323165"/>
          </a:xfrm>
          <a:prstGeom prst="rect">
            <a:avLst/>
          </a:prstGeom>
          <a:noFill/>
        </p:spPr>
        <p:txBody>
          <a:bodyPr wrap="none" rtlCol="0">
            <a:spAutoFit/>
          </a:bodyPr>
          <a:lstStyle/>
          <a:p>
            <a:pPr defTabSz="685800" eaLnBrk="0" fontAlgn="base" hangingPunct="0">
              <a:spcBef>
                <a:spcPct val="0"/>
              </a:spcBef>
              <a:spcAft>
                <a:spcPct val="0"/>
              </a:spcAft>
            </a:pPr>
            <a:r>
              <a:rPr lang="en-US" sz="1500" b="1" dirty="0">
                <a:solidFill>
                  <a:srgbClr val="002060"/>
                </a:solidFill>
                <a:latin typeface="Arial" charset="0"/>
              </a:rPr>
              <a:t>Innovation Activity</a:t>
            </a:r>
          </a:p>
        </p:txBody>
      </p:sp>
      <p:sp>
        <p:nvSpPr>
          <p:cNvPr id="57" name="TextBox 56">
            <a:extLst>
              <a:ext uri="{FF2B5EF4-FFF2-40B4-BE49-F238E27FC236}">
                <a16:creationId xmlns:a16="http://schemas.microsoft.com/office/drawing/2014/main" id="{4AE8DB75-3E37-4586-B558-148479C5D34C}"/>
              </a:ext>
            </a:extLst>
          </p:cNvPr>
          <p:cNvSpPr txBox="1"/>
          <p:nvPr/>
        </p:nvSpPr>
        <p:spPr>
          <a:xfrm>
            <a:off x="279062" y="520434"/>
            <a:ext cx="1730492" cy="323165"/>
          </a:xfrm>
          <a:prstGeom prst="rect">
            <a:avLst/>
          </a:prstGeom>
          <a:noFill/>
        </p:spPr>
        <p:txBody>
          <a:bodyPr wrap="square" rtlCol="0">
            <a:spAutoFit/>
          </a:bodyPr>
          <a:lstStyle/>
          <a:p>
            <a:pPr defTabSz="685800" eaLnBrk="0" fontAlgn="base" hangingPunct="0">
              <a:spcBef>
                <a:spcPct val="0"/>
              </a:spcBef>
              <a:spcAft>
                <a:spcPct val="0"/>
              </a:spcAft>
            </a:pPr>
            <a:r>
              <a:rPr lang="en-US" sz="1500" dirty="0">
                <a:solidFill>
                  <a:srgbClr val="000000"/>
                </a:solidFill>
                <a:latin typeface="Arial" charset="0"/>
              </a:rPr>
              <a:t>Desired condition</a:t>
            </a:r>
          </a:p>
        </p:txBody>
      </p:sp>
      <p:sp>
        <p:nvSpPr>
          <p:cNvPr id="2" name="TextBox 1">
            <a:extLst>
              <a:ext uri="{FF2B5EF4-FFF2-40B4-BE49-F238E27FC236}">
                <a16:creationId xmlns:a16="http://schemas.microsoft.com/office/drawing/2014/main" id="{53816212-2AE1-44EA-9C8B-5AFDE2A8FD72}"/>
              </a:ext>
            </a:extLst>
          </p:cNvPr>
          <p:cNvSpPr txBox="1"/>
          <p:nvPr/>
        </p:nvSpPr>
        <p:spPr>
          <a:xfrm>
            <a:off x="4074494" y="403280"/>
            <a:ext cx="956930" cy="877163"/>
          </a:xfrm>
          <a:prstGeom prst="rect">
            <a:avLst/>
          </a:prstGeom>
          <a:noFill/>
        </p:spPr>
        <p:txBody>
          <a:bodyPr wrap="square" rtlCol="0">
            <a:spAutoFit/>
          </a:bodyPr>
          <a:lstStyle/>
          <a:p>
            <a:pPr algn="ctr" defTabSz="685800" eaLnBrk="0" fontAlgn="base" hangingPunct="0">
              <a:spcBef>
                <a:spcPct val="0"/>
              </a:spcBef>
              <a:spcAft>
                <a:spcPct val="0"/>
              </a:spcAft>
            </a:pPr>
            <a:r>
              <a:rPr lang="en-US" sz="1200" dirty="0">
                <a:solidFill>
                  <a:srgbClr val="000000"/>
                </a:solidFill>
                <a:latin typeface="Arial" charset="0"/>
              </a:rPr>
              <a:t>With</a:t>
            </a:r>
          </a:p>
          <a:p>
            <a:pPr algn="ctr" defTabSz="685800" eaLnBrk="0" fontAlgn="base" hangingPunct="0">
              <a:spcBef>
                <a:spcPct val="0"/>
              </a:spcBef>
              <a:spcAft>
                <a:spcPct val="0"/>
              </a:spcAft>
            </a:pPr>
            <a:r>
              <a:rPr lang="en-US" sz="1200" dirty="0">
                <a:solidFill>
                  <a:srgbClr val="000000"/>
                </a:solidFill>
                <a:latin typeface="Arial" charset="0"/>
              </a:rPr>
              <a:t>Connective</a:t>
            </a:r>
          </a:p>
          <a:p>
            <a:pPr algn="ctr" defTabSz="685800" eaLnBrk="0" fontAlgn="base" hangingPunct="0">
              <a:spcBef>
                <a:spcPct val="0"/>
              </a:spcBef>
              <a:spcAft>
                <a:spcPct val="0"/>
              </a:spcAft>
            </a:pPr>
            <a:r>
              <a:rPr lang="en-US" sz="1200" dirty="0">
                <a:solidFill>
                  <a:srgbClr val="000000"/>
                </a:solidFill>
                <a:latin typeface="Arial" charset="0"/>
              </a:rPr>
              <a:t>Tissue</a:t>
            </a:r>
          </a:p>
          <a:p>
            <a:pPr defTabSz="685800" eaLnBrk="0" fontAlgn="base" hangingPunct="0">
              <a:spcBef>
                <a:spcPct val="0"/>
              </a:spcBef>
              <a:spcAft>
                <a:spcPct val="0"/>
              </a:spcAft>
            </a:pPr>
            <a:endParaRPr lang="en-US" sz="1500" dirty="0">
              <a:solidFill>
                <a:srgbClr val="000000"/>
              </a:solidFill>
              <a:latin typeface="Arial" charset="0"/>
            </a:endParaRPr>
          </a:p>
        </p:txBody>
      </p:sp>
      <p:sp>
        <p:nvSpPr>
          <p:cNvPr id="3" name="Oval 2">
            <a:extLst>
              <a:ext uri="{FF2B5EF4-FFF2-40B4-BE49-F238E27FC236}">
                <a16:creationId xmlns:a16="http://schemas.microsoft.com/office/drawing/2014/main" id="{C2F43D1D-B29E-492B-A293-8410AD43E3C2}"/>
              </a:ext>
            </a:extLst>
          </p:cNvPr>
          <p:cNvSpPr/>
          <p:nvPr/>
        </p:nvSpPr>
        <p:spPr>
          <a:xfrm>
            <a:off x="3450097" y="449610"/>
            <a:ext cx="496277" cy="4268203"/>
          </a:xfrm>
          <a:prstGeom prst="ellipse">
            <a:avLst/>
          </a:prstGeom>
          <a:solidFill>
            <a:schemeClr val="accent4">
              <a:lumMod val="75000"/>
              <a:alpha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endParaRPr lang="en-US" sz="1500">
              <a:solidFill>
                <a:srgbClr val="FFFFFF"/>
              </a:solidFill>
              <a:latin typeface="Arial"/>
            </a:endParaRPr>
          </a:p>
        </p:txBody>
      </p:sp>
      <p:sp>
        <p:nvSpPr>
          <p:cNvPr id="19" name="TextBox 18">
            <a:extLst>
              <a:ext uri="{FF2B5EF4-FFF2-40B4-BE49-F238E27FC236}">
                <a16:creationId xmlns:a16="http://schemas.microsoft.com/office/drawing/2014/main" id="{81313AAF-4B32-4C07-9847-F2B2718ECDD6}"/>
              </a:ext>
            </a:extLst>
          </p:cNvPr>
          <p:cNvSpPr txBox="1"/>
          <p:nvPr/>
        </p:nvSpPr>
        <p:spPr>
          <a:xfrm rot="16200000">
            <a:off x="2887378" y="1576638"/>
            <a:ext cx="1598515" cy="300082"/>
          </a:xfrm>
          <a:prstGeom prst="rect">
            <a:avLst/>
          </a:prstGeom>
          <a:noFill/>
        </p:spPr>
        <p:txBody>
          <a:bodyPr wrap="none" rtlCol="0">
            <a:spAutoFit/>
          </a:bodyPr>
          <a:lstStyle/>
          <a:p>
            <a:pPr defTabSz="685800" eaLnBrk="0" fontAlgn="base" hangingPunct="0">
              <a:spcBef>
                <a:spcPct val="0"/>
              </a:spcBef>
              <a:spcAft>
                <a:spcPct val="0"/>
              </a:spcAft>
            </a:pPr>
            <a:r>
              <a:rPr lang="en-US" sz="1350" b="1" dirty="0">
                <a:solidFill>
                  <a:srgbClr val="000000"/>
                </a:solidFill>
                <a:latin typeface="Arial" charset="0"/>
              </a:rPr>
              <a:t>Clearinghouse??</a:t>
            </a:r>
          </a:p>
        </p:txBody>
      </p:sp>
      <p:sp>
        <p:nvSpPr>
          <p:cNvPr id="50" name="Arrow: Right 49">
            <a:extLst>
              <a:ext uri="{FF2B5EF4-FFF2-40B4-BE49-F238E27FC236}">
                <a16:creationId xmlns:a16="http://schemas.microsoft.com/office/drawing/2014/main" id="{4C2F4D8A-E97D-4547-8351-8AAF657F6D02}"/>
              </a:ext>
            </a:extLst>
          </p:cNvPr>
          <p:cNvSpPr/>
          <p:nvPr/>
        </p:nvSpPr>
        <p:spPr>
          <a:xfrm>
            <a:off x="3373180" y="2532352"/>
            <a:ext cx="840278" cy="193847"/>
          </a:xfrm>
          <a:prstGeom prst="rightArrow">
            <a:avLst/>
          </a:prstGeom>
          <a:gradFill flip="none" rotWithShape="1">
            <a:gsLst>
              <a:gs pos="0">
                <a:schemeClr val="tx1">
                  <a:lumMod val="85000"/>
                  <a:lumOff val="1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endParaRPr lang="en-US" sz="1500">
              <a:solidFill>
                <a:srgbClr val="FFFFFF"/>
              </a:solidFill>
              <a:latin typeface="Arial"/>
            </a:endParaRPr>
          </a:p>
        </p:txBody>
      </p:sp>
    </p:spTree>
    <p:extLst>
      <p:ext uri="{BB962C8B-B14F-4D97-AF65-F5344CB8AC3E}">
        <p14:creationId xmlns:p14="http://schemas.microsoft.com/office/powerpoint/2010/main" val="295799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24D07-DD52-45F2-B2DB-F0747BD4731E}"/>
              </a:ext>
            </a:extLst>
          </p:cNvPr>
          <p:cNvSpPr>
            <a:spLocks noGrp="1"/>
          </p:cNvSpPr>
          <p:nvPr>
            <p:ph type="title"/>
          </p:nvPr>
        </p:nvSpPr>
        <p:spPr/>
        <p:txBody>
          <a:bodyPr/>
          <a:lstStyle/>
          <a:p>
            <a:r>
              <a:rPr lang="en-US" dirty="0"/>
              <a:t>“On Deck” Presentations</a:t>
            </a:r>
          </a:p>
        </p:txBody>
      </p:sp>
      <p:graphicFrame>
        <p:nvGraphicFramePr>
          <p:cNvPr id="5" name="Table 5">
            <a:extLst>
              <a:ext uri="{FF2B5EF4-FFF2-40B4-BE49-F238E27FC236}">
                <a16:creationId xmlns:a16="http://schemas.microsoft.com/office/drawing/2014/main" id="{6E02DE8B-B20F-4DBD-8505-36BF5621593F}"/>
              </a:ext>
            </a:extLst>
          </p:cNvPr>
          <p:cNvGraphicFramePr>
            <a:graphicFrameLocks noGrp="1"/>
          </p:cNvGraphicFramePr>
          <p:nvPr>
            <p:extLst>
              <p:ext uri="{D42A27DB-BD31-4B8C-83A1-F6EECF244321}">
                <p14:modId xmlns:p14="http://schemas.microsoft.com/office/powerpoint/2010/main" val="3950375418"/>
              </p:ext>
            </p:extLst>
          </p:nvPr>
        </p:nvGraphicFramePr>
        <p:xfrm>
          <a:off x="628650" y="1345166"/>
          <a:ext cx="7558864" cy="1341120"/>
        </p:xfrm>
        <a:graphic>
          <a:graphicData uri="http://schemas.openxmlformats.org/drawingml/2006/table">
            <a:tbl>
              <a:tblPr firstRow="1" bandRow="1">
                <a:tableStyleId>{5C22544A-7EE6-4342-B048-85BDC9FD1C3A}</a:tableStyleId>
              </a:tblPr>
              <a:tblGrid>
                <a:gridCol w="3779432">
                  <a:extLst>
                    <a:ext uri="{9D8B030D-6E8A-4147-A177-3AD203B41FA5}">
                      <a16:colId xmlns:a16="http://schemas.microsoft.com/office/drawing/2014/main" val="3556871990"/>
                    </a:ext>
                  </a:extLst>
                </a:gridCol>
                <a:gridCol w="3779432">
                  <a:extLst>
                    <a:ext uri="{9D8B030D-6E8A-4147-A177-3AD203B41FA5}">
                      <a16:colId xmlns:a16="http://schemas.microsoft.com/office/drawing/2014/main" val="3877724446"/>
                    </a:ext>
                  </a:extLst>
                </a:gridCol>
              </a:tblGrid>
              <a:tr h="278130">
                <a:tc>
                  <a:txBody>
                    <a:bodyPr/>
                    <a:lstStyle/>
                    <a:p>
                      <a:r>
                        <a:rPr lang="en-US" sz="1400" dirty="0"/>
                        <a:t>Presentation</a:t>
                      </a:r>
                    </a:p>
                  </a:txBody>
                  <a:tcPr marL="68580" marR="68580" marT="34290" marB="34290"/>
                </a:tc>
                <a:tc>
                  <a:txBody>
                    <a:bodyPr/>
                    <a:lstStyle/>
                    <a:p>
                      <a:r>
                        <a:rPr lang="en-US" sz="1400" dirty="0"/>
                        <a:t>Author</a:t>
                      </a:r>
                    </a:p>
                  </a:txBody>
                  <a:tcPr marL="68580" marR="68580" marT="34290" marB="34290"/>
                </a:tc>
                <a:extLst>
                  <a:ext uri="{0D108BD9-81ED-4DB2-BD59-A6C34878D82A}">
                    <a16:rowId xmlns:a16="http://schemas.microsoft.com/office/drawing/2014/main" val="3531179935"/>
                  </a:ext>
                </a:extLst>
              </a:tr>
              <a:tr h="278130">
                <a:tc>
                  <a:txBody>
                    <a:bodyPr/>
                    <a:lstStyle/>
                    <a:p>
                      <a:r>
                        <a:rPr lang="en-US" sz="1400" dirty="0"/>
                        <a:t>UAS for Wildland Firefighting (7_1)</a:t>
                      </a:r>
                    </a:p>
                  </a:txBody>
                  <a:tcPr marL="68580" marR="68580" marT="34290" marB="34290"/>
                </a:tc>
                <a:tc>
                  <a:txBody>
                    <a:bodyPr/>
                    <a:lstStyle/>
                    <a:p>
                      <a:r>
                        <a:rPr lang="en-US" sz="1400" dirty="0"/>
                        <a:t>Carl Recine (NASA Ames / Cal Poly)</a:t>
                      </a:r>
                    </a:p>
                  </a:txBody>
                  <a:tcPr marL="68580" marR="68580" marT="34290" marB="34290"/>
                </a:tc>
                <a:extLst>
                  <a:ext uri="{0D108BD9-81ED-4DB2-BD59-A6C34878D82A}">
                    <a16:rowId xmlns:a16="http://schemas.microsoft.com/office/drawing/2014/main" val="2749118610"/>
                  </a:ext>
                </a:extLst>
              </a:tr>
              <a:tr h="480060">
                <a:tc>
                  <a:txBody>
                    <a:bodyPr/>
                    <a:lstStyle/>
                    <a:p>
                      <a:r>
                        <a:rPr lang="en-US" sz="1400" kern="1200" dirty="0">
                          <a:solidFill>
                            <a:schemeClr val="dk1"/>
                          </a:solidFill>
                          <a:effectLst/>
                          <a:latin typeface="+mn-lt"/>
                          <a:ea typeface="+mn-ea"/>
                          <a:cs typeface="+mn-cs"/>
                        </a:rPr>
                        <a:t>Fire Autonomous Detection and Dissemination System</a:t>
                      </a:r>
                      <a:endParaRPr lang="en-US" sz="1400" dirty="0"/>
                    </a:p>
                  </a:txBody>
                  <a:tcPr marL="68580" marR="68580" marT="34290" marB="34290"/>
                </a:tc>
                <a:tc>
                  <a:txBody>
                    <a:bodyPr/>
                    <a:lstStyle/>
                    <a:p>
                      <a:r>
                        <a:rPr lang="en-US" sz="1400" dirty="0"/>
                        <a:t>Matt Von Bargen (USFS)</a:t>
                      </a:r>
                    </a:p>
                  </a:txBody>
                  <a:tcPr marL="68580" marR="68580" marT="34290" marB="34290"/>
                </a:tc>
                <a:extLst>
                  <a:ext uri="{0D108BD9-81ED-4DB2-BD59-A6C34878D82A}">
                    <a16:rowId xmlns:a16="http://schemas.microsoft.com/office/drawing/2014/main" val="242678811"/>
                  </a:ext>
                </a:extLst>
              </a:tr>
              <a:tr h="278130">
                <a:tc>
                  <a:txBody>
                    <a:bodyPr/>
                    <a:lstStyle/>
                    <a:p>
                      <a:r>
                        <a:rPr lang="en-US" sz="1400" dirty="0" err="1"/>
                        <a:t>FireMAP</a:t>
                      </a:r>
                      <a:r>
                        <a:rPr lang="en-US" sz="1400" dirty="0"/>
                        <a:t> update </a:t>
                      </a:r>
                    </a:p>
                  </a:txBody>
                  <a:tcPr marL="68580" marR="68580" marT="34290" marB="34290"/>
                </a:tc>
                <a:tc>
                  <a:txBody>
                    <a:bodyPr/>
                    <a:lstStyle/>
                    <a:p>
                      <a:r>
                        <a:rPr lang="en-US" sz="1400" dirty="0"/>
                        <a:t>Dale Hamilton / Kamden Brothers (NNU)</a:t>
                      </a:r>
                    </a:p>
                  </a:txBody>
                  <a:tcPr marL="68580" marR="68580" marT="34290" marB="34290"/>
                </a:tc>
                <a:extLst>
                  <a:ext uri="{0D108BD9-81ED-4DB2-BD59-A6C34878D82A}">
                    <a16:rowId xmlns:a16="http://schemas.microsoft.com/office/drawing/2014/main" val="3855833723"/>
                  </a:ext>
                </a:extLst>
              </a:tr>
            </a:tbl>
          </a:graphicData>
        </a:graphic>
      </p:graphicFrame>
    </p:spTree>
    <p:extLst>
      <p:ext uri="{BB962C8B-B14F-4D97-AF65-F5344CB8AC3E}">
        <p14:creationId xmlns:p14="http://schemas.microsoft.com/office/powerpoint/2010/main" val="2564926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E41F-7764-8449-A380-29EDFC0053AE}"/>
              </a:ext>
            </a:extLst>
          </p:cNvPr>
          <p:cNvSpPr>
            <a:spLocks noGrp="1"/>
          </p:cNvSpPr>
          <p:nvPr>
            <p:ph type="title"/>
          </p:nvPr>
        </p:nvSpPr>
        <p:spPr>
          <a:xfrm>
            <a:off x="0" y="64741"/>
            <a:ext cx="3164610" cy="994172"/>
          </a:xfrm>
        </p:spPr>
        <p:txBody>
          <a:bodyPr>
            <a:normAutofit/>
          </a:bodyPr>
          <a:lstStyle/>
          <a:p>
            <a:r>
              <a:rPr lang="en-US" sz="3000" dirty="0"/>
              <a:t>Recommendations and next steps:</a:t>
            </a:r>
          </a:p>
        </p:txBody>
      </p:sp>
      <p:pic>
        <p:nvPicPr>
          <p:cNvPr id="5" name="Content Placeholder 4">
            <a:extLst>
              <a:ext uri="{FF2B5EF4-FFF2-40B4-BE49-F238E27FC236}">
                <a16:creationId xmlns:a16="http://schemas.microsoft.com/office/drawing/2014/main" id="{987ECEC1-8F89-C343-8883-3F8C73E40E08}"/>
              </a:ext>
            </a:extLst>
          </p:cNvPr>
          <p:cNvPicPr>
            <a:picLocks noGrp="1" noChangeAspect="1"/>
          </p:cNvPicPr>
          <p:nvPr>
            <p:ph idx="1"/>
          </p:nvPr>
        </p:nvPicPr>
        <p:blipFill>
          <a:blip r:embed="rId2"/>
          <a:stretch>
            <a:fillRect/>
          </a:stretch>
        </p:blipFill>
        <p:spPr>
          <a:xfrm>
            <a:off x="3158031" y="0"/>
            <a:ext cx="5985970" cy="5143500"/>
          </a:xfrm>
        </p:spPr>
      </p:pic>
      <p:sp>
        <p:nvSpPr>
          <p:cNvPr id="6" name="Rectangle 5">
            <a:extLst>
              <a:ext uri="{FF2B5EF4-FFF2-40B4-BE49-F238E27FC236}">
                <a16:creationId xmlns:a16="http://schemas.microsoft.com/office/drawing/2014/main" id="{F98510FC-5BB1-1841-84E1-54E85AFE096D}"/>
              </a:ext>
            </a:extLst>
          </p:cNvPr>
          <p:cNvSpPr/>
          <p:nvPr/>
        </p:nvSpPr>
        <p:spPr>
          <a:xfrm>
            <a:off x="-6579" y="1058913"/>
            <a:ext cx="3164610" cy="4247317"/>
          </a:xfrm>
          <a:prstGeom prst="rect">
            <a:avLst/>
          </a:prstGeom>
        </p:spPr>
        <p:txBody>
          <a:bodyPr wrap="square">
            <a:spAutoFit/>
          </a:bodyPr>
          <a:lstStyle/>
          <a:p>
            <a:pPr marL="214313" indent="-214313" defTabSz="685800">
              <a:buFont typeface="Arial" panose="020B0604020202020204" pitchFamily="34" charset="0"/>
              <a:buChar char="•"/>
              <a:defRPr/>
            </a:pPr>
            <a:r>
              <a:rPr lang="en-US" sz="1350" dirty="0">
                <a:solidFill>
                  <a:prstClr val="black"/>
                </a:solidFill>
                <a:latin typeface="Calibri" panose="020F0502020204030204"/>
              </a:rPr>
              <a:t>Reached consensus despite each organization's self-interests and embodied co-production, a practice of working together across organizations to identify public services of value</a:t>
            </a:r>
          </a:p>
          <a:p>
            <a:pPr marL="214313" indent="-214313" defTabSz="685800">
              <a:buFont typeface="Arial" panose="020B0604020202020204" pitchFamily="34" charset="0"/>
              <a:buChar char="•"/>
              <a:defRPr/>
            </a:pPr>
            <a:r>
              <a:rPr lang="en-US" sz="1350" dirty="0">
                <a:solidFill>
                  <a:prstClr val="black"/>
                </a:solidFill>
                <a:latin typeface="Calibri" panose="020F0502020204030204"/>
              </a:rPr>
              <a:t>Focus was on pre/post fire to contextualize the fires that matter for tactical fire management, which centers the problem around current authority systems</a:t>
            </a:r>
          </a:p>
          <a:p>
            <a:pPr marL="214313" indent="-214313" defTabSz="685800">
              <a:buFont typeface="Arial" panose="020B0604020202020204" pitchFamily="34" charset="0"/>
              <a:buChar char="•"/>
              <a:defRPr/>
            </a:pPr>
            <a:r>
              <a:rPr lang="en-US" sz="1350" dirty="0">
                <a:solidFill>
                  <a:prstClr val="black"/>
                </a:solidFill>
                <a:latin typeface="Calibri" panose="020F0502020204030204"/>
              </a:rPr>
              <a:t>Follow-on workshops needed to do deep dive studies to scope the megafire problem more holistically thinking about the pre-/post- resilience planning in the context of our modern world</a:t>
            </a:r>
          </a:p>
          <a:p>
            <a:pPr marL="557213" lvl="1" indent="-214313" defTabSz="685800">
              <a:buFont typeface="Arial" panose="020B0604020202020204" pitchFamily="34" charset="0"/>
              <a:buChar char="•"/>
              <a:defRPr/>
            </a:pPr>
            <a:r>
              <a:rPr lang="en-US" sz="1350" dirty="0">
                <a:solidFill>
                  <a:prstClr val="black"/>
                </a:solidFill>
                <a:latin typeface="Calibri" panose="020F0502020204030204"/>
              </a:rPr>
              <a:t>Collaborate with diverse perspectives that build on millennia of traditional ecological knowledge from the Tribal Nations</a:t>
            </a:r>
          </a:p>
        </p:txBody>
      </p:sp>
    </p:spTree>
    <p:extLst>
      <p:ext uri="{BB962C8B-B14F-4D97-AF65-F5344CB8AC3E}">
        <p14:creationId xmlns:p14="http://schemas.microsoft.com/office/powerpoint/2010/main" val="835623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NASA_logo.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98046" y="4565557"/>
            <a:ext cx="745955" cy="465011"/>
          </a:xfrm>
          <a:prstGeom prst="rect">
            <a:avLst/>
          </a:prstGeom>
        </p:spPr>
      </p:pic>
      <p:sp>
        <p:nvSpPr>
          <p:cNvPr id="5" name="Title 2"/>
          <p:cNvSpPr txBox="1">
            <a:spLocks/>
          </p:cNvSpPr>
          <p:nvPr/>
        </p:nvSpPr>
        <p:spPr bwMode="auto">
          <a:xfrm>
            <a:off x="135607" y="94864"/>
            <a:ext cx="8859732" cy="397669"/>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3200" b="1">
                <a:solidFill>
                  <a:schemeClr val="accent2"/>
                </a:solidFill>
                <a:latin typeface="+mj-lt"/>
                <a:ea typeface="+mj-ea"/>
                <a:cs typeface="+mj-cs"/>
              </a:defRPr>
            </a:lvl1pPr>
            <a:lvl2pPr algn="l" rtl="0" eaLnBrk="0" fontAlgn="base" hangingPunct="0">
              <a:lnSpc>
                <a:spcPct val="85000"/>
              </a:lnSpc>
              <a:spcBef>
                <a:spcPct val="0"/>
              </a:spcBef>
              <a:spcAft>
                <a:spcPct val="0"/>
              </a:spcAft>
              <a:defRPr sz="3200" b="1">
                <a:solidFill>
                  <a:schemeClr val="accent2"/>
                </a:solidFill>
                <a:latin typeface="Arial" charset="0"/>
              </a:defRPr>
            </a:lvl2pPr>
            <a:lvl3pPr algn="l" rtl="0" eaLnBrk="0" fontAlgn="base" hangingPunct="0">
              <a:lnSpc>
                <a:spcPct val="85000"/>
              </a:lnSpc>
              <a:spcBef>
                <a:spcPct val="0"/>
              </a:spcBef>
              <a:spcAft>
                <a:spcPct val="0"/>
              </a:spcAft>
              <a:defRPr sz="3200" b="1">
                <a:solidFill>
                  <a:schemeClr val="accent2"/>
                </a:solidFill>
                <a:latin typeface="Arial" charset="0"/>
              </a:defRPr>
            </a:lvl3pPr>
            <a:lvl4pPr algn="l" rtl="0" eaLnBrk="0" fontAlgn="base" hangingPunct="0">
              <a:lnSpc>
                <a:spcPct val="85000"/>
              </a:lnSpc>
              <a:spcBef>
                <a:spcPct val="0"/>
              </a:spcBef>
              <a:spcAft>
                <a:spcPct val="0"/>
              </a:spcAft>
              <a:defRPr sz="3200" b="1">
                <a:solidFill>
                  <a:schemeClr val="accent2"/>
                </a:solidFill>
                <a:latin typeface="Arial" charset="0"/>
              </a:defRPr>
            </a:lvl4pPr>
            <a:lvl5pPr algn="l" rtl="0" eaLnBrk="0" fontAlgn="base" hangingPunct="0">
              <a:lnSpc>
                <a:spcPct val="85000"/>
              </a:lnSpc>
              <a:spcBef>
                <a:spcPct val="0"/>
              </a:spcBef>
              <a:spcAft>
                <a:spcPct val="0"/>
              </a:spcAft>
              <a:defRPr sz="3200" b="1">
                <a:solidFill>
                  <a:schemeClr val="accent2"/>
                </a:solidFill>
                <a:latin typeface="Arial" charset="0"/>
              </a:defRPr>
            </a:lvl5pPr>
            <a:lvl6pPr marL="457146" algn="l" rtl="0" fontAlgn="base">
              <a:lnSpc>
                <a:spcPct val="85000"/>
              </a:lnSpc>
              <a:spcBef>
                <a:spcPct val="0"/>
              </a:spcBef>
              <a:spcAft>
                <a:spcPct val="0"/>
              </a:spcAft>
              <a:defRPr sz="3200" b="1">
                <a:solidFill>
                  <a:schemeClr val="accent2"/>
                </a:solidFill>
                <a:latin typeface="Arial" charset="0"/>
              </a:defRPr>
            </a:lvl6pPr>
            <a:lvl7pPr marL="914293" algn="l" rtl="0" fontAlgn="base">
              <a:lnSpc>
                <a:spcPct val="85000"/>
              </a:lnSpc>
              <a:spcBef>
                <a:spcPct val="0"/>
              </a:spcBef>
              <a:spcAft>
                <a:spcPct val="0"/>
              </a:spcAft>
              <a:defRPr sz="3200" b="1">
                <a:solidFill>
                  <a:schemeClr val="accent2"/>
                </a:solidFill>
                <a:latin typeface="Arial" charset="0"/>
              </a:defRPr>
            </a:lvl7pPr>
            <a:lvl8pPr marL="1371440" algn="l" rtl="0" fontAlgn="base">
              <a:lnSpc>
                <a:spcPct val="85000"/>
              </a:lnSpc>
              <a:spcBef>
                <a:spcPct val="0"/>
              </a:spcBef>
              <a:spcAft>
                <a:spcPct val="0"/>
              </a:spcAft>
              <a:defRPr sz="3200" b="1">
                <a:solidFill>
                  <a:schemeClr val="accent2"/>
                </a:solidFill>
                <a:latin typeface="Arial" charset="0"/>
              </a:defRPr>
            </a:lvl8pPr>
            <a:lvl9pPr marL="1828586" algn="l" rtl="0" fontAlgn="base">
              <a:lnSpc>
                <a:spcPct val="85000"/>
              </a:lnSpc>
              <a:spcBef>
                <a:spcPct val="0"/>
              </a:spcBef>
              <a:spcAft>
                <a:spcPct val="0"/>
              </a:spcAft>
              <a:defRPr sz="3200" b="1">
                <a:solidFill>
                  <a:schemeClr val="accent2"/>
                </a:solidFill>
                <a:latin typeface="Arial" charset="0"/>
              </a:defRPr>
            </a:lvl9pPr>
          </a:lstStyle>
          <a:p>
            <a:pPr algn="ctr" defTabSz="685800">
              <a:defRPr/>
            </a:pPr>
            <a:r>
              <a:rPr lang="en-US" sz="4000" i="1" kern="0" dirty="0">
                <a:solidFill>
                  <a:prstClr val="white"/>
                </a:solidFill>
                <a:latin typeface="Candara" panose="020E0502030303020204" pitchFamily="34" charset="0"/>
                <a:ea typeface="ＭＳ Ｐゴシック" charset="-128"/>
              </a:rPr>
              <a:t>Video Collaboration Platform</a:t>
            </a:r>
          </a:p>
        </p:txBody>
      </p:sp>
      <p:sp>
        <p:nvSpPr>
          <p:cNvPr id="8" name="TextBox 7"/>
          <p:cNvSpPr txBox="1"/>
          <p:nvPr/>
        </p:nvSpPr>
        <p:spPr>
          <a:xfrm>
            <a:off x="154311" y="673157"/>
            <a:ext cx="8859731" cy="3901068"/>
          </a:xfrm>
          <a:prstGeom prst="rect">
            <a:avLst/>
          </a:prstGeom>
          <a:noFill/>
        </p:spPr>
        <p:txBody>
          <a:bodyPr wrap="square" rtlCol="0">
            <a:spAutoFit/>
          </a:bodyPr>
          <a:lstStyle/>
          <a:p>
            <a:r>
              <a:rPr lang="en-US" sz="1650" b="1" dirty="0">
                <a:solidFill>
                  <a:srgbClr val="000066"/>
                </a:solidFill>
                <a:latin typeface="Candara" panose="020E0502030303020204" pitchFamily="34" charset="0"/>
              </a:rPr>
              <a:t>Platform: </a:t>
            </a:r>
            <a:r>
              <a:rPr lang="en-US" sz="1650" dirty="0">
                <a:solidFill>
                  <a:srgbClr val="000066"/>
                </a:solidFill>
                <a:latin typeface="Candara" panose="020E0502030303020204" pitchFamily="34" charset="0"/>
              </a:rPr>
              <a:t>YouTube Live Stream</a:t>
            </a:r>
            <a:endParaRPr lang="en-US" sz="1650" i="1" dirty="0">
              <a:solidFill>
                <a:srgbClr val="000066"/>
              </a:solidFill>
              <a:latin typeface="Candara" panose="020E0502030303020204" pitchFamily="34" charset="0"/>
            </a:endParaRPr>
          </a:p>
          <a:p>
            <a:pPr marL="611505" lvl="1" indent="-257175">
              <a:buFont typeface="Arial" panose="020B0604020202020204" pitchFamily="34" charset="0"/>
              <a:buChar char="•"/>
            </a:pPr>
            <a:r>
              <a:rPr lang="en-US" sz="1650" dirty="0">
                <a:solidFill>
                  <a:srgbClr val="000066"/>
                </a:solidFill>
                <a:latin typeface="Candara" panose="020E0502030303020204" pitchFamily="34" charset="0"/>
              </a:rPr>
              <a:t>Go to </a:t>
            </a:r>
            <a:r>
              <a:rPr lang="en-US" sz="1650" u="sng" dirty="0">
                <a:solidFill>
                  <a:srgbClr val="000066"/>
                </a:solidFill>
                <a:latin typeface="Candara" panose="020E0502030303020204" pitchFamily="34" charset="0"/>
                <a:hlinkClick r:id="rId4">
                  <a:extLst>
                    <a:ext uri="{A12FA001-AC4F-418D-AE19-62706E023703}">
                      <ahyp:hlinkClr xmlns:ahyp="http://schemas.microsoft.com/office/drawing/2018/hyperlinkcolor" val="tx"/>
                    </a:ext>
                  </a:extLst>
                </a:hlinkClick>
              </a:rPr>
              <a:t>https://nari.arc.nasa.gov/tfrsac-wildfire</a:t>
            </a:r>
            <a:r>
              <a:rPr lang="en-US" sz="1650" dirty="0">
                <a:solidFill>
                  <a:srgbClr val="000066"/>
                </a:solidFill>
                <a:latin typeface="Candara" panose="020E0502030303020204" pitchFamily="34" charset="0"/>
              </a:rPr>
              <a:t> </a:t>
            </a:r>
            <a:r>
              <a:rPr lang="en-US" sz="1650" dirty="0">
                <a:solidFill>
                  <a:srgbClr val="000066"/>
                </a:solidFill>
                <a:latin typeface="Candara" panose="020E0502030303020204" pitchFamily="34" charset="0"/>
                <a:cs typeface="Calibri"/>
              </a:rPr>
              <a:t>for the link</a:t>
            </a:r>
          </a:p>
          <a:p>
            <a:pPr marL="954405" lvl="2" indent="-257175">
              <a:buFont typeface="Arial" panose="020B0604020202020204" pitchFamily="34" charset="0"/>
              <a:buChar char="•"/>
            </a:pPr>
            <a:r>
              <a:rPr lang="en-US" sz="1650" dirty="0">
                <a:solidFill>
                  <a:srgbClr val="000066"/>
                </a:solidFill>
                <a:latin typeface="Candara" panose="020E0502030303020204" pitchFamily="34" charset="0"/>
                <a:cs typeface="Calibri"/>
              </a:rPr>
              <a:t>It will be available under the “TFRSAC Bi-Annual Meeting Details” section of the webpage  </a:t>
            </a:r>
            <a:br>
              <a:rPr lang="en-US" sz="1650" dirty="0">
                <a:solidFill>
                  <a:srgbClr val="000066"/>
                </a:solidFill>
                <a:latin typeface="Candara" panose="020E0502030303020204" pitchFamily="34" charset="0"/>
                <a:cs typeface="Calibri"/>
              </a:rPr>
            </a:br>
            <a:endParaRPr lang="en-US" sz="1650" i="1" dirty="0">
              <a:solidFill>
                <a:srgbClr val="000066"/>
              </a:solidFill>
              <a:latin typeface="Candara" panose="020E0502030303020204" pitchFamily="34" charset="0"/>
            </a:endParaRPr>
          </a:p>
          <a:p>
            <a:pPr marL="600075" lvl="1" indent="-257175">
              <a:buFont typeface="Arial" panose="020B0604020202020204" pitchFamily="34" charset="0"/>
              <a:buChar char="•"/>
            </a:pPr>
            <a:r>
              <a:rPr lang="en-US" sz="1650" dirty="0">
                <a:solidFill>
                  <a:srgbClr val="000066"/>
                </a:solidFill>
                <a:latin typeface="Candara" panose="020E0502030303020204" pitchFamily="34" charset="0"/>
              </a:rPr>
              <a:t>For </a:t>
            </a:r>
            <a:r>
              <a:rPr lang="en-US" sz="1650" b="1" dirty="0">
                <a:solidFill>
                  <a:srgbClr val="000066"/>
                </a:solidFill>
                <a:latin typeface="Candara" panose="020E0502030303020204" pitchFamily="34" charset="0"/>
              </a:rPr>
              <a:t>Closed Captions,</a:t>
            </a:r>
            <a:r>
              <a:rPr lang="en-US" sz="1650" dirty="0">
                <a:solidFill>
                  <a:srgbClr val="000066"/>
                </a:solidFill>
                <a:latin typeface="Candara" panose="020E0502030303020204" pitchFamily="34" charset="0"/>
              </a:rPr>
              <a:t> select the CC icon (bottom right side of the YouTube menu bar)</a:t>
            </a:r>
            <a:endParaRPr lang="en-US" sz="1650" dirty="0">
              <a:solidFill>
                <a:srgbClr val="000066"/>
              </a:solidFill>
              <a:latin typeface="Candara" panose="020E0502030303020204" pitchFamily="34" charset="0"/>
              <a:cs typeface="Calibri"/>
            </a:endParaRPr>
          </a:p>
          <a:p>
            <a:pPr marL="942975" lvl="2" indent="-257175">
              <a:buFont typeface="Arial" panose="020B0604020202020204" pitchFamily="34" charset="0"/>
              <a:buChar char="•"/>
            </a:pPr>
            <a:r>
              <a:rPr lang="en-US" sz="1650" dirty="0">
                <a:solidFill>
                  <a:srgbClr val="000066"/>
                </a:solidFill>
                <a:latin typeface="Candara" panose="020E0502030303020204" pitchFamily="34" charset="0"/>
              </a:rPr>
              <a:t>Subtitles can be moved if blocking important content. Just click, hold, and drag them to a better section of the video screen</a:t>
            </a:r>
            <a:endParaRPr lang="en-US" sz="1650" dirty="0">
              <a:solidFill>
                <a:srgbClr val="000066"/>
              </a:solidFill>
              <a:latin typeface="Candara" panose="020E0502030303020204" pitchFamily="34" charset="0"/>
              <a:cs typeface="Calibri"/>
            </a:endParaRPr>
          </a:p>
          <a:p>
            <a:pPr marL="600075" lvl="1" indent="-257175">
              <a:buFont typeface="Arial" panose="020B0604020202020204" pitchFamily="34" charset="0"/>
              <a:buChar char="•"/>
            </a:pPr>
            <a:endParaRPr lang="en-US" sz="1650" dirty="0">
              <a:solidFill>
                <a:srgbClr val="000066"/>
              </a:solidFill>
              <a:latin typeface="Candara" panose="020E0502030303020204" pitchFamily="34" charset="0"/>
              <a:cs typeface="Calibri"/>
            </a:endParaRPr>
          </a:p>
          <a:p>
            <a:pPr marL="600075" lvl="1" indent="-257175">
              <a:buFont typeface="Arial" panose="020B0604020202020204" pitchFamily="34" charset="0"/>
              <a:buChar char="•"/>
            </a:pPr>
            <a:r>
              <a:rPr lang="en-US" sz="1650" dirty="0">
                <a:solidFill>
                  <a:srgbClr val="000066"/>
                </a:solidFill>
                <a:latin typeface="Candara" panose="020E0502030303020204" pitchFamily="34" charset="0"/>
              </a:rPr>
              <a:t>To change the </a:t>
            </a:r>
            <a:r>
              <a:rPr lang="en-US" sz="1650" b="1" dirty="0">
                <a:solidFill>
                  <a:srgbClr val="000066"/>
                </a:solidFill>
                <a:latin typeface="Candara" panose="020E0502030303020204" pitchFamily="34" charset="0"/>
              </a:rPr>
              <a:t>video quality</a:t>
            </a:r>
            <a:r>
              <a:rPr lang="en-US" sz="1650" dirty="0">
                <a:solidFill>
                  <a:srgbClr val="000066"/>
                </a:solidFill>
                <a:latin typeface="Candara" panose="020E0502030303020204" pitchFamily="34" charset="0"/>
              </a:rPr>
              <a:t>, select the Gear Icon (bottom right side of the YouTube menu bar) to adjust the settings </a:t>
            </a:r>
          </a:p>
          <a:p>
            <a:pPr marL="600075" lvl="1" indent="-257175">
              <a:buFont typeface="Arial" panose="020B0604020202020204" pitchFamily="34" charset="0"/>
              <a:buChar char="•"/>
            </a:pPr>
            <a:endParaRPr lang="en-US" sz="1650" dirty="0">
              <a:solidFill>
                <a:srgbClr val="000066"/>
              </a:solidFill>
              <a:latin typeface="Candara" panose="020E0502030303020204" pitchFamily="34" charset="0"/>
              <a:cs typeface="Calibri"/>
            </a:endParaRPr>
          </a:p>
          <a:p>
            <a:pPr marL="600075" lvl="1" indent="-257175">
              <a:buFont typeface="Arial" panose="020B0604020202020204" pitchFamily="34" charset="0"/>
              <a:buChar char="•"/>
            </a:pPr>
            <a:r>
              <a:rPr lang="en-US" sz="1650" dirty="0">
                <a:solidFill>
                  <a:srgbClr val="000066"/>
                </a:solidFill>
                <a:latin typeface="Candara" panose="020E0502030303020204" pitchFamily="34" charset="0"/>
              </a:rPr>
              <a:t>Please ensure your YouTube </a:t>
            </a:r>
            <a:r>
              <a:rPr lang="en-US" sz="1650" b="1" dirty="0">
                <a:solidFill>
                  <a:srgbClr val="000066"/>
                </a:solidFill>
                <a:latin typeface="Candara" panose="020E0502030303020204" pitchFamily="34" charset="0"/>
              </a:rPr>
              <a:t>Live button</a:t>
            </a:r>
            <a:r>
              <a:rPr lang="en-US" sz="1650" dirty="0">
                <a:solidFill>
                  <a:srgbClr val="000066"/>
                </a:solidFill>
                <a:latin typeface="Candara" panose="020E0502030303020204" pitchFamily="34" charset="0"/>
              </a:rPr>
              <a:t> is on</a:t>
            </a:r>
            <a:endParaRPr lang="en-US" sz="1650" dirty="0">
              <a:solidFill>
                <a:srgbClr val="000066"/>
              </a:solidFill>
              <a:latin typeface="Candara" panose="020E0502030303020204" pitchFamily="34" charset="0"/>
              <a:cs typeface="Calibri"/>
            </a:endParaRPr>
          </a:p>
          <a:p>
            <a:pPr marL="942975" lvl="2" indent="-257175">
              <a:buFont typeface="Arial" panose="020B0604020202020204" pitchFamily="34" charset="0"/>
              <a:buChar char="•"/>
            </a:pPr>
            <a:r>
              <a:rPr lang="en-US" sz="1650" dirty="0">
                <a:solidFill>
                  <a:srgbClr val="000066"/>
                </a:solidFill>
                <a:latin typeface="Candara" panose="020E0502030303020204" pitchFamily="34" charset="0"/>
              </a:rPr>
              <a:t>Hover over the bottom left of the menu and make sure the “LIVE” wording is </a:t>
            </a:r>
            <a:r>
              <a:rPr lang="en-US" sz="1650" b="1" dirty="0">
                <a:solidFill>
                  <a:srgbClr val="000066"/>
                </a:solidFill>
                <a:latin typeface="Candara" panose="020E0502030303020204" pitchFamily="34" charset="0"/>
              </a:rPr>
              <a:t>RED</a:t>
            </a:r>
          </a:p>
          <a:p>
            <a:pPr marL="1285875" lvl="3" indent="-257175">
              <a:buFont typeface="Arial" panose="020B0604020202020204" pitchFamily="34" charset="0"/>
              <a:buChar char="•"/>
            </a:pPr>
            <a:r>
              <a:rPr lang="en-US" sz="1650" dirty="0">
                <a:solidFill>
                  <a:srgbClr val="000066"/>
                </a:solidFill>
                <a:latin typeface="Candara" panose="020E0502030303020204" pitchFamily="34" charset="0"/>
                <a:cs typeface="Calibri"/>
              </a:rPr>
              <a:t>If it is not red, click on the "LIVE" wording to turn it on</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439412"/>
            <a:ext cx="704088" cy="704088"/>
          </a:xfrm>
          <a:prstGeom prst="rect">
            <a:avLst/>
          </a:prstGeom>
        </p:spPr>
      </p:pic>
    </p:spTree>
    <p:extLst>
      <p:ext uri="{BB962C8B-B14F-4D97-AF65-F5344CB8AC3E}">
        <p14:creationId xmlns:p14="http://schemas.microsoft.com/office/powerpoint/2010/main" val="4052454518"/>
      </p:ext>
    </p:extLst>
  </p:cSld>
  <p:clrMapOvr>
    <a:masterClrMapping/>
  </p:clrMapOvr>
</p:sld>
</file>

<file path=ppt/theme/theme1.xml><?xml version="1.0" encoding="utf-8"?>
<a:theme xmlns:a="http://schemas.openxmlformats.org/drawingml/2006/main" name="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1_Theme2">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63066</TotalTime>
  <Words>1412</Words>
  <Application>Microsoft Office PowerPoint</Application>
  <PresentationFormat>On-screen Show (16:9)</PresentationFormat>
  <Paragraphs>190</Paragraphs>
  <Slides>15</Slides>
  <Notes>10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15</vt:i4>
      </vt:variant>
    </vt:vector>
  </HeadingPairs>
  <TitlesOfParts>
    <vt:vector size="26" baseType="lpstr">
      <vt:lpstr>Arial</vt:lpstr>
      <vt:lpstr>Calibri</vt:lpstr>
      <vt:lpstr>Calibri Light</vt:lpstr>
      <vt:lpstr>Candara</vt:lpstr>
      <vt:lpstr>Courier New</vt:lpstr>
      <vt:lpstr>Georgia</vt:lpstr>
      <vt:lpstr>Open Sans</vt:lpstr>
      <vt:lpstr>Times</vt:lpstr>
      <vt:lpstr>5_Blank</vt:lpstr>
      <vt:lpstr>Office Theme</vt:lpstr>
      <vt:lpstr>11_Theme2</vt:lpstr>
      <vt:lpstr>PowerPoint Presentation</vt:lpstr>
      <vt:lpstr>Observations From Day 1</vt:lpstr>
      <vt:lpstr>Failure is not an option!</vt:lpstr>
      <vt:lpstr>Failure is not an option!</vt:lpstr>
      <vt:lpstr>PowerPoint Presentation</vt:lpstr>
      <vt:lpstr>PowerPoint Presentation</vt:lpstr>
      <vt:lpstr>“On Deck” Presentations</vt:lpstr>
      <vt:lpstr>Recommendations and next steps:</vt:lpstr>
      <vt:lpstr>PowerPoint Presentation</vt:lpstr>
      <vt:lpstr>PowerPoint Presentation</vt:lpstr>
      <vt:lpstr>PowerPoint Presentation</vt:lpstr>
      <vt:lpstr>PowerPoint Presentation</vt:lpstr>
      <vt:lpstr>PowerPoint Presentation</vt:lpstr>
      <vt:lpstr>Tactical Fire Remote Sensing Advisory Committee (TFRSAC)</vt:lpstr>
      <vt:lpstr>TFRSAC General Agenda Overview</vt:lpstr>
    </vt:vector>
  </TitlesOfParts>
  <Company>NASA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NASA / Wildfires</dc:subject>
  <dc:creator>Vince Ambrosia</dc:creator>
  <dc:description>Wildfires 15020 minute talk; notes are relevant to individual slide materials</dc:description>
  <cp:lastModifiedBy>Hinkley, Everett -FS</cp:lastModifiedBy>
  <cp:revision>305</cp:revision>
  <cp:lastPrinted>2016-05-24T06:36:26Z</cp:lastPrinted>
  <dcterms:created xsi:type="dcterms:W3CDTF">2014-03-11T18:01:56Z</dcterms:created>
  <dcterms:modified xsi:type="dcterms:W3CDTF">2021-05-12T14:43:37Z</dcterms:modified>
  <cp:category>Wildfires</cp:category>
</cp:coreProperties>
</file>