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7" r:id="rId4"/>
  </p:sldMasterIdLst>
  <p:notesMasterIdLst>
    <p:notesMasterId r:id="rId21"/>
  </p:notesMasterIdLst>
  <p:sldIdLst>
    <p:sldId id="360" r:id="rId5"/>
    <p:sldId id="412" r:id="rId6"/>
    <p:sldId id="395" r:id="rId7"/>
    <p:sldId id="416" r:id="rId8"/>
    <p:sldId id="426" r:id="rId9"/>
    <p:sldId id="373" r:id="rId10"/>
    <p:sldId id="417" r:id="rId11"/>
    <p:sldId id="403" r:id="rId12"/>
    <p:sldId id="289" r:id="rId13"/>
    <p:sldId id="270" r:id="rId14"/>
    <p:sldId id="267" r:id="rId15"/>
    <p:sldId id="292" r:id="rId16"/>
    <p:sldId id="414" r:id="rId17"/>
    <p:sldId id="421" r:id="rId18"/>
    <p:sldId id="422" r:id="rId19"/>
    <p:sldId id="425" r:id="rId20"/>
  </p:sldIdLst>
  <p:sldSz cx="9144000" cy="5143500" type="screen16x9"/>
  <p:notesSz cx="6858000" cy="9144000"/>
  <p:embeddedFontLst>
    <p:embeddedFont>
      <p:font typeface="Century Gothic" panose="020B0502020202020204" pitchFamily="34" charset="0"/>
      <p:regular r:id="rId22"/>
      <p:bold r:id="rId23"/>
      <p:italic r:id="rId24"/>
      <p:boldItalic r:id="rId25"/>
    </p:embeddedFont>
    <p:embeddedFont>
      <p:font typeface="Lora"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9pPr>
  </p:defaultTextStyle>
  <p:extLst>
    <p:ext uri="{521415D9-36F7-43E2-AB2F-B90AF26B5E84}">
      <p14:sectionLst xmlns:p14="http://schemas.microsoft.com/office/powerpoint/2010/main">
        <p14:section name="Default Section" id="{58284626-0E71-49EF-9767-D2A5F2A34355}">
          <p14:sldIdLst>
            <p14:sldId id="360"/>
            <p14:sldId id="412"/>
            <p14:sldId id="395"/>
            <p14:sldId id="416"/>
            <p14:sldId id="426"/>
            <p14:sldId id="373"/>
            <p14:sldId id="417"/>
            <p14:sldId id="403"/>
            <p14:sldId id="289"/>
            <p14:sldId id="270"/>
            <p14:sldId id="267"/>
            <p14:sldId id="292"/>
            <p14:sldId id="414"/>
            <p14:sldId id="421"/>
            <p14:sldId id="422"/>
            <p14:sldId id="4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cio Frej Vitalle" initials="RFV" lastIdx="1" clrIdx="0">
    <p:extLst>
      <p:ext uri="{19B8F6BF-5375-455C-9EA6-DF929625EA0E}">
        <p15:presenceInfo xmlns:p15="http://schemas.microsoft.com/office/powerpoint/2012/main" userId="Rocio Frej Vita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F1E5"/>
    <a:srgbClr val="FDA635"/>
    <a:srgbClr val="184769"/>
    <a:srgbClr val="D1A7C9"/>
    <a:srgbClr val="A7CEEA"/>
    <a:srgbClr val="605F7E"/>
    <a:srgbClr val="89D39C"/>
    <a:srgbClr val="993300"/>
    <a:srgbClr val="357745"/>
    <a:srgbClr val="9AD2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982B50-3AB3-4013-B4A0-6EE12627A208}" v="2" dt="2022-11-28T13:59:17.5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formation Account" userId="066aa380-0a7a-4bf3-a352-3e82cd41e034" providerId="ADAL" clId="{D5982B50-3AB3-4013-B4A0-6EE12627A208}"/>
    <pc:docChg chg="undo custSel addSld delSld modSld sldOrd modSection">
      <pc:chgData name="Information Account" userId="066aa380-0a7a-4bf3-a352-3e82cd41e034" providerId="ADAL" clId="{D5982B50-3AB3-4013-B4A0-6EE12627A208}" dt="2022-11-28T14:02:28.052" v="458" actId="20577"/>
      <pc:docMkLst>
        <pc:docMk/>
      </pc:docMkLst>
      <pc:sldChg chg="del">
        <pc:chgData name="Information Account" userId="066aa380-0a7a-4bf3-a352-3e82cd41e034" providerId="ADAL" clId="{D5982B50-3AB3-4013-B4A0-6EE12627A208}" dt="2022-11-28T13:59:04.794" v="191" actId="47"/>
        <pc:sldMkLst>
          <pc:docMk/>
          <pc:sldMk cId="3176991363" sldId="259"/>
        </pc:sldMkLst>
      </pc:sldChg>
      <pc:sldChg chg="add">
        <pc:chgData name="Information Account" userId="066aa380-0a7a-4bf3-a352-3e82cd41e034" providerId="ADAL" clId="{D5982B50-3AB3-4013-B4A0-6EE12627A208}" dt="2022-11-28T13:59:17.540" v="192"/>
        <pc:sldMkLst>
          <pc:docMk/>
          <pc:sldMk cId="2038050794" sldId="267"/>
        </pc:sldMkLst>
      </pc:sldChg>
      <pc:sldChg chg="add">
        <pc:chgData name="Information Account" userId="066aa380-0a7a-4bf3-a352-3e82cd41e034" providerId="ADAL" clId="{D5982B50-3AB3-4013-B4A0-6EE12627A208}" dt="2022-11-28T13:59:17.540" v="192"/>
        <pc:sldMkLst>
          <pc:docMk/>
          <pc:sldMk cId="3304623285" sldId="270"/>
        </pc:sldMkLst>
      </pc:sldChg>
      <pc:sldChg chg="add">
        <pc:chgData name="Information Account" userId="066aa380-0a7a-4bf3-a352-3e82cd41e034" providerId="ADAL" clId="{D5982B50-3AB3-4013-B4A0-6EE12627A208}" dt="2022-11-28T13:59:17.540" v="192"/>
        <pc:sldMkLst>
          <pc:docMk/>
          <pc:sldMk cId="1304952645" sldId="289"/>
        </pc:sldMkLst>
      </pc:sldChg>
      <pc:sldChg chg="add">
        <pc:chgData name="Information Account" userId="066aa380-0a7a-4bf3-a352-3e82cd41e034" providerId="ADAL" clId="{D5982B50-3AB3-4013-B4A0-6EE12627A208}" dt="2022-11-28T13:59:17.540" v="192"/>
        <pc:sldMkLst>
          <pc:docMk/>
          <pc:sldMk cId="3284912931" sldId="292"/>
        </pc:sldMkLst>
      </pc:sldChg>
      <pc:sldChg chg="modSp mod">
        <pc:chgData name="Information Account" userId="066aa380-0a7a-4bf3-a352-3e82cd41e034" providerId="ADAL" clId="{D5982B50-3AB3-4013-B4A0-6EE12627A208}" dt="2022-11-28T14:02:28.052" v="458" actId="20577"/>
        <pc:sldMkLst>
          <pc:docMk/>
          <pc:sldMk cId="4240083835" sldId="360"/>
        </pc:sldMkLst>
        <pc:spChg chg="mod">
          <ac:chgData name="Information Account" userId="066aa380-0a7a-4bf3-a352-3e82cd41e034" providerId="ADAL" clId="{D5982B50-3AB3-4013-B4A0-6EE12627A208}" dt="2022-11-28T14:02:28.052" v="458" actId="20577"/>
          <ac:spMkLst>
            <pc:docMk/>
            <pc:sldMk cId="4240083835" sldId="360"/>
            <ac:spMk id="3" creationId="{835730AB-C22C-41BD-EC50-4C09724AA3BC}"/>
          </ac:spMkLst>
        </pc:spChg>
        <pc:spChg chg="mod">
          <ac:chgData name="Information Account" userId="066aa380-0a7a-4bf3-a352-3e82cd41e034" providerId="ADAL" clId="{D5982B50-3AB3-4013-B4A0-6EE12627A208}" dt="2022-11-28T14:02:17.882" v="454" actId="1076"/>
          <ac:spMkLst>
            <pc:docMk/>
            <pc:sldMk cId="4240083835" sldId="360"/>
            <ac:spMk id="5" creationId="{D5206619-6B6F-E810-7E41-0061B2CF34AC}"/>
          </ac:spMkLst>
        </pc:spChg>
      </pc:sldChg>
      <pc:sldChg chg="modSp mod">
        <pc:chgData name="Information Account" userId="066aa380-0a7a-4bf3-a352-3e82cd41e034" providerId="ADAL" clId="{D5982B50-3AB3-4013-B4A0-6EE12627A208}" dt="2022-11-28T13:56:30.841" v="178" actId="20577"/>
        <pc:sldMkLst>
          <pc:docMk/>
          <pc:sldMk cId="646395054" sldId="373"/>
        </pc:sldMkLst>
        <pc:spChg chg="mod">
          <ac:chgData name="Information Account" userId="066aa380-0a7a-4bf3-a352-3e82cd41e034" providerId="ADAL" clId="{D5982B50-3AB3-4013-B4A0-6EE12627A208}" dt="2022-11-28T13:51:05.914" v="71" actId="404"/>
          <ac:spMkLst>
            <pc:docMk/>
            <pc:sldMk cId="646395054" sldId="373"/>
            <ac:spMk id="14" creationId="{AF19721B-16D8-E033-1089-FCE2127B77DB}"/>
          </ac:spMkLst>
        </pc:spChg>
        <pc:spChg chg="mod">
          <ac:chgData name="Information Account" userId="066aa380-0a7a-4bf3-a352-3e82cd41e034" providerId="ADAL" clId="{D5982B50-3AB3-4013-B4A0-6EE12627A208}" dt="2022-11-28T13:56:30.841" v="178" actId="20577"/>
          <ac:spMkLst>
            <pc:docMk/>
            <pc:sldMk cId="646395054" sldId="373"/>
            <ac:spMk id="19" creationId="{247AF478-77E1-9F32-A6F4-EC6C1E4A47DE}"/>
          </ac:spMkLst>
        </pc:spChg>
        <pc:spChg chg="mod">
          <ac:chgData name="Information Account" userId="066aa380-0a7a-4bf3-a352-3e82cd41e034" providerId="ADAL" clId="{D5982B50-3AB3-4013-B4A0-6EE12627A208}" dt="2022-11-28T13:56:05.574" v="122" actId="20577"/>
          <ac:spMkLst>
            <pc:docMk/>
            <pc:sldMk cId="646395054" sldId="373"/>
            <ac:spMk id="45" creationId="{75731B9F-1B62-45AD-AD0F-5C5EB3CAA75C}"/>
          </ac:spMkLst>
        </pc:spChg>
        <pc:spChg chg="mod">
          <ac:chgData name="Information Account" userId="066aa380-0a7a-4bf3-a352-3e82cd41e034" providerId="ADAL" clId="{D5982B50-3AB3-4013-B4A0-6EE12627A208}" dt="2022-11-28T13:53:34.718" v="111" actId="20577"/>
          <ac:spMkLst>
            <pc:docMk/>
            <pc:sldMk cId="646395054" sldId="373"/>
            <ac:spMk id="47" creationId="{9B83B388-E701-4002-9584-DDD2741629CE}"/>
          </ac:spMkLst>
        </pc:spChg>
      </pc:sldChg>
      <pc:sldChg chg="del">
        <pc:chgData name="Information Account" userId="066aa380-0a7a-4bf3-a352-3e82cd41e034" providerId="ADAL" clId="{D5982B50-3AB3-4013-B4A0-6EE12627A208}" dt="2022-11-28T13:59:04.794" v="191" actId="47"/>
        <pc:sldMkLst>
          <pc:docMk/>
          <pc:sldMk cId="3329595584" sldId="402"/>
        </pc:sldMkLst>
      </pc:sldChg>
      <pc:sldChg chg="modSp mod">
        <pc:chgData name="Information Account" userId="066aa380-0a7a-4bf3-a352-3e82cd41e034" providerId="ADAL" clId="{D5982B50-3AB3-4013-B4A0-6EE12627A208}" dt="2022-11-28T13:58:51.506" v="190" actId="1076"/>
        <pc:sldMkLst>
          <pc:docMk/>
          <pc:sldMk cId="3481643128" sldId="403"/>
        </pc:sldMkLst>
        <pc:spChg chg="mod">
          <ac:chgData name="Information Account" userId="066aa380-0a7a-4bf3-a352-3e82cd41e034" providerId="ADAL" clId="{D5982B50-3AB3-4013-B4A0-6EE12627A208}" dt="2022-11-28T13:58:51.506" v="190" actId="1076"/>
          <ac:spMkLst>
            <pc:docMk/>
            <pc:sldMk cId="3481643128" sldId="403"/>
            <ac:spMk id="15" creationId="{650DC9AD-53C1-58E9-872A-E834EA7539F0}"/>
          </ac:spMkLst>
        </pc:spChg>
      </pc:sldChg>
      <pc:sldChg chg="del">
        <pc:chgData name="Information Account" userId="066aa380-0a7a-4bf3-a352-3e82cd41e034" providerId="ADAL" clId="{D5982B50-3AB3-4013-B4A0-6EE12627A208}" dt="2022-11-28T13:50:01.095" v="0" actId="47"/>
        <pc:sldMkLst>
          <pc:docMk/>
          <pc:sldMk cId="3168929421" sldId="413"/>
        </pc:sldMkLst>
      </pc:sldChg>
      <pc:sldChg chg="add">
        <pc:chgData name="Information Account" userId="066aa380-0a7a-4bf3-a352-3e82cd41e034" providerId="ADAL" clId="{D5982B50-3AB3-4013-B4A0-6EE12627A208}" dt="2022-11-28T13:59:17.540" v="192"/>
        <pc:sldMkLst>
          <pc:docMk/>
          <pc:sldMk cId="3067185158" sldId="414"/>
        </pc:sldMkLst>
      </pc:sldChg>
      <pc:sldChg chg="add del ord">
        <pc:chgData name="Information Account" userId="066aa380-0a7a-4bf3-a352-3e82cd41e034" providerId="ADAL" clId="{D5982B50-3AB3-4013-B4A0-6EE12627A208}" dt="2022-11-28T13:58:18.115" v="188"/>
        <pc:sldMkLst>
          <pc:docMk/>
          <pc:sldMk cId="325717901" sldId="416"/>
        </pc:sldMkLst>
      </pc:sldChg>
      <pc:sldChg chg="del">
        <pc:chgData name="Information Account" userId="066aa380-0a7a-4bf3-a352-3e82cd41e034" providerId="ADAL" clId="{D5982B50-3AB3-4013-B4A0-6EE12627A208}" dt="2022-11-28T13:59:04.794" v="191" actId="47"/>
        <pc:sldMkLst>
          <pc:docMk/>
          <pc:sldMk cId="3716316870" sldId="418"/>
        </pc:sldMkLst>
      </pc:sldChg>
      <pc:sldChg chg="del">
        <pc:chgData name="Information Account" userId="066aa380-0a7a-4bf3-a352-3e82cd41e034" providerId="ADAL" clId="{D5982B50-3AB3-4013-B4A0-6EE12627A208}" dt="2022-11-28T13:59:04.794" v="191" actId="47"/>
        <pc:sldMkLst>
          <pc:docMk/>
          <pc:sldMk cId="2545870932" sldId="419"/>
        </pc:sldMkLst>
      </pc:sldChg>
      <pc:sldChg chg="del">
        <pc:chgData name="Information Account" userId="066aa380-0a7a-4bf3-a352-3e82cd41e034" providerId="ADAL" clId="{D5982B50-3AB3-4013-B4A0-6EE12627A208}" dt="2022-11-28T13:59:04.794" v="191" actId="47"/>
        <pc:sldMkLst>
          <pc:docMk/>
          <pc:sldMk cId="548568635" sldId="420"/>
        </pc:sldMkLst>
      </pc:sldChg>
      <pc:sldChg chg="modSp add mod">
        <pc:chgData name="Information Account" userId="066aa380-0a7a-4bf3-a352-3e82cd41e034" providerId="ADAL" clId="{D5982B50-3AB3-4013-B4A0-6EE12627A208}" dt="2022-11-28T13:59:51.471" v="193" actId="20577"/>
        <pc:sldMkLst>
          <pc:docMk/>
          <pc:sldMk cId="1306199162" sldId="421"/>
        </pc:sldMkLst>
        <pc:spChg chg="mod">
          <ac:chgData name="Information Account" userId="066aa380-0a7a-4bf3-a352-3e82cd41e034" providerId="ADAL" clId="{D5982B50-3AB3-4013-B4A0-6EE12627A208}" dt="2022-11-28T13:59:51.471" v="193" actId="20577"/>
          <ac:spMkLst>
            <pc:docMk/>
            <pc:sldMk cId="1306199162" sldId="421"/>
            <ac:spMk id="3" creationId="{B214EBB1-A3A0-A0DF-0710-FF90C898F322}"/>
          </ac:spMkLst>
        </pc:spChg>
      </pc:sldChg>
      <pc:sldChg chg="del">
        <pc:chgData name="Information Account" userId="066aa380-0a7a-4bf3-a352-3e82cd41e034" providerId="ADAL" clId="{D5982B50-3AB3-4013-B4A0-6EE12627A208}" dt="2022-11-28T13:59:04.794" v="191" actId="47"/>
        <pc:sldMkLst>
          <pc:docMk/>
          <pc:sldMk cId="2318052920" sldId="421"/>
        </pc:sldMkLst>
      </pc:sldChg>
      <pc:sldChg chg="del">
        <pc:chgData name="Information Account" userId="066aa380-0a7a-4bf3-a352-3e82cd41e034" providerId="ADAL" clId="{D5982B50-3AB3-4013-B4A0-6EE12627A208}" dt="2022-11-28T13:59:04.794" v="191" actId="47"/>
        <pc:sldMkLst>
          <pc:docMk/>
          <pc:sldMk cId="154121122" sldId="422"/>
        </pc:sldMkLst>
      </pc:sldChg>
      <pc:sldChg chg="add">
        <pc:chgData name="Information Account" userId="066aa380-0a7a-4bf3-a352-3e82cd41e034" providerId="ADAL" clId="{D5982B50-3AB3-4013-B4A0-6EE12627A208}" dt="2022-11-28T13:59:17.540" v="192"/>
        <pc:sldMkLst>
          <pc:docMk/>
          <pc:sldMk cId="3170881200" sldId="422"/>
        </pc:sldMkLst>
      </pc:sldChg>
      <pc:sldChg chg="del">
        <pc:chgData name="Information Account" userId="066aa380-0a7a-4bf3-a352-3e82cd41e034" providerId="ADAL" clId="{D5982B50-3AB3-4013-B4A0-6EE12627A208}" dt="2022-11-28T13:59:04.794" v="191" actId="47"/>
        <pc:sldMkLst>
          <pc:docMk/>
          <pc:sldMk cId="2310859243" sldId="423"/>
        </pc:sldMkLst>
      </pc:sldChg>
      <pc:sldChg chg="del">
        <pc:chgData name="Information Account" userId="066aa380-0a7a-4bf3-a352-3e82cd41e034" providerId="ADAL" clId="{D5982B50-3AB3-4013-B4A0-6EE12627A208}" dt="2022-11-28T13:59:04.794" v="191" actId="47"/>
        <pc:sldMkLst>
          <pc:docMk/>
          <pc:sldMk cId="3430614734" sldId="424"/>
        </pc:sldMkLst>
      </pc:sldChg>
      <pc:sldChg chg="modSp add mod ord">
        <pc:chgData name="Information Account" userId="066aa380-0a7a-4bf3-a352-3e82cd41e034" providerId="ADAL" clId="{D5982B50-3AB3-4013-B4A0-6EE12627A208}" dt="2022-11-28T13:58:15.092" v="186" actId="20577"/>
        <pc:sldMkLst>
          <pc:docMk/>
          <pc:sldMk cId="220710591" sldId="426"/>
        </pc:sldMkLst>
        <pc:spChg chg="mod">
          <ac:chgData name="Information Account" userId="066aa380-0a7a-4bf3-a352-3e82cd41e034" providerId="ADAL" clId="{D5982B50-3AB3-4013-B4A0-6EE12627A208}" dt="2022-11-28T13:58:15.092" v="186" actId="20577"/>
          <ac:spMkLst>
            <pc:docMk/>
            <pc:sldMk cId="220710591" sldId="426"/>
            <ac:spMk id="6" creationId="{5C9DE343-6CA0-D32D-5A5A-C1AE4517001B}"/>
          </ac:spMkLst>
        </pc:spChg>
      </pc:sldChg>
      <pc:sldMasterChg chg="delSldLayout">
        <pc:chgData name="Information Account" userId="066aa380-0a7a-4bf3-a352-3e82cd41e034" providerId="ADAL" clId="{D5982B50-3AB3-4013-B4A0-6EE12627A208}" dt="2022-11-28T13:59:04.794" v="191" actId="47"/>
        <pc:sldMasterMkLst>
          <pc:docMk/>
          <pc:sldMasterMk cId="1419399843" sldId="2147483767"/>
        </pc:sldMasterMkLst>
        <pc:sldLayoutChg chg="del">
          <pc:chgData name="Information Account" userId="066aa380-0a7a-4bf3-a352-3e82cd41e034" providerId="ADAL" clId="{D5982B50-3AB3-4013-B4A0-6EE12627A208}" dt="2022-11-28T13:59:04.794" v="191" actId="47"/>
          <pc:sldLayoutMkLst>
            <pc:docMk/>
            <pc:sldMasterMk cId="1419399843" sldId="2147483767"/>
            <pc:sldLayoutMk cId="1072662922" sldId="2147483797"/>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237B22-3860-4724-ACCE-3C425ACEB5C7}" type="doc">
      <dgm:prSet loTypeId="urn:microsoft.com/office/officeart/2005/8/layout/hProcess10" loCatId="process" qsTypeId="urn:microsoft.com/office/officeart/2005/8/quickstyle/simple1" qsCatId="simple" csTypeId="urn:microsoft.com/office/officeart/2005/8/colors/accent4_2" csCatId="accent4" phldr="1"/>
      <dgm:spPr/>
      <dgm:t>
        <a:bodyPr/>
        <a:lstStyle/>
        <a:p>
          <a:endParaRPr lang="en-US"/>
        </a:p>
      </dgm:t>
    </dgm:pt>
    <dgm:pt modelId="{33561065-CA7E-4F73-BA28-DE27334155D2}">
      <dgm:prSet phldrT="[Text]"/>
      <dgm:spPr>
        <a:solidFill>
          <a:srgbClr val="A7CEEA"/>
        </a:solidFill>
      </dgm:spPr>
      <dgm:t>
        <a:bodyPr/>
        <a:lstStyle/>
        <a:p>
          <a:r>
            <a:rPr lang="en-US"/>
            <a:t>Limited atmospheric observations</a:t>
          </a:r>
        </a:p>
      </dgm:t>
    </dgm:pt>
    <dgm:pt modelId="{BC00FDD8-56E9-45BD-9FDD-F6848ECC1314}" type="parTrans" cxnId="{F792716F-FEBD-459B-BA6B-A0B5DEF6FB5E}">
      <dgm:prSet/>
      <dgm:spPr/>
      <dgm:t>
        <a:bodyPr/>
        <a:lstStyle/>
        <a:p>
          <a:endParaRPr lang="en-US"/>
        </a:p>
      </dgm:t>
    </dgm:pt>
    <dgm:pt modelId="{EB2A81B7-C6D0-4936-9239-7A075347F392}" type="sibTrans" cxnId="{F792716F-FEBD-459B-BA6B-A0B5DEF6FB5E}">
      <dgm:prSet/>
      <dgm:spPr/>
      <dgm:t>
        <a:bodyPr/>
        <a:lstStyle/>
        <a:p>
          <a:endParaRPr lang="en-US"/>
        </a:p>
      </dgm:t>
    </dgm:pt>
    <dgm:pt modelId="{14EE583D-F97B-4428-A92D-D05C15DCE187}">
      <dgm:prSet phldrT="[Text]"/>
      <dgm:spPr>
        <a:solidFill>
          <a:srgbClr val="A7CEEA"/>
        </a:solidFill>
      </dgm:spPr>
      <dgm:t>
        <a:bodyPr/>
        <a:lstStyle/>
        <a:p>
          <a:r>
            <a:rPr lang="en-US"/>
            <a:t>Meteorological observations are performed only a few times a day with one-point measurements</a:t>
          </a:r>
        </a:p>
      </dgm:t>
    </dgm:pt>
    <dgm:pt modelId="{96A7788D-881B-45CC-B773-F917D1366A40}" type="parTrans" cxnId="{A1BBFB5D-CB92-4DF4-AA56-11A245EBAD62}">
      <dgm:prSet/>
      <dgm:spPr/>
      <dgm:t>
        <a:bodyPr/>
        <a:lstStyle/>
        <a:p>
          <a:endParaRPr lang="en-US"/>
        </a:p>
      </dgm:t>
    </dgm:pt>
    <dgm:pt modelId="{B3C04EFE-97C4-4165-A8EB-9205848AF112}" type="sibTrans" cxnId="{A1BBFB5D-CB92-4DF4-AA56-11A245EBAD62}">
      <dgm:prSet/>
      <dgm:spPr/>
      <dgm:t>
        <a:bodyPr/>
        <a:lstStyle/>
        <a:p>
          <a:endParaRPr lang="en-US"/>
        </a:p>
      </dgm:t>
    </dgm:pt>
    <dgm:pt modelId="{DC675C37-6C0B-464F-A039-8D480E98897C}">
      <dgm:prSet phldrT="[Text]"/>
      <dgm:spPr>
        <a:solidFill>
          <a:srgbClr val="A7CEEA"/>
        </a:solidFill>
      </dgm:spPr>
      <dgm:t>
        <a:bodyPr/>
        <a:lstStyle/>
        <a:p>
          <a:r>
            <a:rPr lang="en-US"/>
            <a:t>No night observations</a:t>
          </a:r>
        </a:p>
      </dgm:t>
    </dgm:pt>
    <dgm:pt modelId="{B1D763FA-048A-4DEB-9F8F-A02B76ED33DA}" type="parTrans" cxnId="{8CACB166-4C19-41C6-B7CD-1E2E09944EAA}">
      <dgm:prSet/>
      <dgm:spPr/>
      <dgm:t>
        <a:bodyPr/>
        <a:lstStyle/>
        <a:p>
          <a:endParaRPr lang="en-US"/>
        </a:p>
      </dgm:t>
    </dgm:pt>
    <dgm:pt modelId="{10479917-53BF-440B-A705-81E80092DA70}" type="sibTrans" cxnId="{8CACB166-4C19-41C6-B7CD-1E2E09944EAA}">
      <dgm:prSet/>
      <dgm:spPr/>
      <dgm:t>
        <a:bodyPr/>
        <a:lstStyle/>
        <a:p>
          <a:endParaRPr lang="en-US"/>
        </a:p>
      </dgm:t>
    </dgm:pt>
    <dgm:pt modelId="{F99BC647-EEB9-413E-826C-84DEDC10772E}">
      <dgm:prSet phldrT="[Text]"/>
      <dgm:spPr>
        <a:solidFill>
          <a:srgbClr val="A7CEEA"/>
        </a:solidFill>
      </dgm:spPr>
      <dgm:t>
        <a:bodyPr/>
        <a:lstStyle/>
        <a:p>
          <a:r>
            <a:rPr lang="en-US"/>
            <a:t>Observations are only taken during day-time and form basis for the next day plan of attack</a:t>
          </a:r>
        </a:p>
      </dgm:t>
    </dgm:pt>
    <dgm:pt modelId="{4D8544DB-4696-464D-8079-37F6A085FF99}" type="parTrans" cxnId="{31D500F3-B724-4953-BDC7-7E79D9778F0F}">
      <dgm:prSet/>
      <dgm:spPr/>
      <dgm:t>
        <a:bodyPr/>
        <a:lstStyle/>
        <a:p>
          <a:endParaRPr lang="en-US"/>
        </a:p>
      </dgm:t>
    </dgm:pt>
    <dgm:pt modelId="{318B7575-9BED-424F-A1C1-D5284B0000F4}" type="sibTrans" cxnId="{31D500F3-B724-4953-BDC7-7E79D9778F0F}">
      <dgm:prSet/>
      <dgm:spPr/>
      <dgm:t>
        <a:bodyPr/>
        <a:lstStyle/>
        <a:p>
          <a:endParaRPr lang="en-US"/>
        </a:p>
      </dgm:t>
    </dgm:pt>
    <dgm:pt modelId="{9B6A900F-E93E-457A-B0AB-984A05D9747A}">
      <dgm:prSet phldrT="[Text]"/>
      <dgm:spPr>
        <a:solidFill>
          <a:srgbClr val="A7CEEA"/>
        </a:solidFill>
      </dgm:spPr>
      <dgm:t>
        <a:bodyPr/>
        <a:lstStyle/>
        <a:p>
          <a:r>
            <a:rPr lang="en-US"/>
            <a:t>No reliable ember spread models</a:t>
          </a:r>
        </a:p>
      </dgm:t>
    </dgm:pt>
    <dgm:pt modelId="{B33D6578-2ADC-4C02-B4E3-8932F453A36B}" type="parTrans" cxnId="{5F3F1D9E-345B-459B-A29F-E4ACFBAC0D3E}">
      <dgm:prSet/>
      <dgm:spPr/>
      <dgm:t>
        <a:bodyPr/>
        <a:lstStyle/>
        <a:p>
          <a:endParaRPr lang="en-US"/>
        </a:p>
      </dgm:t>
    </dgm:pt>
    <dgm:pt modelId="{369746E0-2161-4DC1-9E65-68BEFAB9CF24}" type="sibTrans" cxnId="{5F3F1D9E-345B-459B-A29F-E4ACFBAC0D3E}">
      <dgm:prSet/>
      <dgm:spPr/>
      <dgm:t>
        <a:bodyPr/>
        <a:lstStyle/>
        <a:p>
          <a:endParaRPr lang="en-US"/>
        </a:p>
      </dgm:t>
    </dgm:pt>
    <dgm:pt modelId="{A2852C45-42FD-4558-8CA1-6F3B9E348DB5}">
      <dgm:prSet phldrT="[Text]"/>
      <dgm:spPr>
        <a:solidFill>
          <a:srgbClr val="A7CEEA"/>
        </a:solidFill>
      </dgm:spPr>
      <dgm:t>
        <a:bodyPr/>
        <a:lstStyle/>
        <a:p>
          <a:r>
            <a:rPr lang="en-US"/>
            <a:t>Existing ember spread models rely on weather forecast – does not include fire induced weather</a:t>
          </a:r>
        </a:p>
      </dgm:t>
    </dgm:pt>
    <dgm:pt modelId="{F4A597D1-6B40-47FC-AF05-87297632CE62}" type="parTrans" cxnId="{E9139F5D-568D-47F0-86F8-CA6DAAFEDEDB}">
      <dgm:prSet/>
      <dgm:spPr/>
      <dgm:t>
        <a:bodyPr/>
        <a:lstStyle/>
        <a:p>
          <a:endParaRPr lang="en-US"/>
        </a:p>
      </dgm:t>
    </dgm:pt>
    <dgm:pt modelId="{14F5E22A-96C5-46F7-A6BD-A4C2957DB37C}" type="sibTrans" cxnId="{E9139F5D-568D-47F0-86F8-CA6DAAFEDEDB}">
      <dgm:prSet/>
      <dgm:spPr/>
      <dgm:t>
        <a:bodyPr/>
        <a:lstStyle/>
        <a:p>
          <a:endParaRPr lang="en-US"/>
        </a:p>
      </dgm:t>
    </dgm:pt>
    <dgm:pt modelId="{518E55AD-E332-4899-94CF-98C11F78F397}" type="pres">
      <dgm:prSet presAssocID="{2B237B22-3860-4724-ACCE-3C425ACEB5C7}" presName="Name0" presStyleCnt="0">
        <dgm:presLayoutVars>
          <dgm:dir/>
          <dgm:resizeHandles val="exact"/>
        </dgm:presLayoutVars>
      </dgm:prSet>
      <dgm:spPr/>
    </dgm:pt>
    <dgm:pt modelId="{455CEC95-13D7-41CB-9F9A-678687F63F27}" type="pres">
      <dgm:prSet presAssocID="{33561065-CA7E-4F73-BA28-DE27334155D2}" presName="composite" presStyleCnt="0"/>
      <dgm:spPr/>
    </dgm:pt>
    <dgm:pt modelId="{FE25F698-5790-4354-9D5C-76CCF48D5940}" type="pres">
      <dgm:prSet presAssocID="{33561065-CA7E-4F73-BA28-DE27334155D2}" presName="imagSh" presStyleLbl="bgImgPlace1" presStyleIdx="0" presStyleCnt="3" custLinFactNeighborX="-1909" custLinFactNeighborY="-2670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C4297E80-4FF4-4F95-9E08-E1E2931CD520}" type="pres">
      <dgm:prSet presAssocID="{33561065-CA7E-4F73-BA28-DE27334155D2}" presName="txNode" presStyleLbl="node1" presStyleIdx="0" presStyleCnt="3" custScaleY="61684" custLinFactNeighborX="3472" custLinFactNeighborY="-15511">
        <dgm:presLayoutVars>
          <dgm:bulletEnabled val="1"/>
        </dgm:presLayoutVars>
      </dgm:prSet>
      <dgm:spPr/>
    </dgm:pt>
    <dgm:pt modelId="{F1D5A576-02D9-46A8-935B-8D118D81C5E6}" type="pres">
      <dgm:prSet presAssocID="{EB2A81B7-C6D0-4936-9239-7A075347F392}" presName="sibTrans" presStyleLbl="sibTrans2D1" presStyleIdx="0" presStyleCnt="2"/>
      <dgm:spPr/>
    </dgm:pt>
    <dgm:pt modelId="{E7EDA272-64C2-469D-B386-884BF8C87A1E}" type="pres">
      <dgm:prSet presAssocID="{EB2A81B7-C6D0-4936-9239-7A075347F392}" presName="connTx" presStyleLbl="sibTrans2D1" presStyleIdx="0" presStyleCnt="2"/>
      <dgm:spPr/>
    </dgm:pt>
    <dgm:pt modelId="{1B5C58AB-133C-4235-BEA0-25F0A93497C8}" type="pres">
      <dgm:prSet presAssocID="{DC675C37-6C0B-464F-A039-8D480E98897C}" presName="composite" presStyleCnt="0"/>
      <dgm:spPr/>
    </dgm:pt>
    <dgm:pt modelId="{CC1FD948-58E1-402C-8531-796F693789CD}" type="pres">
      <dgm:prSet presAssocID="{DC675C37-6C0B-464F-A039-8D480E98897C}" presName="imagSh" presStyleLbl="bgImgPlace1" presStyleIdx="1" presStyleCnt="3" custLinFactNeighborX="-1145" custLinFactNeighborY="-24431"/>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B28BAD43-7CCB-4E2B-B6BA-5F62BCB8647B}" type="pres">
      <dgm:prSet presAssocID="{DC675C37-6C0B-464F-A039-8D480E98897C}" presName="txNode" presStyleLbl="node1" presStyleIdx="1" presStyleCnt="3" custScaleY="63362" custLinFactNeighborX="1157" custLinFactNeighborY="-14252">
        <dgm:presLayoutVars>
          <dgm:bulletEnabled val="1"/>
        </dgm:presLayoutVars>
      </dgm:prSet>
      <dgm:spPr/>
    </dgm:pt>
    <dgm:pt modelId="{6A2DEBCA-AE17-432B-A5F2-3BC47F279A57}" type="pres">
      <dgm:prSet presAssocID="{10479917-53BF-440B-A705-81E80092DA70}" presName="sibTrans" presStyleLbl="sibTrans2D1" presStyleIdx="1" presStyleCnt="2"/>
      <dgm:spPr/>
    </dgm:pt>
    <dgm:pt modelId="{797735BF-44AB-4481-9B17-08F4845C6FF5}" type="pres">
      <dgm:prSet presAssocID="{10479917-53BF-440B-A705-81E80092DA70}" presName="connTx" presStyleLbl="sibTrans2D1" presStyleIdx="1" presStyleCnt="2"/>
      <dgm:spPr/>
    </dgm:pt>
    <dgm:pt modelId="{38CB7101-3079-49DF-8296-3729C1DEBC3D}" type="pres">
      <dgm:prSet presAssocID="{9B6A900F-E93E-457A-B0AB-984A05D9747A}" presName="composite" presStyleCnt="0"/>
      <dgm:spPr/>
    </dgm:pt>
    <dgm:pt modelId="{58441B3E-EA26-460E-AEBE-A20D98CE306F}" type="pres">
      <dgm:prSet presAssocID="{9B6A900F-E93E-457A-B0AB-984A05D9747A}" presName="imagSh" presStyleLbl="bgImgPlace1" presStyleIdx="2" presStyleCnt="3" custLinFactNeighborX="2290" custLinFactNeighborY="-24431"/>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45E37696-1F6E-470B-AF5D-B4668B70A028}" type="pres">
      <dgm:prSet presAssocID="{9B6A900F-E93E-457A-B0AB-984A05D9747A}" presName="txNode" presStyleLbl="node1" presStyleIdx="2" presStyleCnt="3" custScaleY="70653" custLinFactNeighborX="1370" custLinFactNeighborY="-9459">
        <dgm:presLayoutVars>
          <dgm:bulletEnabled val="1"/>
        </dgm:presLayoutVars>
      </dgm:prSet>
      <dgm:spPr/>
    </dgm:pt>
  </dgm:ptLst>
  <dgm:cxnLst>
    <dgm:cxn modelId="{77D7DE05-7ADC-4ED2-B90E-D0B6E35707C3}" type="presOf" srcId="{EB2A81B7-C6D0-4936-9239-7A075347F392}" destId="{F1D5A576-02D9-46A8-935B-8D118D81C5E6}" srcOrd="0" destOrd="0" presId="urn:microsoft.com/office/officeart/2005/8/layout/hProcess10"/>
    <dgm:cxn modelId="{924B9C5D-175B-4A68-B8D2-09968982D20B}" type="presOf" srcId="{EB2A81B7-C6D0-4936-9239-7A075347F392}" destId="{E7EDA272-64C2-469D-B386-884BF8C87A1E}" srcOrd="1" destOrd="0" presId="urn:microsoft.com/office/officeart/2005/8/layout/hProcess10"/>
    <dgm:cxn modelId="{E9139F5D-568D-47F0-86F8-CA6DAAFEDEDB}" srcId="{9B6A900F-E93E-457A-B0AB-984A05D9747A}" destId="{A2852C45-42FD-4558-8CA1-6F3B9E348DB5}" srcOrd="0" destOrd="0" parTransId="{F4A597D1-6B40-47FC-AF05-87297632CE62}" sibTransId="{14F5E22A-96C5-46F7-A6BD-A4C2957DB37C}"/>
    <dgm:cxn modelId="{A1BBFB5D-CB92-4DF4-AA56-11A245EBAD62}" srcId="{33561065-CA7E-4F73-BA28-DE27334155D2}" destId="{14EE583D-F97B-4428-A92D-D05C15DCE187}" srcOrd="0" destOrd="0" parTransId="{96A7788D-881B-45CC-B773-F917D1366A40}" sibTransId="{B3C04EFE-97C4-4165-A8EB-9205848AF112}"/>
    <dgm:cxn modelId="{8CACB166-4C19-41C6-B7CD-1E2E09944EAA}" srcId="{2B237B22-3860-4724-ACCE-3C425ACEB5C7}" destId="{DC675C37-6C0B-464F-A039-8D480E98897C}" srcOrd="1" destOrd="0" parTransId="{B1D763FA-048A-4DEB-9F8F-A02B76ED33DA}" sibTransId="{10479917-53BF-440B-A705-81E80092DA70}"/>
    <dgm:cxn modelId="{1834786C-7792-429C-B099-823D04759200}" type="presOf" srcId="{10479917-53BF-440B-A705-81E80092DA70}" destId="{797735BF-44AB-4481-9B17-08F4845C6FF5}" srcOrd="1" destOrd="0" presId="urn:microsoft.com/office/officeart/2005/8/layout/hProcess10"/>
    <dgm:cxn modelId="{F792716F-FEBD-459B-BA6B-A0B5DEF6FB5E}" srcId="{2B237B22-3860-4724-ACCE-3C425ACEB5C7}" destId="{33561065-CA7E-4F73-BA28-DE27334155D2}" srcOrd="0" destOrd="0" parTransId="{BC00FDD8-56E9-45BD-9FDD-F6848ECC1314}" sibTransId="{EB2A81B7-C6D0-4936-9239-7A075347F392}"/>
    <dgm:cxn modelId="{81A06B51-DEA0-499C-863A-3A507815EBC0}" type="presOf" srcId="{14EE583D-F97B-4428-A92D-D05C15DCE187}" destId="{C4297E80-4FF4-4F95-9E08-E1E2931CD520}" srcOrd="0" destOrd="1" presId="urn:microsoft.com/office/officeart/2005/8/layout/hProcess10"/>
    <dgm:cxn modelId="{E0B9C280-890A-4AB3-81FC-CB2767D268F3}" type="presOf" srcId="{2B237B22-3860-4724-ACCE-3C425ACEB5C7}" destId="{518E55AD-E332-4899-94CF-98C11F78F397}" srcOrd="0" destOrd="0" presId="urn:microsoft.com/office/officeart/2005/8/layout/hProcess10"/>
    <dgm:cxn modelId="{CC4FD985-3D12-44EC-87E2-DBD7532BBC5E}" type="presOf" srcId="{DC675C37-6C0B-464F-A039-8D480E98897C}" destId="{B28BAD43-7CCB-4E2B-B6BA-5F62BCB8647B}" srcOrd="0" destOrd="0" presId="urn:microsoft.com/office/officeart/2005/8/layout/hProcess10"/>
    <dgm:cxn modelId="{0E537E9C-07CC-4141-9425-00F759DAAAED}" type="presOf" srcId="{A2852C45-42FD-4558-8CA1-6F3B9E348DB5}" destId="{45E37696-1F6E-470B-AF5D-B4668B70A028}" srcOrd="0" destOrd="1" presId="urn:microsoft.com/office/officeart/2005/8/layout/hProcess10"/>
    <dgm:cxn modelId="{5F3F1D9E-345B-459B-A29F-E4ACFBAC0D3E}" srcId="{2B237B22-3860-4724-ACCE-3C425ACEB5C7}" destId="{9B6A900F-E93E-457A-B0AB-984A05D9747A}" srcOrd="2" destOrd="0" parTransId="{B33D6578-2ADC-4C02-B4E3-8932F453A36B}" sibTransId="{369746E0-2161-4DC1-9E65-68BEFAB9CF24}"/>
    <dgm:cxn modelId="{A97A7AAF-1DB8-4145-8D17-BC70F305F054}" type="presOf" srcId="{F99BC647-EEB9-413E-826C-84DEDC10772E}" destId="{B28BAD43-7CCB-4E2B-B6BA-5F62BCB8647B}" srcOrd="0" destOrd="1" presId="urn:microsoft.com/office/officeart/2005/8/layout/hProcess10"/>
    <dgm:cxn modelId="{736345DC-265A-4303-A752-642FB4D64E47}" type="presOf" srcId="{33561065-CA7E-4F73-BA28-DE27334155D2}" destId="{C4297E80-4FF4-4F95-9E08-E1E2931CD520}" srcOrd="0" destOrd="0" presId="urn:microsoft.com/office/officeart/2005/8/layout/hProcess10"/>
    <dgm:cxn modelId="{084C7ADC-E083-447D-9CEA-B5BD8ABCB8BA}" type="presOf" srcId="{10479917-53BF-440B-A705-81E80092DA70}" destId="{6A2DEBCA-AE17-432B-A5F2-3BC47F279A57}" srcOrd="0" destOrd="0" presId="urn:microsoft.com/office/officeart/2005/8/layout/hProcess10"/>
    <dgm:cxn modelId="{C86C49F0-D90E-4661-9041-2F1D61BB8534}" type="presOf" srcId="{9B6A900F-E93E-457A-B0AB-984A05D9747A}" destId="{45E37696-1F6E-470B-AF5D-B4668B70A028}" srcOrd="0" destOrd="0" presId="urn:microsoft.com/office/officeart/2005/8/layout/hProcess10"/>
    <dgm:cxn modelId="{31D500F3-B724-4953-BDC7-7E79D9778F0F}" srcId="{DC675C37-6C0B-464F-A039-8D480E98897C}" destId="{F99BC647-EEB9-413E-826C-84DEDC10772E}" srcOrd="0" destOrd="0" parTransId="{4D8544DB-4696-464D-8079-37F6A085FF99}" sibTransId="{318B7575-9BED-424F-A1C1-D5284B0000F4}"/>
    <dgm:cxn modelId="{4104710F-E549-44C8-9097-27C76C0C0981}" type="presParOf" srcId="{518E55AD-E332-4899-94CF-98C11F78F397}" destId="{455CEC95-13D7-41CB-9F9A-678687F63F27}" srcOrd="0" destOrd="0" presId="urn:microsoft.com/office/officeart/2005/8/layout/hProcess10"/>
    <dgm:cxn modelId="{507ABBE0-DA87-49D1-9640-F268C153E1DF}" type="presParOf" srcId="{455CEC95-13D7-41CB-9F9A-678687F63F27}" destId="{FE25F698-5790-4354-9D5C-76CCF48D5940}" srcOrd="0" destOrd="0" presId="urn:microsoft.com/office/officeart/2005/8/layout/hProcess10"/>
    <dgm:cxn modelId="{339FEA70-A83F-4073-BB66-F56A97B38120}" type="presParOf" srcId="{455CEC95-13D7-41CB-9F9A-678687F63F27}" destId="{C4297E80-4FF4-4F95-9E08-E1E2931CD520}" srcOrd="1" destOrd="0" presId="urn:microsoft.com/office/officeart/2005/8/layout/hProcess10"/>
    <dgm:cxn modelId="{5BB7F7EE-02FD-4132-9022-5B880BCFD5B5}" type="presParOf" srcId="{518E55AD-E332-4899-94CF-98C11F78F397}" destId="{F1D5A576-02D9-46A8-935B-8D118D81C5E6}" srcOrd="1" destOrd="0" presId="urn:microsoft.com/office/officeart/2005/8/layout/hProcess10"/>
    <dgm:cxn modelId="{78CFB958-9112-422F-9371-FD7B9AECA78B}" type="presParOf" srcId="{F1D5A576-02D9-46A8-935B-8D118D81C5E6}" destId="{E7EDA272-64C2-469D-B386-884BF8C87A1E}" srcOrd="0" destOrd="0" presId="urn:microsoft.com/office/officeart/2005/8/layout/hProcess10"/>
    <dgm:cxn modelId="{03669C79-C6BB-400B-92D2-7542FD5972E0}" type="presParOf" srcId="{518E55AD-E332-4899-94CF-98C11F78F397}" destId="{1B5C58AB-133C-4235-BEA0-25F0A93497C8}" srcOrd="2" destOrd="0" presId="urn:microsoft.com/office/officeart/2005/8/layout/hProcess10"/>
    <dgm:cxn modelId="{CCDD1068-68A0-4FA6-AE7C-B573391D19C3}" type="presParOf" srcId="{1B5C58AB-133C-4235-BEA0-25F0A93497C8}" destId="{CC1FD948-58E1-402C-8531-796F693789CD}" srcOrd="0" destOrd="0" presId="urn:microsoft.com/office/officeart/2005/8/layout/hProcess10"/>
    <dgm:cxn modelId="{1FE464D7-CD6E-429C-A723-82AE31FD9729}" type="presParOf" srcId="{1B5C58AB-133C-4235-BEA0-25F0A93497C8}" destId="{B28BAD43-7CCB-4E2B-B6BA-5F62BCB8647B}" srcOrd="1" destOrd="0" presId="urn:microsoft.com/office/officeart/2005/8/layout/hProcess10"/>
    <dgm:cxn modelId="{AF37BFEF-8437-4094-B486-A65F475D7FF5}" type="presParOf" srcId="{518E55AD-E332-4899-94CF-98C11F78F397}" destId="{6A2DEBCA-AE17-432B-A5F2-3BC47F279A57}" srcOrd="3" destOrd="0" presId="urn:microsoft.com/office/officeart/2005/8/layout/hProcess10"/>
    <dgm:cxn modelId="{CACAE2FF-5BA9-48A6-AEE5-4060FD57340A}" type="presParOf" srcId="{6A2DEBCA-AE17-432B-A5F2-3BC47F279A57}" destId="{797735BF-44AB-4481-9B17-08F4845C6FF5}" srcOrd="0" destOrd="0" presId="urn:microsoft.com/office/officeart/2005/8/layout/hProcess10"/>
    <dgm:cxn modelId="{F6AD6366-6917-401E-95CC-6C4A1F126624}" type="presParOf" srcId="{518E55AD-E332-4899-94CF-98C11F78F397}" destId="{38CB7101-3079-49DF-8296-3729C1DEBC3D}" srcOrd="4" destOrd="0" presId="urn:microsoft.com/office/officeart/2005/8/layout/hProcess10"/>
    <dgm:cxn modelId="{EE5E2B46-94F2-493D-BF4B-F616C75351F9}" type="presParOf" srcId="{38CB7101-3079-49DF-8296-3729C1DEBC3D}" destId="{58441B3E-EA26-460E-AEBE-A20D98CE306F}" srcOrd="0" destOrd="0" presId="urn:microsoft.com/office/officeart/2005/8/layout/hProcess10"/>
    <dgm:cxn modelId="{B2B8AD92-05E5-47C4-82EA-6F65742F89AB}" type="presParOf" srcId="{38CB7101-3079-49DF-8296-3729C1DEBC3D}" destId="{45E37696-1F6E-470B-AF5D-B4668B70A028}"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5F698-5790-4354-9D5C-76CCF48D5940}">
      <dsp:nvSpPr>
        <dsp:cNvPr id="0" name=""/>
        <dsp:cNvSpPr/>
      </dsp:nvSpPr>
      <dsp:spPr>
        <a:xfrm>
          <a:off x="0" y="29810"/>
          <a:ext cx="1823063" cy="182306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297E80-4FF4-4F95-9E08-E1E2931CD520}">
      <dsp:nvSpPr>
        <dsp:cNvPr id="0" name=""/>
        <dsp:cNvSpPr/>
      </dsp:nvSpPr>
      <dsp:spPr>
        <a:xfrm>
          <a:off x="363944" y="1676966"/>
          <a:ext cx="1823063" cy="1124538"/>
        </a:xfrm>
        <a:prstGeom prst="roundRect">
          <a:avLst>
            <a:gd name="adj" fmla="val 10000"/>
          </a:avLst>
        </a:prstGeom>
        <a:solidFill>
          <a:srgbClr val="A7CE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Limited atmospheric observations</a:t>
          </a:r>
        </a:p>
        <a:p>
          <a:pPr marL="57150" lvl="1" indent="-57150" algn="l" defTabSz="400050">
            <a:lnSpc>
              <a:spcPct val="90000"/>
            </a:lnSpc>
            <a:spcBef>
              <a:spcPct val="0"/>
            </a:spcBef>
            <a:spcAft>
              <a:spcPct val="15000"/>
            </a:spcAft>
            <a:buChar char="•"/>
          </a:pPr>
          <a:r>
            <a:rPr lang="en-US" sz="900" kern="1200"/>
            <a:t>Meteorological observations are performed only a few times a day with one-point measurements</a:t>
          </a:r>
        </a:p>
      </dsp:txBody>
      <dsp:txXfrm>
        <a:off x="396881" y="1709903"/>
        <a:ext cx="1757189" cy="1058664"/>
      </dsp:txXfrm>
    </dsp:sp>
    <dsp:sp modelId="{F1D5A576-02D9-46A8-935B-8D118D81C5E6}">
      <dsp:nvSpPr>
        <dsp:cNvPr id="0" name=""/>
        <dsp:cNvSpPr/>
      </dsp:nvSpPr>
      <dsp:spPr>
        <a:xfrm rot="41346">
          <a:off x="2168262" y="739505"/>
          <a:ext cx="345235" cy="43805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168266" y="826493"/>
        <a:ext cx="241665" cy="262834"/>
      </dsp:txXfrm>
    </dsp:sp>
    <dsp:sp modelId="{CC1FD948-58E1-402C-8531-796F693789CD}">
      <dsp:nvSpPr>
        <dsp:cNvPr id="0" name=""/>
        <dsp:cNvSpPr/>
      </dsp:nvSpPr>
      <dsp:spPr>
        <a:xfrm>
          <a:off x="2809380" y="63600"/>
          <a:ext cx="1823063" cy="182306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8BAD43-7CCB-4E2B-B6BA-5F62BCB8647B}">
      <dsp:nvSpPr>
        <dsp:cNvPr id="0" name=""/>
        <dsp:cNvSpPr/>
      </dsp:nvSpPr>
      <dsp:spPr>
        <a:xfrm>
          <a:off x="3148125" y="1676975"/>
          <a:ext cx="1823063" cy="1155129"/>
        </a:xfrm>
        <a:prstGeom prst="roundRect">
          <a:avLst>
            <a:gd name="adj" fmla="val 10000"/>
          </a:avLst>
        </a:prstGeom>
        <a:solidFill>
          <a:srgbClr val="A7CE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No night observations</a:t>
          </a:r>
        </a:p>
        <a:p>
          <a:pPr marL="57150" lvl="1" indent="-57150" algn="l" defTabSz="400050">
            <a:lnSpc>
              <a:spcPct val="90000"/>
            </a:lnSpc>
            <a:spcBef>
              <a:spcPct val="0"/>
            </a:spcBef>
            <a:spcAft>
              <a:spcPct val="15000"/>
            </a:spcAft>
            <a:buChar char="•"/>
          </a:pPr>
          <a:r>
            <a:rPr lang="en-US" sz="900" kern="1200"/>
            <a:t>Observations are only taken during day-time and form basis for the next day plan of attack</a:t>
          </a:r>
        </a:p>
      </dsp:txBody>
      <dsp:txXfrm>
        <a:off x="3181958" y="1710808"/>
        <a:ext cx="1755397" cy="1087463"/>
      </dsp:txXfrm>
    </dsp:sp>
    <dsp:sp modelId="{6A2DEBCA-AE17-432B-A5F2-3BC47F279A57}">
      <dsp:nvSpPr>
        <dsp:cNvPr id="0" name=""/>
        <dsp:cNvSpPr/>
      </dsp:nvSpPr>
      <dsp:spPr>
        <a:xfrm rot="21560460">
          <a:off x="5005512" y="739182"/>
          <a:ext cx="373104" cy="43805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005516" y="827437"/>
        <a:ext cx="261173" cy="262834"/>
      </dsp:txXfrm>
    </dsp:sp>
    <dsp:sp modelId="{58441B3E-EA26-460E-AEBE-A20D98CE306F}">
      <dsp:nvSpPr>
        <dsp:cNvPr id="0" name=""/>
        <dsp:cNvSpPr/>
      </dsp:nvSpPr>
      <dsp:spPr>
        <a:xfrm>
          <a:off x="5698387" y="30370"/>
          <a:ext cx="1823063" cy="182306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E37696-1F6E-470B-AF5D-B4668B70A028}">
      <dsp:nvSpPr>
        <dsp:cNvPr id="0" name=""/>
        <dsp:cNvSpPr/>
      </dsp:nvSpPr>
      <dsp:spPr>
        <a:xfrm>
          <a:off x="5957287" y="1664665"/>
          <a:ext cx="1823063" cy="1288049"/>
        </a:xfrm>
        <a:prstGeom prst="roundRect">
          <a:avLst>
            <a:gd name="adj" fmla="val 10000"/>
          </a:avLst>
        </a:prstGeom>
        <a:solidFill>
          <a:srgbClr val="A7CE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No reliable ember spread models</a:t>
          </a:r>
        </a:p>
        <a:p>
          <a:pPr marL="57150" lvl="1" indent="-57150" algn="l" defTabSz="400050">
            <a:lnSpc>
              <a:spcPct val="90000"/>
            </a:lnSpc>
            <a:spcBef>
              <a:spcPct val="0"/>
            </a:spcBef>
            <a:spcAft>
              <a:spcPct val="15000"/>
            </a:spcAft>
            <a:buChar char="•"/>
          </a:pPr>
          <a:r>
            <a:rPr lang="en-US" sz="900" kern="1200"/>
            <a:t>Existing ember spread models rely on weather forecast – does not include fire induced weather</a:t>
          </a:r>
        </a:p>
      </dsp:txBody>
      <dsp:txXfrm>
        <a:off x="5995013" y="1702391"/>
        <a:ext cx="1747611" cy="121259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Lora"/>
      <a:defRPr sz="1400" b="0" i="0" u="none" strike="noStrike" cap="none">
        <a:solidFill>
          <a:srgbClr val="000000"/>
        </a:solidFill>
        <a:latin typeface="Lora" pitchFamily="2" charset="0"/>
        <a:ea typeface="Lora" pitchFamily="2" charset="0"/>
        <a:cs typeface="Lora"/>
        <a:sym typeface="Lora"/>
      </a:defRPr>
    </a:lvl1pPr>
    <a:lvl2pPr marR="0" lvl="1"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Font typeface="Lora"/>
      <a:defRPr sz="1400" b="0" i="0" u="none" strike="noStrike" cap="none">
        <a:solidFill>
          <a:srgbClr val="000000"/>
        </a:solidFill>
        <a:latin typeface="Lora"/>
        <a:ea typeface="Lora"/>
        <a:cs typeface="Lora"/>
        <a:sym typeface="Lor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Lora"/>
              <a:buNone/>
              <a:tabLst/>
              <a:defRPr/>
            </a:pPr>
            <a:r>
              <a:rPr lang="en-US">
                <a:solidFill>
                  <a:schemeClr val="bg2">
                    <a:lumMod val="20000"/>
                    <a:lumOff val="80000"/>
                  </a:schemeClr>
                </a:solidFill>
                <a:latin typeface="Lora" pitchFamily="2" charset="0"/>
              </a:rPr>
              <a:t>In sum, our WINDTELLECT API obtains real-time wind information from drones without the need for expensive wind sensors and pilots. It also automatically identifies fire fronts where these wind profiles are taken. This information is next synthesized and ready to be distributed in real time for customers, such as National Lab to improve wildfire spread predictions.</a:t>
            </a:r>
          </a:p>
          <a:p>
            <a:pPr marL="158750" marR="0" lvl="0" indent="0" algn="l" defTabSz="914400" rtl="0" eaLnBrk="1" fontAlgn="auto" latinLnBrk="0" hangingPunct="1">
              <a:lnSpc>
                <a:spcPct val="100000"/>
              </a:lnSpc>
              <a:spcBef>
                <a:spcPts val="0"/>
              </a:spcBef>
              <a:spcAft>
                <a:spcPts val="0"/>
              </a:spcAft>
              <a:buClr>
                <a:srgbClr val="000000"/>
              </a:buClr>
              <a:buSzPts val="1100"/>
              <a:buFont typeface="Lora"/>
              <a:buNone/>
              <a:tabLst/>
              <a:defRPr/>
            </a:pPr>
            <a:endParaRPr lang="en-US" sz="1100" b="0" i="0" u="none" strike="noStrike" cap="none">
              <a:solidFill>
                <a:srgbClr val="000000"/>
              </a:solidFill>
              <a:effectLst/>
              <a:latin typeface="Lora" pitchFamily="2" charset="0"/>
              <a:ea typeface="Lora" pitchFamily="2" charset="0"/>
              <a:cs typeface="Lora"/>
              <a:sym typeface="Lora"/>
            </a:endParaRPr>
          </a:p>
        </p:txBody>
      </p:sp>
    </p:spTree>
    <p:extLst>
      <p:ext uri="{BB962C8B-B14F-4D97-AF65-F5344CB8AC3E}">
        <p14:creationId xmlns:p14="http://schemas.microsoft.com/office/powerpoint/2010/main" val="2005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a:ln w="0"/>
                <a:solidFill>
                  <a:srgbClr val="184769"/>
                </a:solidFill>
                <a:effectLst>
                  <a:outerShdw blurRad="38100" dist="19050" dir="2700000" algn="tl" rotWithShape="0">
                    <a:srgbClr val="FFFFFF">
                      <a:alpha val="40000"/>
                    </a:srgbClr>
                  </a:outerShdw>
                </a:effectLst>
              </a:rPr>
              <a:t>Using machine learning methods, winds are estimated by combining aircraft state measurements with GPS observations. This eliminates the need for wind sensors that limit operational flexibility and reduce flight time</a:t>
            </a:r>
            <a:endParaRPr lang="en-US" sz="1100">
              <a:ln w="0"/>
              <a:solidFill>
                <a:srgbClr val="184769"/>
              </a:solidFill>
              <a:effectLst>
                <a:outerShdw blurRad="38100" dist="19050" dir="2700000" algn="tl" rotWithShape="0">
                  <a:srgbClr val="FFFFFF">
                    <a:alpha val="40000"/>
                  </a:srgbClr>
                </a:outerShdw>
              </a:effectLst>
              <a:latin typeface="Lora" pitchFamily="2" charset="0"/>
            </a:endParaRPr>
          </a:p>
          <a:p>
            <a:endParaRPr lang="en-US"/>
          </a:p>
        </p:txBody>
      </p:sp>
    </p:spTree>
    <p:extLst>
      <p:ext uri="{BB962C8B-B14F-4D97-AF65-F5344CB8AC3E}">
        <p14:creationId xmlns:p14="http://schemas.microsoft.com/office/powerpoint/2010/main" val="2621602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Prescribed</a:t>
            </a:r>
            <a:r>
              <a:rPr lang="en-US" baseline="0" dirty="0"/>
              <a:t> fire on Lake Jackson 2020</a:t>
            </a:r>
            <a:endParaRPr lang="en-US" dirty="0"/>
          </a:p>
        </p:txBody>
      </p:sp>
    </p:spTree>
    <p:extLst>
      <p:ext uri="{BB962C8B-B14F-4D97-AF65-F5344CB8AC3E}">
        <p14:creationId xmlns:p14="http://schemas.microsoft.com/office/powerpoint/2010/main" val="13810695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 3 columns">
  <p:cSld name="Title + 3 columns">
    <p:spTree>
      <p:nvGrpSpPr>
        <p:cNvPr id="1" name="Shape 212"/>
        <p:cNvGrpSpPr/>
        <p:nvPr/>
      </p:nvGrpSpPr>
      <p:grpSpPr>
        <a:xfrm>
          <a:off x="0" y="0"/>
          <a:ext cx="0" cy="0"/>
          <a:chOff x="0" y="0"/>
          <a:chExt cx="0" cy="0"/>
        </a:xfrm>
      </p:grpSpPr>
      <p:sp>
        <p:nvSpPr>
          <p:cNvPr id="214" name="Google Shape;214;p7"/>
          <p:cNvSpPr txBox="1">
            <a:spLocks noGrp="1"/>
          </p:cNvSpPr>
          <p:nvPr>
            <p:ph type="title"/>
          </p:nvPr>
        </p:nvSpPr>
        <p:spPr>
          <a:xfrm>
            <a:off x="1732701" y="1735600"/>
            <a:ext cx="4944300" cy="6453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atin typeface="Lora" pitchFamily="2" charset="0"/>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r>
              <a:rPr lang="en-US"/>
              <a:t>Click to edit Master title style</a:t>
            </a:r>
            <a:endParaRPr/>
          </a:p>
        </p:txBody>
      </p:sp>
      <p:sp>
        <p:nvSpPr>
          <p:cNvPr id="215" name="Google Shape;215;p7"/>
          <p:cNvSpPr txBox="1">
            <a:spLocks noGrp="1"/>
          </p:cNvSpPr>
          <p:nvPr>
            <p:ph type="body" idx="1"/>
          </p:nvPr>
        </p:nvSpPr>
        <p:spPr>
          <a:xfrm>
            <a:off x="1732700" y="2380900"/>
            <a:ext cx="2176800" cy="2544900"/>
          </a:xfrm>
          <a:prstGeom prst="rect">
            <a:avLst/>
          </a:prstGeom>
        </p:spPr>
        <p:txBody>
          <a:bodyPr spcFirstLastPara="1" wrap="square" lIns="91425" tIns="91425" rIns="91425" bIns="91425" anchor="t" anchorCtr="0">
            <a:noAutofit/>
          </a:bodyPr>
          <a:lstStyle>
            <a:lvl1pPr marL="342919" lvl="0" indent="-238139" rtl="0">
              <a:spcBef>
                <a:spcPts val="450"/>
              </a:spcBef>
              <a:spcAft>
                <a:spcPts val="0"/>
              </a:spcAft>
              <a:buSzPts val="1400"/>
              <a:buChar char="◇"/>
              <a:defRPr>
                <a:solidFill>
                  <a:schemeClr val="bg2"/>
                </a:solidFill>
                <a:latin typeface="Lora" pitchFamily="2" charset="0"/>
              </a:defRPr>
            </a:lvl1pPr>
            <a:lvl2pPr marL="685840" lvl="1" indent="-238139" rtl="0">
              <a:spcBef>
                <a:spcPts val="0"/>
              </a:spcBef>
              <a:spcAft>
                <a:spcPts val="0"/>
              </a:spcAft>
              <a:buSzPts val="1400"/>
              <a:buChar char="￭"/>
              <a:defRPr/>
            </a:lvl2pPr>
            <a:lvl3pPr marL="1028759" lvl="2" indent="-238139" rtl="0">
              <a:spcBef>
                <a:spcPts val="0"/>
              </a:spcBef>
              <a:spcAft>
                <a:spcPts val="0"/>
              </a:spcAft>
              <a:buSzPts val="1400"/>
              <a:buChar char="￮"/>
              <a:defRPr/>
            </a:lvl3pPr>
            <a:lvl4pPr marL="1371679" lvl="3" indent="-238139" rtl="0">
              <a:spcBef>
                <a:spcPts val="0"/>
              </a:spcBef>
              <a:spcAft>
                <a:spcPts val="0"/>
              </a:spcAft>
              <a:buSzPts val="1400"/>
              <a:buChar char="●"/>
              <a:defRPr/>
            </a:lvl4pPr>
            <a:lvl5pPr marL="1714599" lvl="4" indent="-238139" rtl="0">
              <a:spcBef>
                <a:spcPts val="0"/>
              </a:spcBef>
              <a:spcAft>
                <a:spcPts val="0"/>
              </a:spcAft>
              <a:buSzPts val="1400"/>
              <a:buChar char="○"/>
              <a:defRPr/>
            </a:lvl5pPr>
            <a:lvl6pPr marL="2057519" lvl="5" indent="-238139" rtl="0">
              <a:spcBef>
                <a:spcPts val="0"/>
              </a:spcBef>
              <a:spcAft>
                <a:spcPts val="0"/>
              </a:spcAft>
              <a:buSzPts val="1400"/>
              <a:buChar char="■"/>
              <a:defRPr/>
            </a:lvl6pPr>
            <a:lvl7pPr marL="2400438" lvl="6" indent="-238139" rtl="0">
              <a:spcBef>
                <a:spcPts val="0"/>
              </a:spcBef>
              <a:spcAft>
                <a:spcPts val="0"/>
              </a:spcAft>
              <a:buSzPts val="1400"/>
              <a:buChar char="●"/>
              <a:defRPr/>
            </a:lvl7pPr>
            <a:lvl8pPr marL="2743359" lvl="7" indent="-238139" rtl="0">
              <a:spcBef>
                <a:spcPts val="0"/>
              </a:spcBef>
              <a:spcAft>
                <a:spcPts val="0"/>
              </a:spcAft>
              <a:buSzPts val="1400"/>
              <a:buChar char="○"/>
              <a:defRPr/>
            </a:lvl8pPr>
            <a:lvl9pPr marL="3086278" lvl="8" indent="-238139" rtl="0">
              <a:spcBef>
                <a:spcPts val="0"/>
              </a:spcBef>
              <a:spcAft>
                <a:spcPts val="0"/>
              </a:spcAft>
              <a:buSzPts val="1400"/>
              <a:buChar char="■"/>
              <a:defRPr/>
            </a:lvl9pPr>
          </a:lstStyle>
          <a:p>
            <a:pPr lvl="0"/>
            <a:r>
              <a:rPr lang="en-US"/>
              <a:t>Click to edit Master text styles</a:t>
            </a:r>
          </a:p>
        </p:txBody>
      </p:sp>
      <p:sp>
        <p:nvSpPr>
          <p:cNvPr id="216" name="Google Shape;216;p7"/>
          <p:cNvSpPr txBox="1">
            <a:spLocks noGrp="1"/>
          </p:cNvSpPr>
          <p:nvPr>
            <p:ph type="body" idx="2"/>
          </p:nvPr>
        </p:nvSpPr>
        <p:spPr>
          <a:xfrm>
            <a:off x="4020972" y="2380900"/>
            <a:ext cx="2176800" cy="2544900"/>
          </a:xfrm>
          <a:prstGeom prst="rect">
            <a:avLst/>
          </a:prstGeom>
        </p:spPr>
        <p:txBody>
          <a:bodyPr spcFirstLastPara="1" wrap="square" lIns="91425" tIns="91425" rIns="91425" bIns="91425" anchor="t" anchorCtr="0">
            <a:noAutofit/>
          </a:bodyPr>
          <a:lstStyle>
            <a:lvl1pPr marL="342919" lvl="0" indent="-238139" rtl="0">
              <a:spcBef>
                <a:spcPts val="450"/>
              </a:spcBef>
              <a:spcAft>
                <a:spcPts val="0"/>
              </a:spcAft>
              <a:buSzPts val="1400"/>
              <a:buChar char="◇"/>
              <a:defRPr>
                <a:solidFill>
                  <a:schemeClr val="bg2"/>
                </a:solidFill>
                <a:latin typeface="Lora" pitchFamily="2" charset="0"/>
              </a:defRPr>
            </a:lvl1pPr>
            <a:lvl2pPr marL="685840" lvl="1" indent="-238139" rtl="0">
              <a:spcBef>
                <a:spcPts val="0"/>
              </a:spcBef>
              <a:spcAft>
                <a:spcPts val="0"/>
              </a:spcAft>
              <a:buSzPts val="1400"/>
              <a:buChar char="￭"/>
              <a:defRPr/>
            </a:lvl2pPr>
            <a:lvl3pPr marL="1028759" lvl="2" indent="-238139" rtl="0">
              <a:spcBef>
                <a:spcPts val="0"/>
              </a:spcBef>
              <a:spcAft>
                <a:spcPts val="0"/>
              </a:spcAft>
              <a:buSzPts val="1400"/>
              <a:buChar char="￮"/>
              <a:defRPr/>
            </a:lvl3pPr>
            <a:lvl4pPr marL="1371679" lvl="3" indent="-238139" rtl="0">
              <a:spcBef>
                <a:spcPts val="0"/>
              </a:spcBef>
              <a:spcAft>
                <a:spcPts val="0"/>
              </a:spcAft>
              <a:buSzPts val="1400"/>
              <a:buChar char="●"/>
              <a:defRPr/>
            </a:lvl4pPr>
            <a:lvl5pPr marL="1714599" lvl="4" indent="-238139" rtl="0">
              <a:spcBef>
                <a:spcPts val="0"/>
              </a:spcBef>
              <a:spcAft>
                <a:spcPts val="0"/>
              </a:spcAft>
              <a:buSzPts val="1400"/>
              <a:buChar char="○"/>
              <a:defRPr/>
            </a:lvl5pPr>
            <a:lvl6pPr marL="2057519" lvl="5" indent="-238139" rtl="0">
              <a:spcBef>
                <a:spcPts val="0"/>
              </a:spcBef>
              <a:spcAft>
                <a:spcPts val="0"/>
              </a:spcAft>
              <a:buSzPts val="1400"/>
              <a:buChar char="■"/>
              <a:defRPr/>
            </a:lvl6pPr>
            <a:lvl7pPr marL="2400438" lvl="6" indent="-238139" rtl="0">
              <a:spcBef>
                <a:spcPts val="0"/>
              </a:spcBef>
              <a:spcAft>
                <a:spcPts val="0"/>
              </a:spcAft>
              <a:buSzPts val="1400"/>
              <a:buChar char="●"/>
              <a:defRPr/>
            </a:lvl7pPr>
            <a:lvl8pPr marL="2743359" lvl="7" indent="-238139" rtl="0">
              <a:spcBef>
                <a:spcPts val="0"/>
              </a:spcBef>
              <a:spcAft>
                <a:spcPts val="0"/>
              </a:spcAft>
              <a:buSzPts val="1400"/>
              <a:buChar char="○"/>
              <a:defRPr/>
            </a:lvl8pPr>
            <a:lvl9pPr marL="3086278" lvl="8" indent="-238139" rtl="0">
              <a:spcBef>
                <a:spcPts val="0"/>
              </a:spcBef>
              <a:spcAft>
                <a:spcPts val="0"/>
              </a:spcAft>
              <a:buSzPts val="1400"/>
              <a:buChar char="■"/>
              <a:defRPr/>
            </a:lvl9pPr>
          </a:lstStyle>
          <a:p>
            <a:pPr lvl="0"/>
            <a:r>
              <a:rPr lang="en-US"/>
              <a:t>Click to edit Master text styles</a:t>
            </a:r>
          </a:p>
        </p:txBody>
      </p:sp>
      <p:sp>
        <p:nvSpPr>
          <p:cNvPr id="217" name="Google Shape;217;p7"/>
          <p:cNvSpPr txBox="1">
            <a:spLocks noGrp="1"/>
          </p:cNvSpPr>
          <p:nvPr>
            <p:ph type="body" idx="3"/>
          </p:nvPr>
        </p:nvSpPr>
        <p:spPr>
          <a:xfrm>
            <a:off x="6309245" y="2380900"/>
            <a:ext cx="2176800" cy="2544900"/>
          </a:xfrm>
          <a:prstGeom prst="rect">
            <a:avLst/>
          </a:prstGeom>
        </p:spPr>
        <p:txBody>
          <a:bodyPr spcFirstLastPara="1" wrap="square" lIns="91425" tIns="91425" rIns="91425" bIns="91425" anchor="t" anchorCtr="0">
            <a:noAutofit/>
          </a:bodyPr>
          <a:lstStyle>
            <a:lvl1pPr marL="342919" lvl="0" indent="-238139" rtl="0">
              <a:spcBef>
                <a:spcPts val="450"/>
              </a:spcBef>
              <a:spcAft>
                <a:spcPts val="0"/>
              </a:spcAft>
              <a:buSzPts val="1400"/>
              <a:buChar char="◇"/>
              <a:defRPr>
                <a:solidFill>
                  <a:schemeClr val="bg2"/>
                </a:solidFill>
                <a:latin typeface="Lora" pitchFamily="2" charset="0"/>
              </a:defRPr>
            </a:lvl1pPr>
            <a:lvl2pPr marL="685840" lvl="1" indent="-238139" rtl="0">
              <a:spcBef>
                <a:spcPts val="0"/>
              </a:spcBef>
              <a:spcAft>
                <a:spcPts val="0"/>
              </a:spcAft>
              <a:buSzPts val="1400"/>
              <a:buChar char="￭"/>
              <a:defRPr/>
            </a:lvl2pPr>
            <a:lvl3pPr marL="1028759" lvl="2" indent="-238139" rtl="0">
              <a:spcBef>
                <a:spcPts val="0"/>
              </a:spcBef>
              <a:spcAft>
                <a:spcPts val="0"/>
              </a:spcAft>
              <a:buSzPts val="1400"/>
              <a:buChar char="￮"/>
              <a:defRPr/>
            </a:lvl3pPr>
            <a:lvl4pPr marL="1371679" lvl="3" indent="-238139" rtl="0">
              <a:spcBef>
                <a:spcPts val="0"/>
              </a:spcBef>
              <a:spcAft>
                <a:spcPts val="0"/>
              </a:spcAft>
              <a:buSzPts val="1400"/>
              <a:buChar char="●"/>
              <a:defRPr/>
            </a:lvl4pPr>
            <a:lvl5pPr marL="1714599" lvl="4" indent="-238139" rtl="0">
              <a:spcBef>
                <a:spcPts val="0"/>
              </a:spcBef>
              <a:spcAft>
                <a:spcPts val="0"/>
              </a:spcAft>
              <a:buSzPts val="1400"/>
              <a:buChar char="○"/>
              <a:defRPr/>
            </a:lvl5pPr>
            <a:lvl6pPr marL="2057519" lvl="5" indent="-238139" rtl="0">
              <a:spcBef>
                <a:spcPts val="0"/>
              </a:spcBef>
              <a:spcAft>
                <a:spcPts val="0"/>
              </a:spcAft>
              <a:buSzPts val="1400"/>
              <a:buChar char="■"/>
              <a:defRPr/>
            </a:lvl6pPr>
            <a:lvl7pPr marL="2400438" lvl="6" indent="-238139" rtl="0">
              <a:spcBef>
                <a:spcPts val="0"/>
              </a:spcBef>
              <a:spcAft>
                <a:spcPts val="0"/>
              </a:spcAft>
              <a:buSzPts val="1400"/>
              <a:buChar char="●"/>
              <a:defRPr/>
            </a:lvl7pPr>
            <a:lvl8pPr marL="2743359" lvl="7" indent="-238139" rtl="0">
              <a:spcBef>
                <a:spcPts val="0"/>
              </a:spcBef>
              <a:spcAft>
                <a:spcPts val="0"/>
              </a:spcAft>
              <a:buSzPts val="1400"/>
              <a:buChar char="○"/>
              <a:defRPr/>
            </a:lvl8pPr>
            <a:lvl9pPr marL="3086278" lvl="8" indent="-238139" rtl="0">
              <a:spcBef>
                <a:spcPts val="0"/>
              </a:spcBef>
              <a:spcAft>
                <a:spcPts val="0"/>
              </a:spcAft>
              <a:buSzPts val="1400"/>
              <a:buChar char="■"/>
              <a:defRPr/>
            </a:lvl9pPr>
          </a:lstStyle>
          <a:p>
            <a:pPr lvl="0"/>
            <a:r>
              <a:rPr lang="en-US"/>
              <a:t>Click to edit Master text styles</a:t>
            </a:r>
          </a:p>
        </p:txBody>
      </p:sp>
      <p:pic>
        <p:nvPicPr>
          <p:cNvPr id="2" name="Picture 1">
            <a:extLst>
              <a:ext uri="{FF2B5EF4-FFF2-40B4-BE49-F238E27FC236}">
                <a16:creationId xmlns:a16="http://schemas.microsoft.com/office/drawing/2014/main" id="{C39B3392-1C77-6541-7109-D42DD203A14A}"/>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4477456"/>
            <a:ext cx="1410393" cy="612180"/>
          </a:xfrm>
          <a:prstGeom prst="rect">
            <a:avLst/>
          </a:prstGeom>
        </p:spPr>
      </p:pic>
      <p:sp>
        <p:nvSpPr>
          <p:cNvPr id="3" name="Google Shape;8;p1">
            <a:extLst>
              <a:ext uri="{FF2B5EF4-FFF2-40B4-BE49-F238E27FC236}">
                <a16:creationId xmlns:a16="http://schemas.microsoft.com/office/drawing/2014/main" id="{F523FD66-36B8-3324-22A8-65766A442F5F}"/>
              </a:ext>
            </a:extLst>
          </p:cNvPr>
          <p:cNvSpPr txBox="1">
            <a:spLocks noGrp="1"/>
          </p:cNvSpPr>
          <p:nvPr>
            <p:ph type="sldNum" idx="12"/>
          </p:nvPr>
        </p:nvSpPr>
        <p:spPr>
          <a:xfrm>
            <a:off x="8494444" y="4618557"/>
            <a:ext cx="548700" cy="357900"/>
          </a:xfrm>
          <a:prstGeom prst="rect">
            <a:avLst/>
          </a:prstGeom>
          <a:noFill/>
          <a:ln>
            <a:noFill/>
          </a:ln>
        </p:spPr>
        <p:txBody>
          <a:bodyPr spcFirstLastPara="1" wrap="square" lIns="91425" tIns="91425" rIns="91425" bIns="91425" anchor="t" anchorCtr="0">
            <a:noAutofit/>
          </a:bodyPr>
          <a:lstStyle>
            <a:lvl1pPr lvl="0">
              <a:buNone/>
              <a:defRPr sz="900">
                <a:solidFill>
                  <a:srgbClr val="19BBD5"/>
                </a:solidFill>
                <a:latin typeface="Lora" pitchFamily="2" charset="0"/>
                <a:ea typeface="Lora" pitchFamily="2" charset="0"/>
                <a:cs typeface="Lora"/>
                <a:sym typeface="Lora"/>
              </a:defRPr>
            </a:lvl1pPr>
            <a:lvl2pPr lvl="1">
              <a:buNone/>
              <a:defRPr sz="900">
                <a:solidFill>
                  <a:srgbClr val="19BBD5"/>
                </a:solidFill>
                <a:latin typeface="Lora"/>
                <a:ea typeface="Lora"/>
                <a:cs typeface="Lora"/>
                <a:sym typeface="Lora"/>
              </a:defRPr>
            </a:lvl2pPr>
            <a:lvl3pPr lvl="2">
              <a:buNone/>
              <a:defRPr sz="900">
                <a:solidFill>
                  <a:srgbClr val="19BBD5"/>
                </a:solidFill>
                <a:latin typeface="Lora"/>
                <a:ea typeface="Lora"/>
                <a:cs typeface="Lora"/>
                <a:sym typeface="Lora"/>
              </a:defRPr>
            </a:lvl3pPr>
            <a:lvl4pPr lvl="3">
              <a:buNone/>
              <a:defRPr sz="900">
                <a:solidFill>
                  <a:srgbClr val="19BBD5"/>
                </a:solidFill>
                <a:latin typeface="Lora"/>
                <a:ea typeface="Lora"/>
                <a:cs typeface="Lora"/>
                <a:sym typeface="Lora"/>
              </a:defRPr>
            </a:lvl4pPr>
            <a:lvl5pPr lvl="4">
              <a:buNone/>
              <a:defRPr sz="900">
                <a:solidFill>
                  <a:srgbClr val="19BBD5"/>
                </a:solidFill>
                <a:latin typeface="Lora"/>
                <a:ea typeface="Lora"/>
                <a:cs typeface="Lora"/>
                <a:sym typeface="Lora"/>
              </a:defRPr>
            </a:lvl5pPr>
            <a:lvl6pPr lvl="5">
              <a:buNone/>
              <a:defRPr sz="900">
                <a:solidFill>
                  <a:srgbClr val="19BBD5"/>
                </a:solidFill>
                <a:latin typeface="Lora"/>
                <a:ea typeface="Lora"/>
                <a:cs typeface="Lora"/>
                <a:sym typeface="Lora"/>
              </a:defRPr>
            </a:lvl6pPr>
            <a:lvl7pPr lvl="6">
              <a:buNone/>
              <a:defRPr sz="900">
                <a:solidFill>
                  <a:srgbClr val="19BBD5"/>
                </a:solidFill>
                <a:latin typeface="Lora"/>
                <a:ea typeface="Lora"/>
                <a:cs typeface="Lora"/>
                <a:sym typeface="Lora"/>
              </a:defRPr>
            </a:lvl7pPr>
            <a:lvl8pPr lvl="7">
              <a:buNone/>
              <a:defRPr sz="900">
                <a:solidFill>
                  <a:srgbClr val="19BBD5"/>
                </a:solidFill>
                <a:latin typeface="Lora"/>
                <a:ea typeface="Lora"/>
                <a:cs typeface="Lora"/>
                <a:sym typeface="Lora"/>
              </a:defRPr>
            </a:lvl8pPr>
            <a:lvl9pPr lvl="8">
              <a:buNone/>
              <a:defRPr sz="900">
                <a:solidFill>
                  <a:srgbClr val="19BBD5"/>
                </a:solidFill>
                <a:latin typeface="Lora"/>
                <a:ea typeface="Lora"/>
                <a:cs typeface="Lora"/>
                <a:sym typeface="Lor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7168987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 3 columns" preserve="1">
  <p:cSld name="1_Title + 3 columns">
    <p:spTree>
      <p:nvGrpSpPr>
        <p:cNvPr id="1" name="Shape 212"/>
        <p:cNvGrpSpPr/>
        <p:nvPr/>
      </p:nvGrpSpPr>
      <p:grpSpPr>
        <a:xfrm>
          <a:off x="0" y="0"/>
          <a:ext cx="0" cy="0"/>
          <a:chOff x="0" y="0"/>
          <a:chExt cx="0" cy="0"/>
        </a:xfrm>
      </p:grpSpPr>
      <p:sp>
        <p:nvSpPr>
          <p:cNvPr id="214" name="Google Shape;214;p7"/>
          <p:cNvSpPr txBox="1">
            <a:spLocks noGrp="1"/>
          </p:cNvSpPr>
          <p:nvPr>
            <p:ph type="title"/>
          </p:nvPr>
        </p:nvSpPr>
        <p:spPr>
          <a:xfrm>
            <a:off x="1732701" y="1735600"/>
            <a:ext cx="4944300" cy="6453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atin typeface="Lora" pitchFamily="2" charset="0"/>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r>
              <a:rPr lang="en-US"/>
              <a:t>Click to edit Master title style</a:t>
            </a:r>
            <a:endParaRPr/>
          </a:p>
        </p:txBody>
      </p:sp>
      <p:sp>
        <p:nvSpPr>
          <p:cNvPr id="215" name="Google Shape;215;p7"/>
          <p:cNvSpPr txBox="1">
            <a:spLocks noGrp="1"/>
          </p:cNvSpPr>
          <p:nvPr>
            <p:ph type="body" idx="1"/>
          </p:nvPr>
        </p:nvSpPr>
        <p:spPr>
          <a:xfrm>
            <a:off x="1732700" y="2380900"/>
            <a:ext cx="2176800" cy="2544900"/>
          </a:xfrm>
          <a:prstGeom prst="rect">
            <a:avLst/>
          </a:prstGeom>
        </p:spPr>
        <p:txBody>
          <a:bodyPr spcFirstLastPara="1" wrap="square" lIns="91425" tIns="91425" rIns="91425" bIns="91425" anchor="t" anchorCtr="0">
            <a:noAutofit/>
          </a:bodyPr>
          <a:lstStyle>
            <a:lvl1pPr marL="342919" lvl="0" indent="-238139" rtl="0">
              <a:spcBef>
                <a:spcPts val="450"/>
              </a:spcBef>
              <a:spcAft>
                <a:spcPts val="0"/>
              </a:spcAft>
              <a:buSzPts val="1400"/>
              <a:buChar char="◇"/>
              <a:defRPr>
                <a:solidFill>
                  <a:schemeClr val="bg2"/>
                </a:solidFill>
                <a:latin typeface="Lora" pitchFamily="2" charset="0"/>
              </a:defRPr>
            </a:lvl1pPr>
            <a:lvl2pPr marL="685840" lvl="1" indent="-238139" rtl="0">
              <a:spcBef>
                <a:spcPts val="0"/>
              </a:spcBef>
              <a:spcAft>
                <a:spcPts val="0"/>
              </a:spcAft>
              <a:buSzPts val="1400"/>
              <a:buChar char="￭"/>
              <a:defRPr/>
            </a:lvl2pPr>
            <a:lvl3pPr marL="1028759" lvl="2" indent="-238139" rtl="0">
              <a:spcBef>
                <a:spcPts val="0"/>
              </a:spcBef>
              <a:spcAft>
                <a:spcPts val="0"/>
              </a:spcAft>
              <a:buSzPts val="1400"/>
              <a:buChar char="￮"/>
              <a:defRPr/>
            </a:lvl3pPr>
            <a:lvl4pPr marL="1371679" lvl="3" indent="-238139" rtl="0">
              <a:spcBef>
                <a:spcPts val="0"/>
              </a:spcBef>
              <a:spcAft>
                <a:spcPts val="0"/>
              </a:spcAft>
              <a:buSzPts val="1400"/>
              <a:buChar char="●"/>
              <a:defRPr/>
            </a:lvl4pPr>
            <a:lvl5pPr marL="1714599" lvl="4" indent="-238139" rtl="0">
              <a:spcBef>
                <a:spcPts val="0"/>
              </a:spcBef>
              <a:spcAft>
                <a:spcPts val="0"/>
              </a:spcAft>
              <a:buSzPts val="1400"/>
              <a:buChar char="○"/>
              <a:defRPr/>
            </a:lvl5pPr>
            <a:lvl6pPr marL="2057519" lvl="5" indent="-238139" rtl="0">
              <a:spcBef>
                <a:spcPts val="0"/>
              </a:spcBef>
              <a:spcAft>
                <a:spcPts val="0"/>
              </a:spcAft>
              <a:buSzPts val="1400"/>
              <a:buChar char="■"/>
              <a:defRPr/>
            </a:lvl6pPr>
            <a:lvl7pPr marL="2400438" lvl="6" indent="-238139" rtl="0">
              <a:spcBef>
                <a:spcPts val="0"/>
              </a:spcBef>
              <a:spcAft>
                <a:spcPts val="0"/>
              </a:spcAft>
              <a:buSzPts val="1400"/>
              <a:buChar char="●"/>
              <a:defRPr/>
            </a:lvl7pPr>
            <a:lvl8pPr marL="2743359" lvl="7" indent="-238139" rtl="0">
              <a:spcBef>
                <a:spcPts val="0"/>
              </a:spcBef>
              <a:spcAft>
                <a:spcPts val="0"/>
              </a:spcAft>
              <a:buSzPts val="1400"/>
              <a:buChar char="○"/>
              <a:defRPr/>
            </a:lvl8pPr>
            <a:lvl9pPr marL="3086278" lvl="8" indent="-238139" rtl="0">
              <a:spcBef>
                <a:spcPts val="0"/>
              </a:spcBef>
              <a:spcAft>
                <a:spcPts val="0"/>
              </a:spcAft>
              <a:buSzPts val="1400"/>
              <a:buChar char="■"/>
              <a:defRPr/>
            </a:lvl9pPr>
          </a:lstStyle>
          <a:p>
            <a:pPr lvl="0"/>
            <a:r>
              <a:rPr lang="en-US"/>
              <a:t>Click to edit Master text styles</a:t>
            </a:r>
          </a:p>
        </p:txBody>
      </p:sp>
      <p:sp>
        <p:nvSpPr>
          <p:cNvPr id="216" name="Google Shape;216;p7"/>
          <p:cNvSpPr txBox="1">
            <a:spLocks noGrp="1"/>
          </p:cNvSpPr>
          <p:nvPr>
            <p:ph type="body" idx="2"/>
          </p:nvPr>
        </p:nvSpPr>
        <p:spPr>
          <a:xfrm>
            <a:off x="4020972" y="2380900"/>
            <a:ext cx="2176800" cy="2544900"/>
          </a:xfrm>
          <a:prstGeom prst="rect">
            <a:avLst/>
          </a:prstGeom>
        </p:spPr>
        <p:txBody>
          <a:bodyPr spcFirstLastPara="1" wrap="square" lIns="91425" tIns="91425" rIns="91425" bIns="91425" anchor="t" anchorCtr="0">
            <a:noAutofit/>
          </a:bodyPr>
          <a:lstStyle>
            <a:lvl1pPr marL="342919" lvl="0" indent="-238139" rtl="0">
              <a:spcBef>
                <a:spcPts val="450"/>
              </a:spcBef>
              <a:spcAft>
                <a:spcPts val="0"/>
              </a:spcAft>
              <a:buSzPts val="1400"/>
              <a:buChar char="◇"/>
              <a:defRPr>
                <a:solidFill>
                  <a:schemeClr val="bg2"/>
                </a:solidFill>
                <a:latin typeface="Lora" pitchFamily="2" charset="0"/>
              </a:defRPr>
            </a:lvl1pPr>
            <a:lvl2pPr marL="685840" lvl="1" indent="-238139" rtl="0">
              <a:spcBef>
                <a:spcPts val="0"/>
              </a:spcBef>
              <a:spcAft>
                <a:spcPts val="0"/>
              </a:spcAft>
              <a:buSzPts val="1400"/>
              <a:buChar char="￭"/>
              <a:defRPr/>
            </a:lvl2pPr>
            <a:lvl3pPr marL="1028759" lvl="2" indent="-238139" rtl="0">
              <a:spcBef>
                <a:spcPts val="0"/>
              </a:spcBef>
              <a:spcAft>
                <a:spcPts val="0"/>
              </a:spcAft>
              <a:buSzPts val="1400"/>
              <a:buChar char="￮"/>
              <a:defRPr/>
            </a:lvl3pPr>
            <a:lvl4pPr marL="1371679" lvl="3" indent="-238139" rtl="0">
              <a:spcBef>
                <a:spcPts val="0"/>
              </a:spcBef>
              <a:spcAft>
                <a:spcPts val="0"/>
              </a:spcAft>
              <a:buSzPts val="1400"/>
              <a:buChar char="●"/>
              <a:defRPr/>
            </a:lvl4pPr>
            <a:lvl5pPr marL="1714599" lvl="4" indent="-238139" rtl="0">
              <a:spcBef>
                <a:spcPts val="0"/>
              </a:spcBef>
              <a:spcAft>
                <a:spcPts val="0"/>
              </a:spcAft>
              <a:buSzPts val="1400"/>
              <a:buChar char="○"/>
              <a:defRPr/>
            </a:lvl5pPr>
            <a:lvl6pPr marL="2057519" lvl="5" indent="-238139" rtl="0">
              <a:spcBef>
                <a:spcPts val="0"/>
              </a:spcBef>
              <a:spcAft>
                <a:spcPts val="0"/>
              </a:spcAft>
              <a:buSzPts val="1400"/>
              <a:buChar char="■"/>
              <a:defRPr/>
            </a:lvl6pPr>
            <a:lvl7pPr marL="2400438" lvl="6" indent="-238139" rtl="0">
              <a:spcBef>
                <a:spcPts val="0"/>
              </a:spcBef>
              <a:spcAft>
                <a:spcPts val="0"/>
              </a:spcAft>
              <a:buSzPts val="1400"/>
              <a:buChar char="●"/>
              <a:defRPr/>
            </a:lvl7pPr>
            <a:lvl8pPr marL="2743359" lvl="7" indent="-238139" rtl="0">
              <a:spcBef>
                <a:spcPts val="0"/>
              </a:spcBef>
              <a:spcAft>
                <a:spcPts val="0"/>
              </a:spcAft>
              <a:buSzPts val="1400"/>
              <a:buChar char="○"/>
              <a:defRPr/>
            </a:lvl8pPr>
            <a:lvl9pPr marL="3086278" lvl="8" indent="-238139" rtl="0">
              <a:spcBef>
                <a:spcPts val="0"/>
              </a:spcBef>
              <a:spcAft>
                <a:spcPts val="0"/>
              </a:spcAft>
              <a:buSzPts val="1400"/>
              <a:buChar char="■"/>
              <a:defRPr/>
            </a:lvl9pPr>
          </a:lstStyle>
          <a:p>
            <a:pPr lvl="0"/>
            <a:r>
              <a:rPr lang="en-US"/>
              <a:t>Click to edit Master text styles</a:t>
            </a:r>
          </a:p>
        </p:txBody>
      </p:sp>
      <p:sp>
        <p:nvSpPr>
          <p:cNvPr id="217" name="Google Shape;217;p7"/>
          <p:cNvSpPr txBox="1">
            <a:spLocks noGrp="1"/>
          </p:cNvSpPr>
          <p:nvPr>
            <p:ph type="body" idx="3"/>
          </p:nvPr>
        </p:nvSpPr>
        <p:spPr>
          <a:xfrm>
            <a:off x="6309245" y="2380900"/>
            <a:ext cx="2176800" cy="2544900"/>
          </a:xfrm>
          <a:prstGeom prst="rect">
            <a:avLst/>
          </a:prstGeom>
        </p:spPr>
        <p:txBody>
          <a:bodyPr spcFirstLastPara="1" wrap="square" lIns="91425" tIns="91425" rIns="91425" bIns="91425" anchor="t" anchorCtr="0">
            <a:noAutofit/>
          </a:bodyPr>
          <a:lstStyle>
            <a:lvl1pPr marL="342919" lvl="0" indent="-238139" rtl="0">
              <a:spcBef>
                <a:spcPts val="450"/>
              </a:spcBef>
              <a:spcAft>
                <a:spcPts val="0"/>
              </a:spcAft>
              <a:buSzPts val="1400"/>
              <a:buChar char="◇"/>
              <a:defRPr>
                <a:solidFill>
                  <a:schemeClr val="bg2"/>
                </a:solidFill>
                <a:latin typeface="Lora" pitchFamily="2" charset="0"/>
              </a:defRPr>
            </a:lvl1pPr>
            <a:lvl2pPr marL="685840" lvl="1" indent="-238139" rtl="0">
              <a:spcBef>
                <a:spcPts val="0"/>
              </a:spcBef>
              <a:spcAft>
                <a:spcPts val="0"/>
              </a:spcAft>
              <a:buSzPts val="1400"/>
              <a:buChar char="￭"/>
              <a:defRPr/>
            </a:lvl2pPr>
            <a:lvl3pPr marL="1028759" lvl="2" indent="-238139" rtl="0">
              <a:spcBef>
                <a:spcPts val="0"/>
              </a:spcBef>
              <a:spcAft>
                <a:spcPts val="0"/>
              </a:spcAft>
              <a:buSzPts val="1400"/>
              <a:buChar char="￮"/>
              <a:defRPr/>
            </a:lvl3pPr>
            <a:lvl4pPr marL="1371679" lvl="3" indent="-238139" rtl="0">
              <a:spcBef>
                <a:spcPts val="0"/>
              </a:spcBef>
              <a:spcAft>
                <a:spcPts val="0"/>
              </a:spcAft>
              <a:buSzPts val="1400"/>
              <a:buChar char="●"/>
              <a:defRPr/>
            </a:lvl4pPr>
            <a:lvl5pPr marL="1714599" lvl="4" indent="-238139" rtl="0">
              <a:spcBef>
                <a:spcPts val="0"/>
              </a:spcBef>
              <a:spcAft>
                <a:spcPts val="0"/>
              </a:spcAft>
              <a:buSzPts val="1400"/>
              <a:buChar char="○"/>
              <a:defRPr/>
            </a:lvl5pPr>
            <a:lvl6pPr marL="2057519" lvl="5" indent="-238139" rtl="0">
              <a:spcBef>
                <a:spcPts val="0"/>
              </a:spcBef>
              <a:spcAft>
                <a:spcPts val="0"/>
              </a:spcAft>
              <a:buSzPts val="1400"/>
              <a:buChar char="■"/>
              <a:defRPr/>
            </a:lvl6pPr>
            <a:lvl7pPr marL="2400438" lvl="6" indent="-238139" rtl="0">
              <a:spcBef>
                <a:spcPts val="0"/>
              </a:spcBef>
              <a:spcAft>
                <a:spcPts val="0"/>
              </a:spcAft>
              <a:buSzPts val="1400"/>
              <a:buChar char="●"/>
              <a:defRPr/>
            </a:lvl7pPr>
            <a:lvl8pPr marL="2743359" lvl="7" indent="-238139" rtl="0">
              <a:spcBef>
                <a:spcPts val="0"/>
              </a:spcBef>
              <a:spcAft>
                <a:spcPts val="0"/>
              </a:spcAft>
              <a:buSzPts val="1400"/>
              <a:buChar char="○"/>
              <a:defRPr/>
            </a:lvl8pPr>
            <a:lvl9pPr marL="3086278" lvl="8" indent="-238139" rtl="0">
              <a:spcBef>
                <a:spcPts val="0"/>
              </a:spcBef>
              <a:spcAft>
                <a:spcPts val="0"/>
              </a:spcAft>
              <a:buSzPts val="1400"/>
              <a:buChar char="■"/>
              <a:defRPr/>
            </a:lvl9pPr>
          </a:lstStyle>
          <a:p>
            <a:pPr lvl="0"/>
            <a:r>
              <a:rPr lang="en-US"/>
              <a:t>Click to edit Master text styles</a:t>
            </a:r>
          </a:p>
        </p:txBody>
      </p:sp>
      <p:sp>
        <p:nvSpPr>
          <p:cNvPr id="220" name="Google Shape;220;p7"/>
          <p:cNvSpPr/>
          <p:nvPr/>
        </p:nvSpPr>
        <p:spPr>
          <a:xfrm rot="10800000" flipH="1">
            <a:off x="1573490" y="44375"/>
            <a:ext cx="819900" cy="710100"/>
          </a:xfrm>
          <a:prstGeom prst="hexagon">
            <a:avLst>
              <a:gd name="adj" fmla="val 28678"/>
              <a:gd name="vf" fmla="val 115470"/>
            </a:avLst>
          </a:prstGeom>
          <a:noFill/>
          <a:ln w="76200" cap="flat" cmpd="sng">
            <a:noFill/>
            <a:prstDash val="solid"/>
            <a:miter lim="8000"/>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050" b="1" cap="none" spc="0">
              <a:ln w="6600">
                <a:solidFill>
                  <a:schemeClr val="accent2"/>
                </a:solidFill>
                <a:prstDash val="solid"/>
              </a:ln>
              <a:solidFill>
                <a:srgbClr val="FFFFFF"/>
              </a:solidFill>
              <a:effectLst>
                <a:outerShdw dist="38100" dir="2700000" algn="tl" rotWithShape="0">
                  <a:schemeClr val="accent2"/>
                </a:outerShdw>
              </a:effectLst>
              <a:latin typeface="Lora" pitchFamily="2" charset="0"/>
            </a:endParaRPr>
          </a:p>
        </p:txBody>
      </p:sp>
      <p:pic>
        <p:nvPicPr>
          <p:cNvPr id="2" name="Picture 1">
            <a:extLst>
              <a:ext uri="{FF2B5EF4-FFF2-40B4-BE49-F238E27FC236}">
                <a16:creationId xmlns:a16="http://schemas.microsoft.com/office/drawing/2014/main" id="{E6E38336-96B0-4897-D0D3-74F9F75A0483}"/>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4491417"/>
            <a:ext cx="1410393" cy="612180"/>
          </a:xfrm>
          <a:prstGeom prst="rect">
            <a:avLst/>
          </a:prstGeom>
        </p:spPr>
      </p:pic>
      <p:sp>
        <p:nvSpPr>
          <p:cNvPr id="4" name="Google Shape;8;p1">
            <a:extLst>
              <a:ext uri="{FF2B5EF4-FFF2-40B4-BE49-F238E27FC236}">
                <a16:creationId xmlns:a16="http://schemas.microsoft.com/office/drawing/2014/main" id="{D75138EB-6AB7-0198-909C-77507C2880EA}"/>
              </a:ext>
            </a:extLst>
          </p:cNvPr>
          <p:cNvSpPr txBox="1">
            <a:spLocks noGrp="1"/>
          </p:cNvSpPr>
          <p:nvPr>
            <p:ph type="sldNum" idx="12"/>
          </p:nvPr>
        </p:nvSpPr>
        <p:spPr>
          <a:xfrm>
            <a:off x="8494444" y="4618557"/>
            <a:ext cx="548700" cy="357900"/>
          </a:xfrm>
          <a:prstGeom prst="rect">
            <a:avLst/>
          </a:prstGeom>
          <a:noFill/>
          <a:ln>
            <a:noFill/>
          </a:ln>
        </p:spPr>
        <p:txBody>
          <a:bodyPr spcFirstLastPara="1" wrap="square" lIns="91425" tIns="91425" rIns="91425" bIns="91425" anchor="t" anchorCtr="0">
            <a:noAutofit/>
          </a:bodyPr>
          <a:lstStyle>
            <a:lvl1pPr lvl="0">
              <a:buNone/>
              <a:defRPr sz="900">
                <a:solidFill>
                  <a:srgbClr val="19BBD5"/>
                </a:solidFill>
                <a:latin typeface="Lora" pitchFamily="2" charset="0"/>
                <a:ea typeface="Lora" pitchFamily="2" charset="0"/>
                <a:cs typeface="Lora"/>
                <a:sym typeface="Lora"/>
              </a:defRPr>
            </a:lvl1pPr>
            <a:lvl2pPr lvl="1">
              <a:buNone/>
              <a:defRPr sz="900">
                <a:solidFill>
                  <a:srgbClr val="19BBD5"/>
                </a:solidFill>
                <a:latin typeface="Lora"/>
                <a:ea typeface="Lora"/>
                <a:cs typeface="Lora"/>
                <a:sym typeface="Lora"/>
              </a:defRPr>
            </a:lvl2pPr>
            <a:lvl3pPr lvl="2">
              <a:buNone/>
              <a:defRPr sz="900">
                <a:solidFill>
                  <a:srgbClr val="19BBD5"/>
                </a:solidFill>
                <a:latin typeface="Lora"/>
                <a:ea typeface="Lora"/>
                <a:cs typeface="Lora"/>
                <a:sym typeface="Lora"/>
              </a:defRPr>
            </a:lvl3pPr>
            <a:lvl4pPr lvl="3">
              <a:buNone/>
              <a:defRPr sz="900">
                <a:solidFill>
                  <a:srgbClr val="19BBD5"/>
                </a:solidFill>
                <a:latin typeface="Lora"/>
                <a:ea typeface="Lora"/>
                <a:cs typeface="Lora"/>
                <a:sym typeface="Lora"/>
              </a:defRPr>
            </a:lvl4pPr>
            <a:lvl5pPr lvl="4">
              <a:buNone/>
              <a:defRPr sz="900">
                <a:solidFill>
                  <a:srgbClr val="19BBD5"/>
                </a:solidFill>
                <a:latin typeface="Lora"/>
                <a:ea typeface="Lora"/>
                <a:cs typeface="Lora"/>
                <a:sym typeface="Lora"/>
              </a:defRPr>
            </a:lvl5pPr>
            <a:lvl6pPr lvl="5">
              <a:buNone/>
              <a:defRPr sz="900">
                <a:solidFill>
                  <a:srgbClr val="19BBD5"/>
                </a:solidFill>
                <a:latin typeface="Lora"/>
                <a:ea typeface="Lora"/>
                <a:cs typeface="Lora"/>
                <a:sym typeface="Lora"/>
              </a:defRPr>
            </a:lvl6pPr>
            <a:lvl7pPr lvl="6">
              <a:buNone/>
              <a:defRPr sz="900">
                <a:solidFill>
                  <a:srgbClr val="19BBD5"/>
                </a:solidFill>
                <a:latin typeface="Lora"/>
                <a:ea typeface="Lora"/>
                <a:cs typeface="Lora"/>
                <a:sym typeface="Lora"/>
              </a:defRPr>
            </a:lvl7pPr>
            <a:lvl8pPr lvl="7">
              <a:buNone/>
              <a:defRPr sz="900">
                <a:solidFill>
                  <a:srgbClr val="19BBD5"/>
                </a:solidFill>
                <a:latin typeface="Lora"/>
                <a:ea typeface="Lora"/>
                <a:cs typeface="Lora"/>
                <a:sym typeface="Lora"/>
              </a:defRPr>
            </a:lvl8pPr>
            <a:lvl9pPr lvl="8">
              <a:buNone/>
              <a:defRPr sz="900">
                <a:solidFill>
                  <a:srgbClr val="19BBD5"/>
                </a:solidFill>
                <a:latin typeface="Lora"/>
                <a:ea typeface="Lora"/>
                <a:cs typeface="Lora"/>
                <a:sym typeface="Lor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380148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1" userDrawn="1">
  <p:cSld name="Table of contents 1">
    <p:spTree>
      <p:nvGrpSpPr>
        <p:cNvPr id="1" name="Shape 80"/>
        <p:cNvGrpSpPr/>
        <p:nvPr/>
      </p:nvGrpSpPr>
      <p:grpSpPr>
        <a:xfrm>
          <a:off x="0" y="0"/>
          <a:ext cx="0" cy="0"/>
          <a:chOff x="0" y="0"/>
          <a:chExt cx="0" cy="0"/>
        </a:xfrm>
      </p:grpSpPr>
      <p:sp>
        <p:nvSpPr>
          <p:cNvPr id="89" name="Google Shape;89;p13"/>
          <p:cNvSpPr txBox="1">
            <a:spLocks noGrp="1"/>
          </p:cNvSpPr>
          <p:nvPr>
            <p:ph type="ctrTitle" idx="8"/>
          </p:nvPr>
        </p:nvSpPr>
        <p:spPr>
          <a:xfrm>
            <a:off x="2051807" y="233103"/>
            <a:ext cx="68994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atin typeface="Lora" pitchFamily="2" charset="0"/>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 name="Google Shape;8;p1">
            <a:extLst>
              <a:ext uri="{FF2B5EF4-FFF2-40B4-BE49-F238E27FC236}">
                <a16:creationId xmlns:a16="http://schemas.microsoft.com/office/drawing/2014/main" id="{DA5B2B5B-E2F5-8E8F-E1EB-CB814874DFFD}"/>
              </a:ext>
            </a:extLst>
          </p:cNvPr>
          <p:cNvSpPr txBox="1">
            <a:spLocks noGrp="1"/>
          </p:cNvSpPr>
          <p:nvPr>
            <p:ph type="sldNum" idx="12"/>
          </p:nvPr>
        </p:nvSpPr>
        <p:spPr>
          <a:xfrm>
            <a:off x="8494444" y="4618557"/>
            <a:ext cx="548700" cy="357900"/>
          </a:xfrm>
          <a:prstGeom prst="rect">
            <a:avLst/>
          </a:prstGeom>
          <a:noFill/>
          <a:ln>
            <a:noFill/>
          </a:ln>
        </p:spPr>
        <p:txBody>
          <a:bodyPr spcFirstLastPara="1" wrap="square" lIns="91425" tIns="91425" rIns="91425" bIns="91425" anchor="t" anchorCtr="0">
            <a:noAutofit/>
          </a:bodyPr>
          <a:lstStyle>
            <a:lvl1pPr lvl="0">
              <a:buNone/>
              <a:defRPr sz="900">
                <a:solidFill>
                  <a:srgbClr val="19BBD5"/>
                </a:solidFill>
                <a:latin typeface="Lora" pitchFamily="2" charset="0"/>
                <a:ea typeface="Lora" pitchFamily="2" charset="0"/>
                <a:cs typeface="Lora"/>
                <a:sym typeface="Lora"/>
              </a:defRPr>
            </a:lvl1pPr>
            <a:lvl2pPr lvl="1">
              <a:buNone/>
              <a:defRPr sz="900">
                <a:solidFill>
                  <a:srgbClr val="19BBD5"/>
                </a:solidFill>
                <a:latin typeface="Lora"/>
                <a:ea typeface="Lora"/>
                <a:cs typeface="Lora"/>
                <a:sym typeface="Lora"/>
              </a:defRPr>
            </a:lvl2pPr>
            <a:lvl3pPr lvl="2">
              <a:buNone/>
              <a:defRPr sz="900">
                <a:solidFill>
                  <a:srgbClr val="19BBD5"/>
                </a:solidFill>
                <a:latin typeface="Lora"/>
                <a:ea typeface="Lora"/>
                <a:cs typeface="Lora"/>
                <a:sym typeface="Lora"/>
              </a:defRPr>
            </a:lvl3pPr>
            <a:lvl4pPr lvl="3">
              <a:buNone/>
              <a:defRPr sz="900">
                <a:solidFill>
                  <a:srgbClr val="19BBD5"/>
                </a:solidFill>
                <a:latin typeface="Lora"/>
                <a:ea typeface="Lora"/>
                <a:cs typeface="Lora"/>
                <a:sym typeface="Lora"/>
              </a:defRPr>
            </a:lvl4pPr>
            <a:lvl5pPr lvl="4">
              <a:buNone/>
              <a:defRPr sz="900">
                <a:solidFill>
                  <a:srgbClr val="19BBD5"/>
                </a:solidFill>
                <a:latin typeface="Lora"/>
                <a:ea typeface="Lora"/>
                <a:cs typeface="Lora"/>
                <a:sym typeface="Lora"/>
              </a:defRPr>
            </a:lvl5pPr>
            <a:lvl6pPr lvl="5">
              <a:buNone/>
              <a:defRPr sz="900">
                <a:solidFill>
                  <a:srgbClr val="19BBD5"/>
                </a:solidFill>
                <a:latin typeface="Lora"/>
                <a:ea typeface="Lora"/>
                <a:cs typeface="Lora"/>
                <a:sym typeface="Lora"/>
              </a:defRPr>
            </a:lvl6pPr>
            <a:lvl7pPr lvl="6">
              <a:buNone/>
              <a:defRPr sz="900">
                <a:solidFill>
                  <a:srgbClr val="19BBD5"/>
                </a:solidFill>
                <a:latin typeface="Lora"/>
                <a:ea typeface="Lora"/>
                <a:cs typeface="Lora"/>
                <a:sym typeface="Lora"/>
              </a:defRPr>
            </a:lvl7pPr>
            <a:lvl8pPr lvl="7">
              <a:buNone/>
              <a:defRPr sz="900">
                <a:solidFill>
                  <a:srgbClr val="19BBD5"/>
                </a:solidFill>
                <a:latin typeface="Lora"/>
                <a:ea typeface="Lora"/>
                <a:cs typeface="Lora"/>
                <a:sym typeface="Lora"/>
              </a:defRPr>
            </a:lvl8pPr>
            <a:lvl9pPr lvl="8">
              <a:buNone/>
              <a:defRPr sz="900">
                <a:solidFill>
                  <a:srgbClr val="19BBD5"/>
                </a:solidFill>
                <a:latin typeface="Lora"/>
                <a:ea typeface="Lora"/>
                <a:cs typeface="Lora"/>
                <a:sym typeface="Lor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852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1416E-3676-A8D0-BF4A-AE43840B7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C3AF6-546D-6871-5A12-A265EC8CC7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36A98-7C6A-3CA9-C63D-B202B7E3E947}"/>
              </a:ext>
            </a:extLst>
          </p:cNvPr>
          <p:cNvSpPr>
            <a:spLocks noGrp="1"/>
          </p:cNvSpPr>
          <p:nvPr>
            <p:ph type="dt" sz="half" idx="10"/>
          </p:nvPr>
        </p:nvSpPr>
        <p:spPr/>
        <p:txBody>
          <a:bodyPr/>
          <a:lstStyle/>
          <a:p>
            <a:fld id="{DBCC7B6D-EB5B-4ED1-8E54-2712CD730C1D}" type="datetimeFigureOut">
              <a:rPr lang="en-US" smtClean="0"/>
              <a:t>11/28/2022</a:t>
            </a:fld>
            <a:endParaRPr lang="en-US"/>
          </a:p>
        </p:txBody>
      </p:sp>
      <p:sp>
        <p:nvSpPr>
          <p:cNvPr id="5" name="Footer Placeholder 4">
            <a:extLst>
              <a:ext uri="{FF2B5EF4-FFF2-40B4-BE49-F238E27FC236}">
                <a16:creationId xmlns:a16="http://schemas.microsoft.com/office/drawing/2014/main" id="{C6533C56-2DC7-E5E5-539F-5FAE27583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6DD1C-9CC2-1B09-9218-13553EB7A1EC}"/>
              </a:ext>
            </a:extLst>
          </p:cNvPr>
          <p:cNvSpPr>
            <a:spLocks noGrp="1"/>
          </p:cNvSpPr>
          <p:nvPr>
            <p:ph type="sldNum" sz="quarter" idx="12"/>
          </p:nvPr>
        </p:nvSpPr>
        <p:spPr/>
        <p:txBody>
          <a:bodyPr/>
          <a:lstStyle/>
          <a:p>
            <a:fld id="{055593EA-2A07-4D56-8AF4-2E0701A592BE}" type="slidenum">
              <a:rPr lang="en-US" smtClean="0"/>
              <a:t>‹#›</a:t>
            </a:fld>
            <a:endParaRPr lang="en-US"/>
          </a:p>
        </p:txBody>
      </p:sp>
    </p:spTree>
    <p:extLst>
      <p:ext uri="{BB962C8B-B14F-4D97-AF65-F5344CB8AC3E}">
        <p14:creationId xmlns:p14="http://schemas.microsoft.com/office/powerpoint/2010/main" val="15133492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6000">
              <a:schemeClr val="accent2">
                <a:lumMod val="75000"/>
              </a:schemeClr>
            </a:gs>
            <a:gs pos="85000">
              <a:schemeClr val="tx1">
                <a:lumMod val="95000"/>
              </a:schemeClr>
            </a:gs>
          </a:gsLst>
          <a:lin ang="5400000" scaled="0"/>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75339" y="1319390"/>
            <a:ext cx="4944300" cy="6453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19BBD5"/>
              </a:buClr>
              <a:buSzPts val="4000"/>
              <a:buFont typeface="Lora"/>
              <a:buNone/>
              <a:defRPr sz="4000">
                <a:solidFill>
                  <a:srgbClr val="19BBD5"/>
                </a:solidFill>
                <a:latin typeface="Lora"/>
                <a:ea typeface="Lora"/>
                <a:cs typeface="Lora"/>
                <a:sym typeface="Lora"/>
              </a:defRPr>
            </a:lvl1pPr>
            <a:lvl2pPr lvl="1">
              <a:spcBef>
                <a:spcPts val="0"/>
              </a:spcBef>
              <a:spcAft>
                <a:spcPts val="0"/>
              </a:spcAft>
              <a:buClr>
                <a:srgbClr val="19BBD5"/>
              </a:buClr>
              <a:buSzPts val="4000"/>
              <a:buFont typeface="Lora"/>
              <a:buNone/>
              <a:defRPr sz="4000">
                <a:solidFill>
                  <a:srgbClr val="19BBD5"/>
                </a:solidFill>
                <a:latin typeface="Lora"/>
                <a:ea typeface="Lora"/>
                <a:cs typeface="Lora"/>
                <a:sym typeface="Lora"/>
              </a:defRPr>
            </a:lvl2pPr>
            <a:lvl3pPr lvl="2">
              <a:spcBef>
                <a:spcPts val="0"/>
              </a:spcBef>
              <a:spcAft>
                <a:spcPts val="0"/>
              </a:spcAft>
              <a:buClr>
                <a:srgbClr val="19BBD5"/>
              </a:buClr>
              <a:buSzPts val="4000"/>
              <a:buFont typeface="Lora"/>
              <a:buNone/>
              <a:defRPr sz="4000">
                <a:solidFill>
                  <a:srgbClr val="19BBD5"/>
                </a:solidFill>
                <a:latin typeface="Lora"/>
                <a:ea typeface="Lora"/>
                <a:cs typeface="Lora"/>
                <a:sym typeface="Lora"/>
              </a:defRPr>
            </a:lvl3pPr>
            <a:lvl4pPr lvl="3">
              <a:spcBef>
                <a:spcPts val="0"/>
              </a:spcBef>
              <a:spcAft>
                <a:spcPts val="0"/>
              </a:spcAft>
              <a:buClr>
                <a:srgbClr val="19BBD5"/>
              </a:buClr>
              <a:buSzPts val="4000"/>
              <a:buFont typeface="Lora"/>
              <a:buNone/>
              <a:defRPr sz="4000">
                <a:solidFill>
                  <a:srgbClr val="19BBD5"/>
                </a:solidFill>
                <a:latin typeface="Lora"/>
                <a:ea typeface="Lora"/>
                <a:cs typeface="Lora"/>
                <a:sym typeface="Lora"/>
              </a:defRPr>
            </a:lvl4pPr>
            <a:lvl5pPr lvl="4">
              <a:spcBef>
                <a:spcPts val="0"/>
              </a:spcBef>
              <a:spcAft>
                <a:spcPts val="0"/>
              </a:spcAft>
              <a:buClr>
                <a:srgbClr val="19BBD5"/>
              </a:buClr>
              <a:buSzPts val="4000"/>
              <a:buFont typeface="Lora"/>
              <a:buNone/>
              <a:defRPr sz="4000">
                <a:solidFill>
                  <a:srgbClr val="19BBD5"/>
                </a:solidFill>
                <a:latin typeface="Lora"/>
                <a:ea typeface="Lora"/>
                <a:cs typeface="Lora"/>
                <a:sym typeface="Lora"/>
              </a:defRPr>
            </a:lvl5pPr>
            <a:lvl6pPr lvl="5">
              <a:spcBef>
                <a:spcPts val="0"/>
              </a:spcBef>
              <a:spcAft>
                <a:spcPts val="0"/>
              </a:spcAft>
              <a:buClr>
                <a:srgbClr val="19BBD5"/>
              </a:buClr>
              <a:buSzPts val="4000"/>
              <a:buFont typeface="Lora"/>
              <a:buNone/>
              <a:defRPr sz="4000">
                <a:solidFill>
                  <a:srgbClr val="19BBD5"/>
                </a:solidFill>
                <a:latin typeface="Lora"/>
                <a:ea typeface="Lora"/>
                <a:cs typeface="Lora"/>
                <a:sym typeface="Lora"/>
              </a:defRPr>
            </a:lvl6pPr>
            <a:lvl7pPr lvl="6">
              <a:spcBef>
                <a:spcPts val="0"/>
              </a:spcBef>
              <a:spcAft>
                <a:spcPts val="0"/>
              </a:spcAft>
              <a:buClr>
                <a:srgbClr val="19BBD5"/>
              </a:buClr>
              <a:buSzPts val="4000"/>
              <a:buFont typeface="Lora"/>
              <a:buNone/>
              <a:defRPr sz="4000">
                <a:solidFill>
                  <a:srgbClr val="19BBD5"/>
                </a:solidFill>
                <a:latin typeface="Lora"/>
                <a:ea typeface="Lora"/>
                <a:cs typeface="Lora"/>
                <a:sym typeface="Lora"/>
              </a:defRPr>
            </a:lvl7pPr>
            <a:lvl8pPr lvl="7">
              <a:spcBef>
                <a:spcPts val="0"/>
              </a:spcBef>
              <a:spcAft>
                <a:spcPts val="0"/>
              </a:spcAft>
              <a:buClr>
                <a:srgbClr val="19BBD5"/>
              </a:buClr>
              <a:buSzPts val="4000"/>
              <a:buFont typeface="Lora"/>
              <a:buNone/>
              <a:defRPr sz="4000">
                <a:solidFill>
                  <a:srgbClr val="19BBD5"/>
                </a:solidFill>
                <a:latin typeface="Lora"/>
                <a:ea typeface="Lora"/>
                <a:cs typeface="Lora"/>
                <a:sym typeface="Lora"/>
              </a:defRPr>
            </a:lvl8pPr>
            <a:lvl9pPr lvl="8">
              <a:spcBef>
                <a:spcPts val="0"/>
              </a:spcBef>
              <a:spcAft>
                <a:spcPts val="0"/>
              </a:spcAft>
              <a:buClr>
                <a:srgbClr val="19BBD5"/>
              </a:buClr>
              <a:buSzPts val="4000"/>
              <a:buFont typeface="Lora"/>
              <a:buNone/>
              <a:defRPr sz="4000">
                <a:solidFill>
                  <a:srgbClr val="19BBD5"/>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94444" y="4618557"/>
            <a:ext cx="548700" cy="357900"/>
          </a:xfrm>
          <a:prstGeom prst="rect">
            <a:avLst/>
          </a:prstGeom>
          <a:noFill/>
          <a:ln>
            <a:noFill/>
          </a:ln>
        </p:spPr>
        <p:txBody>
          <a:bodyPr spcFirstLastPara="1" wrap="square" lIns="91425" tIns="91425" rIns="91425" bIns="91425" anchor="t" anchorCtr="0">
            <a:noAutofit/>
          </a:bodyPr>
          <a:lstStyle>
            <a:lvl1pPr lvl="0">
              <a:buNone/>
              <a:defRPr sz="900">
                <a:solidFill>
                  <a:srgbClr val="19BBD5"/>
                </a:solidFill>
                <a:latin typeface="Lora" pitchFamily="2" charset="0"/>
                <a:ea typeface="Lora" pitchFamily="2" charset="0"/>
                <a:cs typeface="Lora"/>
                <a:sym typeface="Lora"/>
              </a:defRPr>
            </a:lvl1pPr>
            <a:lvl2pPr lvl="1">
              <a:buNone/>
              <a:defRPr sz="900">
                <a:solidFill>
                  <a:srgbClr val="19BBD5"/>
                </a:solidFill>
                <a:latin typeface="Lora"/>
                <a:ea typeface="Lora"/>
                <a:cs typeface="Lora"/>
                <a:sym typeface="Lora"/>
              </a:defRPr>
            </a:lvl2pPr>
            <a:lvl3pPr lvl="2">
              <a:buNone/>
              <a:defRPr sz="900">
                <a:solidFill>
                  <a:srgbClr val="19BBD5"/>
                </a:solidFill>
                <a:latin typeface="Lora"/>
                <a:ea typeface="Lora"/>
                <a:cs typeface="Lora"/>
                <a:sym typeface="Lora"/>
              </a:defRPr>
            </a:lvl3pPr>
            <a:lvl4pPr lvl="3">
              <a:buNone/>
              <a:defRPr sz="900">
                <a:solidFill>
                  <a:srgbClr val="19BBD5"/>
                </a:solidFill>
                <a:latin typeface="Lora"/>
                <a:ea typeface="Lora"/>
                <a:cs typeface="Lora"/>
                <a:sym typeface="Lora"/>
              </a:defRPr>
            </a:lvl4pPr>
            <a:lvl5pPr lvl="4">
              <a:buNone/>
              <a:defRPr sz="900">
                <a:solidFill>
                  <a:srgbClr val="19BBD5"/>
                </a:solidFill>
                <a:latin typeface="Lora"/>
                <a:ea typeface="Lora"/>
                <a:cs typeface="Lora"/>
                <a:sym typeface="Lora"/>
              </a:defRPr>
            </a:lvl5pPr>
            <a:lvl6pPr lvl="5">
              <a:buNone/>
              <a:defRPr sz="900">
                <a:solidFill>
                  <a:srgbClr val="19BBD5"/>
                </a:solidFill>
                <a:latin typeface="Lora"/>
                <a:ea typeface="Lora"/>
                <a:cs typeface="Lora"/>
                <a:sym typeface="Lora"/>
              </a:defRPr>
            </a:lvl6pPr>
            <a:lvl7pPr lvl="6">
              <a:buNone/>
              <a:defRPr sz="900">
                <a:solidFill>
                  <a:srgbClr val="19BBD5"/>
                </a:solidFill>
                <a:latin typeface="Lora"/>
                <a:ea typeface="Lora"/>
                <a:cs typeface="Lora"/>
                <a:sym typeface="Lora"/>
              </a:defRPr>
            </a:lvl7pPr>
            <a:lvl8pPr lvl="7">
              <a:buNone/>
              <a:defRPr sz="900">
                <a:solidFill>
                  <a:srgbClr val="19BBD5"/>
                </a:solidFill>
                <a:latin typeface="Lora"/>
                <a:ea typeface="Lora"/>
                <a:cs typeface="Lora"/>
                <a:sym typeface="Lora"/>
              </a:defRPr>
            </a:lvl8pPr>
            <a:lvl9pPr lvl="8">
              <a:buNone/>
              <a:defRPr sz="900">
                <a:solidFill>
                  <a:srgbClr val="19BBD5"/>
                </a:solidFill>
                <a:latin typeface="Lora"/>
                <a:ea typeface="Lora"/>
                <a:cs typeface="Lora"/>
                <a:sym typeface="Lora"/>
              </a:defRPr>
            </a:lvl9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8077F10B-EC32-44E9-8803-A86D507095FA}"/>
              </a:ext>
            </a:extLst>
          </p:cNvPr>
          <p:cNvPicPr>
            <a:picLocks noChangeAspect="1"/>
          </p:cNvPicPr>
          <p:nvPr userDrawn="1"/>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0" y="4491417"/>
            <a:ext cx="1410393" cy="612180"/>
          </a:xfrm>
          <a:prstGeom prst="rect">
            <a:avLst/>
          </a:prstGeom>
        </p:spPr>
      </p:pic>
    </p:spTree>
    <p:extLst>
      <p:ext uri="{BB962C8B-B14F-4D97-AF65-F5344CB8AC3E}">
        <p14:creationId xmlns:p14="http://schemas.microsoft.com/office/powerpoint/2010/main" val="1419399843"/>
      </p:ext>
    </p:extLst>
  </p:cSld>
  <p:clrMap bg1="lt1" tx1="dk1" bg2="dk2" tx2="lt2" accent1="accent1" accent2="accent2" accent3="accent3" accent4="accent4" accent5="accent5" accent6="accent6" hlink="hlink" folHlink="folHlink"/>
  <p:sldLayoutIdLst>
    <p:sldLayoutId id="2147483773" r:id="rId1"/>
    <p:sldLayoutId id="2147483796" r:id="rId2"/>
    <p:sldLayoutId id="2147483777" r:id="rId3"/>
    <p:sldLayoutId id="2147483797" r:id="rId4"/>
  </p:sldLayoutIdLst>
  <p:transition>
    <p:fade thruBlk="1"/>
  </p:transition>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Lora"/>
        <a:defRPr sz="1050" b="0" i="0" u="none" strike="noStrike" cap="none">
          <a:solidFill>
            <a:schemeClr val="tx2"/>
          </a:solidFill>
          <a:latin typeface="Lora" pitchFamily="2" charset="0"/>
          <a:ea typeface="Lora" pitchFamily="2" charset="0"/>
          <a:cs typeface="Lora"/>
          <a:sym typeface="Lora"/>
        </a:defRPr>
      </a:lvl1pPr>
      <a:lvl2pPr marR="0" lvl="1"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2pPr>
      <a:lvl3pPr marR="0" lvl="2"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3pPr>
      <a:lvl4pPr marR="0" lvl="3"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4pPr>
      <a:lvl5pPr marR="0" lvl="4"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5pPr>
      <a:lvl6pPr marR="0" lvl="5"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6pPr>
      <a:lvl7pPr marR="0" lvl="6"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7pPr>
      <a:lvl8pPr marR="0" lvl="7"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8pPr>
      <a:lvl9pPr marR="0" lvl="8"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mn-lt"/>
          <a:ea typeface="Lora"/>
          <a:cs typeface="Lora"/>
          <a:sym typeface="Lora"/>
        </a:defRPr>
      </a:lvl1pPr>
      <a:lvl2pPr marR="0" lvl="1"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2pPr>
      <a:lvl3pPr marR="0" lvl="2"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3pPr>
      <a:lvl4pPr marR="0" lvl="3"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4pPr>
      <a:lvl5pPr marR="0" lvl="4"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5pPr>
      <a:lvl6pPr marR="0" lvl="5"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6pPr>
      <a:lvl7pPr marR="0" lvl="6"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7pPr>
      <a:lvl8pPr marR="0" lvl="7"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8pPr>
      <a:lvl9pPr marR="0" lvl="8"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1pPr>
      <a:lvl2pPr marR="0" lvl="1"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2pPr>
      <a:lvl3pPr marR="0" lvl="2"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3pPr>
      <a:lvl4pPr marR="0" lvl="3"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4pPr>
      <a:lvl5pPr marR="0" lvl="4"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5pPr>
      <a:lvl6pPr marR="0" lvl="5"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6pPr>
      <a:lvl7pPr marR="0" lvl="6"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7pPr>
      <a:lvl8pPr marR="0" lvl="7"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8pPr>
      <a:lvl9pPr marR="0" lvl="8"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hyperlink" Target="mailto:rocio@improvingaviation.com"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app.conceptboard.com/board/ygsm-tzct-u2ty-rasz-rrkx"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84000">
              <a:schemeClr val="accent2">
                <a:lumMod val="75000"/>
              </a:schemeClr>
            </a:gs>
            <a:gs pos="85000">
              <a:schemeClr val="tx1">
                <a:lumMod val="95000"/>
              </a:schemeClr>
            </a:gs>
          </a:gsLst>
          <a:lin ang="5400000" scaled="0"/>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C9EEAB-996D-B7CD-8216-DEBD861CA0E2}"/>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GlowDiffused/>
                    </a14:imgEffect>
                    <a14:imgEffect>
                      <a14:colorTemperature colorTemp="8800"/>
                    </a14:imgEffect>
                    <a14:imgEffect>
                      <a14:brightnessContrast bright="20000" contrast="-40000"/>
                    </a14:imgEffect>
                  </a14:imgLayer>
                </a14:imgProps>
              </a:ext>
            </a:extLst>
          </a:blip>
          <a:srcRect b="19008"/>
          <a:stretch/>
        </p:blipFill>
        <p:spPr>
          <a:xfrm>
            <a:off x="6789520" y="86644"/>
            <a:ext cx="2354480" cy="715216"/>
          </a:xfrm>
          <a:prstGeom prst="rect">
            <a:avLst/>
          </a:prstGeom>
        </p:spPr>
      </p:pic>
      <p:sp>
        <p:nvSpPr>
          <p:cNvPr id="3" name="TextBox 2">
            <a:extLst>
              <a:ext uri="{FF2B5EF4-FFF2-40B4-BE49-F238E27FC236}">
                <a16:creationId xmlns:a16="http://schemas.microsoft.com/office/drawing/2014/main" id="{835730AB-C22C-41BD-EC50-4C09724AA3BC}"/>
              </a:ext>
            </a:extLst>
          </p:cNvPr>
          <p:cNvSpPr txBox="1"/>
          <p:nvPr/>
        </p:nvSpPr>
        <p:spPr>
          <a:xfrm>
            <a:off x="877618" y="901975"/>
            <a:ext cx="7388764" cy="1569660"/>
          </a:xfrm>
          <a:prstGeom prst="rect">
            <a:avLst/>
          </a:prstGeom>
          <a:noFill/>
        </p:spPr>
        <p:txBody>
          <a:bodyPr wrap="square" rtlCol="0">
            <a:spAutoFit/>
          </a:bodyPr>
          <a:lstStyle/>
          <a:p>
            <a:pPr algn="ctr">
              <a:spcBef>
                <a:spcPts val="600"/>
              </a:spcBef>
              <a:spcAft>
                <a:spcPts val="600"/>
              </a:spcAft>
            </a:pPr>
            <a:r>
              <a:rPr lang="en-US" sz="3200" b="1" spc="50">
                <a:ln w="0"/>
                <a:solidFill>
                  <a:schemeClr val="bg2"/>
                </a:solidFill>
                <a:effectLst>
                  <a:innerShdw blurRad="63500" dist="50800" dir="13500000">
                    <a:srgbClr val="000000">
                      <a:alpha val="50000"/>
                    </a:srgbClr>
                  </a:innerShdw>
                </a:effectLst>
              </a:rPr>
              <a:t>ENHANCEMENT </a:t>
            </a:r>
            <a:r>
              <a:rPr lang="en-US" sz="3200" b="1" spc="50" dirty="0">
                <a:ln w="0"/>
                <a:solidFill>
                  <a:schemeClr val="bg2"/>
                </a:solidFill>
                <a:effectLst>
                  <a:innerShdw blurRad="63500" dist="50800" dir="13500000">
                    <a:srgbClr val="000000">
                      <a:alpha val="50000"/>
                    </a:srgbClr>
                  </a:innerShdw>
                </a:effectLst>
              </a:rPr>
              <a:t>OF WILDFIRE MODELS THROUGH INTEGRATION OF TACTICAL OBSERVATIONS</a:t>
            </a:r>
          </a:p>
        </p:txBody>
      </p:sp>
      <p:sp>
        <p:nvSpPr>
          <p:cNvPr id="5" name="TextBox 4">
            <a:extLst>
              <a:ext uri="{FF2B5EF4-FFF2-40B4-BE49-F238E27FC236}">
                <a16:creationId xmlns:a16="http://schemas.microsoft.com/office/drawing/2014/main" id="{D5206619-6B6F-E810-7E41-0061B2CF34AC}"/>
              </a:ext>
            </a:extLst>
          </p:cNvPr>
          <p:cNvSpPr txBox="1"/>
          <p:nvPr/>
        </p:nvSpPr>
        <p:spPr>
          <a:xfrm>
            <a:off x="2286000" y="2671866"/>
            <a:ext cx="4572000" cy="1477328"/>
          </a:xfrm>
          <a:prstGeom prst="rect">
            <a:avLst/>
          </a:prstGeom>
          <a:noFill/>
        </p:spPr>
        <p:txBody>
          <a:bodyPr wrap="square">
            <a:spAutoFit/>
          </a:bodyPr>
          <a:lstStyle/>
          <a:p>
            <a:pPr algn="ctr"/>
            <a:r>
              <a:rPr lang="en-US" sz="1800" b="1" spc="50" dirty="0">
                <a:ln w="0"/>
                <a:solidFill>
                  <a:schemeClr val="bg2"/>
                </a:solidFill>
                <a:effectLst>
                  <a:innerShdw blurRad="63500" dist="50800" dir="13500000">
                    <a:srgbClr val="000000">
                      <a:alpha val="50000"/>
                    </a:srgbClr>
                  </a:innerShdw>
                </a:effectLst>
              </a:rPr>
              <a:t>TFRSAC Fall 2022 Meeting</a:t>
            </a:r>
          </a:p>
          <a:p>
            <a:pPr algn="ctr"/>
            <a:r>
              <a:rPr lang="en-US" sz="1800" b="1" spc="50" dirty="0">
                <a:ln w="0"/>
                <a:solidFill>
                  <a:schemeClr val="bg2"/>
                </a:solidFill>
                <a:effectLst>
                  <a:innerShdw blurRad="63500" dist="50800" dir="13500000">
                    <a:srgbClr val="000000">
                      <a:alpha val="50000"/>
                    </a:srgbClr>
                  </a:innerShdw>
                </a:effectLst>
              </a:rPr>
              <a:t>Nov 29</a:t>
            </a:r>
            <a:r>
              <a:rPr lang="en-US" sz="1800" b="1" spc="50" baseline="30000" dirty="0">
                <a:ln w="0"/>
                <a:solidFill>
                  <a:schemeClr val="bg2"/>
                </a:solidFill>
                <a:effectLst>
                  <a:innerShdw blurRad="63500" dist="50800" dir="13500000">
                    <a:srgbClr val="000000">
                      <a:alpha val="50000"/>
                    </a:srgbClr>
                  </a:innerShdw>
                </a:effectLst>
              </a:rPr>
              <a:t>th</a:t>
            </a:r>
            <a:r>
              <a:rPr lang="en-US" sz="1800" b="1" spc="50" dirty="0">
                <a:ln w="0"/>
                <a:solidFill>
                  <a:schemeClr val="bg2"/>
                </a:solidFill>
                <a:effectLst>
                  <a:innerShdw blurRad="63500" dist="50800" dir="13500000">
                    <a:srgbClr val="000000">
                      <a:alpha val="50000"/>
                    </a:srgbClr>
                  </a:innerShdw>
                </a:effectLst>
              </a:rPr>
              <a:t>-30</a:t>
            </a:r>
            <a:r>
              <a:rPr lang="en-US" sz="1800" b="1" spc="50" baseline="30000" dirty="0">
                <a:ln w="0"/>
                <a:solidFill>
                  <a:schemeClr val="bg2"/>
                </a:solidFill>
                <a:effectLst>
                  <a:innerShdw blurRad="63500" dist="50800" dir="13500000">
                    <a:srgbClr val="000000">
                      <a:alpha val="50000"/>
                    </a:srgbClr>
                  </a:innerShdw>
                </a:effectLst>
              </a:rPr>
              <a:t>th</a:t>
            </a:r>
            <a:r>
              <a:rPr lang="en-US" sz="1800" b="1" spc="50" dirty="0">
                <a:ln w="0"/>
                <a:solidFill>
                  <a:schemeClr val="bg2"/>
                </a:solidFill>
                <a:effectLst>
                  <a:innerShdw blurRad="63500" dist="50800" dir="13500000">
                    <a:srgbClr val="000000">
                      <a:alpha val="50000"/>
                    </a:srgbClr>
                  </a:innerShdw>
                </a:effectLst>
              </a:rPr>
              <a:t>, 2022</a:t>
            </a:r>
          </a:p>
          <a:p>
            <a:pPr algn="ctr"/>
            <a:endParaRPr lang="en-US" sz="1800" b="1" spc="50" dirty="0">
              <a:ln w="0"/>
              <a:solidFill>
                <a:schemeClr val="bg2"/>
              </a:solidFill>
              <a:effectLst>
                <a:innerShdw blurRad="63500" dist="50800" dir="13500000">
                  <a:srgbClr val="000000">
                    <a:alpha val="50000"/>
                  </a:srgbClr>
                </a:innerShdw>
              </a:effectLst>
            </a:endParaRPr>
          </a:p>
          <a:p>
            <a:pPr algn="ctr"/>
            <a:r>
              <a:rPr lang="en-US" sz="1800" b="1" spc="50" dirty="0">
                <a:ln w="0"/>
                <a:solidFill>
                  <a:schemeClr val="bg2"/>
                </a:solidFill>
                <a:effectLst>
                  <a:innerShdw blurRad="63500" dist="50800" dir="13500000">
                    <a:srgbClr val="000000">
                      <a:alpha val="50000"/>
                    </a:srgbClr>
                  </a:innerShdw>
                </a:effectLst>
              </a:rPr>
              <a:t>Rocio Frej Vitalle</a:t>
            </a:r>
          </a:p>
          <a:p>
            <a:pPr algn="ctr"/>
            <a:r>
              <a:rPr lang="en-US" sz="1800" b="1" spc="50" dirty="0">
                <a:ln w="0"/>
                <a:solidFill>
                  <a:schemeClr val="bg2"/>
                </a:solidFill>
                <a:effectLst>
                  <a:innerShdw blurRad="63500" dist="50800" dir="13500000">
                    <a:srgbClr val="000000">
                      <a:alpha val="50000"/>
                    </a:srgbClr>
                  </a:innerShdw>
                </a:effectLst>
              </a:rPr>
              <a:t>Improving Aviation</a:t>
            </a:r>
            <a:endParaRPr lang="en-US" sz="1800" dirty="0"/>
          </a:p>
        </p:txBody>
      </p:sp>
    </p:spTree>
    <p:extLst>
      <p:ext uri="{BB962C8B-B14F-4D97-AF65-F5344CB8AC3E}">
        <p14:creationId xmlns:p14="http://schemas.microsoft.com/office/powerpoint/2010/main" val="4240083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81E37-745D-1C79-DE8B-2B7DBE83FAFB}"/>
              </a:ext>
            </a:extLst>
          </p:cNvPr>
          <p:cNvSpPr>
            <a:spLocks noGrp="1"/>
          </p:cNvSpPr>
          <p:nvPr>
            <p:ph type="title"/>
          </p:nvPr>
        </p:nvSpPr>
        <p:spPr>
          <a:xfrm>
            <a:off x="498021" y="280377"/>
            <a:ext cx="7886700" cy="979830"/>
          </a:xfrm>
          <a:noFill/>
          <a:ln>
            <a:noFill/>
          </a:ln>
        </p:spPr>
        <p:txBody>
          <a:bodyPr spcFirstLastPara="1" wrap="square" lIns="91425" tIns="91425" rIns="91425" bIns="91425" anchor="t" anchorCtr="0">
            <a:noAutofit/>
          </a:bodyPr>
          <a:lstStyle/>
          <a:p>
            <a:pPr>
              <a:buSzPts val="3600"/>
            </a:pPr>
            <a:r>
              <a:rPr lang="en-US" sz="3600" dirty="0">
                <a:ln w="0"/>
                <a:solidFill>
                  <a:srgbClr val="184769"/>
                </a:solidFill>
                <a:effectLst>
                  <a:outerShdw blurRad="38100" dist="19050" dir="2700000" algn="tl" rotWithShape="0">
                    <a:schemeClr val="dk1">
                      <a:alpha val="40000"/>
                    </a:schemeClr>
                  </a:outerShdw>
                </a:effectLst>
              </a:rPr>
              <a:t>Data Assimilation with </a:t>
            </a:r>
            <a:r>
              <a:rPr lang="en-US" sz="3600" dirty="0" err="1">
                <a:ln w="0"/>
                <a:solidFill>
                  <a:srgbClr val="184769"/>
                </a:solidFill>
                <a:effectLst>
                  <a:outerShdw blurRad="38100" dist="19050" dir="2700000" algn="tl" rotWithShape="0">
                    <a:schemeClr val="dk1">
                      <a:alpha val="40000"/>
                    </a:schemeClr>
                  </a:outerShdw>
                </a:effectLst>
              </a:rPr>
              <a:t>WindNinja</a:t>
            </a:r>
            <a:endParaRPr lang="en-US" sz="3600" dirty="0">
              <a:ln w="0"/>
              <a:solidFill>
                <a:srgbClr val="184769"/>
              </a:solidFill>
              <a:effectLst>
                <a:outerShdw blurRad="38100" dist="19050" dir="2700000" algn="tl" rotWithShape="0">
                  <a:schemeClr val="dk1">
                    <a:alpha val="40000"/>
                  </a:schemeClr>
                </a:outerShdw>
              </a:effectLst>
            </a:endParaRPr>
          </a:p>
        </p:txBody>
      </p:sp>
      <p:sp>
        <p:nvSpPr>
          <p:cNvPr id="3" name="Content Placeholder 2">
            <a:extLst>
              <a:ext uri="{FF2B5EF4-FFF2-40B4-BE49-F238E27FC236}">
                <a16:creationId xmlns:a16="http://schemas.microsoft.com/office/drawing/2014/main" id="{0C3FDA25-CAA2-7B2F-589C-B224B777C4CB}"/>
              </a:ext>
            </a:extLst>
          </p:cNvPr>
          <p:cNvSpPr>
            <a:spLocks noGrp="1"/>
          </p:cNvSpPr>
          <p:nvPr>
            <p:ph idx="1"/>
          </p:nvPr>
        </p:nvSpPr>
        <p:spPr>
          <a:xfrm>
            <a:off x="611504" y="1173521"/>
            <a:ext cx="8081827" cy="3226078"/>
          </a:xfrm>
          <a:noFill/>
        </p:spPr>
        <p:txBody>
          <a:bodyPr wrap="square">
            <a:spAutoFit/>
          </a:bodyPr>
          <a:lstStyle/>
          <a:p>
            <a:pPr marL="285750" indent="-285750">
              <a:spcAft>
                <a:spcPts val="600"/>
              </a:spcAft>
              <a:buFont typeface="Arial" panose="020B0604020202020204" pitchFamily="34" charset="0"/>
              <a:buChar char="•"/>
            </a:pPr>
            <a:r>
              <a:rPr lang="en-US" sz="1400" dirty="0">
                <a:solidFill>
                  <a:schemeClr val="tx2"/>
                </a:solidFill>
                <a:latin typeface="Lora" pitchFamily="2" charset="0"/>
              </a:rPr>
              <a:t>The domain used for the running of </a:t>
            </a:r>
            <a:r>
              <a:rPr lang="en-US" sz="1400" dirty="0" err="1">
                <a:solidFill>
                  <a:schemeClr val="tx2"/>
                </a:solidFill>
                <a:latin typeface="Lora" pitchFamily="2" charset="0"/>
              </a:rPr>
              <a:t>WindNinja</a:t>
            </a:r>
            <a:r>
              <a:rPr lang="en-US" sz="1400" dirty="0">
                <a:solidFill>
                  <a:schemeClr val="tx2"/>
                </a:solidFill>
                <a:latin typeface="Lora" pitchFamily="2" charset="0"/>
              </a:rPr>
              <a:t> is provided here.</a:t>
            </a:r>
          </a:p>
          <a:p>
            <a:pPr marL="285750" indent="-285750">
              <a:spcAft>
                <a:spcPts val="600"/>
              </a:spcAft>
              <a:buFont typeface="Arial" panose="020B0604020202020204" pitchFamily="34" charset="0"/>
              <a:buChar char="•"/>
            </a:pPr>
            <a:r>
              <a:rPr lang="en-US" sz="1400" dirty="0">
                <a:solidFill>
                  <a:schemeClr val="tx2"/>
                </a:solidFill>
                <a:latin typeface="Lora" pitchFamily="2" charset="0"/>
              </a:rPr>
              <a:t>It encompasses the university campus and Daytona Beach International Airport.</a:t>
            </a:r>
          </a:p>
          <a:p>
            <a:pPr marL="285750" lvl="1" indent="-285750">
              <a:spcAft>
                <a:spcPts val="600"/>
              </a:spcAft>
              <a:buFont typeface="Arial" panose="020B0604020202020204" pitchFamily="34" charset="0"/>
              <a:buChar char="•"/>
            </a:pPr>
            <a:r>
              <a:rPr lang="en-US" sz="1400" dirty="0">
                <a:solidFill>
                  <a:schemeClr val="tx2"/>
                </a:solidFill>
              </a:rPr>
              <a:t>The domain was made larger than the actual flight test area so as to obtain the KDAB weather station output data.</a:t>
            </a:r>
          </a:p>
          <a:p>
            <a:pPr marL="285750" lvl="1" indent="-285750">
              <a:spcAft>
                <a:spcPts val="600"/>
              </a:spcAft>
              <a:buFont typeface="Arial" panose="020B0604020202020204" pitchFamily="34" charset="0"/>
              <a:buChar char="•"/>
            </a:pPr>
            <a:endParaRPr lang="en-US" sz="1400" dirty="0">
              <a:solidFill>
                <a:schemeClr val="tx2"/>
              </a:solidFill>
            </a:endParaRPr>
          </a:p>
          <a:p>
            <a:pPr marL="285750" indent="-285750">
              <a:spcAft>
                <a:spcPts val="600"/>
              </a:spcAft>
              <a:buFont typeface="Arial" panose="020B0604020202020204" pitchFamily="34" charset="0"/>
              <a:buChar char="•"/>
            </a:pPr>
            <a:endParaRPr lang="en-US" sz="1400" dirty="0">
              <a:solidFill>
                <a:schemeClr val="tx2"/>
              </a:solidFill>
              <a:latin typeface="Lora" pitchFamily="2" charset="0"/>
            </a:endParaRPr>
          </a:p>
        </p:txBody>
      </p:sp>
      <p:pic>
        <p:nvPicPr>
          <p:cNvPr id="7" name="Picture 6">
            <a:extLst>
              <a:ext uri="{FF2B5EF4-FFF2-40B4-BE49-F238E27FC236}">
                <a16:creationId xmlns:a16="http://schemas.microsoft.com/office/drawing/2014/main" id="{A60B239B-C2D6-AC1C-9E1D-8231097EE411}"/>
              </a:ext>
            </a:extLst>
          </p:cNvPr>
          <p:cNvPicPr>
            <a:picLocks noChangeAspect="1"/>
          </p:cNvPicPr>
          <p:nvPr/>
        </p:nvPicPr>
        <p:blipFill rotWithShape="1">
          <a:blip r:embed="rId2"/>
          <a:srcRect l="3702" r="18473" b="4"/>
          <a:stretch/>
        </p:blipFill>
        <p:spPr>
          <a:xfrm>
            <a:off x="5778774" y="2344174"/>
            <a:ext cx="1747100" cy="1936172"/>
          </a:xfrm>
          <a:prstGeom prst="rect">
            <a:avLst/>
          </a:prstGeom>
        </p:spPr>
      </p:pic>
      <p:pic>
        <p:nvPicPr>
          <p:cNvPr id="6" name="Picture 5">
            <a:extLst>
              <a:ext uri="{FF2B5EF4-FFF2-40B4-BE49-F238E27FC236}">
                <a16:creationId xmlns:a16="http://schemas.microsoft.com/office/drawing/2014/main" id="{58A2C560-ED41-8945-2BC7-0A24F34D0502}"/>
              </a:ext>
            </a:extLst>
          </p:cNvPr>
          <p:cNvPicPr>
            <a:picLocks noChangeAspect="1"/>
          </p:cNvPicPr>
          <p:nvPr/>
        </p:nvPicPr>
        <p:blipFill>
          <a:blip r:embed="rId3"/>
          <a:stretch>
            <a:fillRect/>
          </a:stretch>
        </p:blipFill>
        <p:spPr>
          <a:xfrm>
            <a:off x="1618126" y="2439552"/>
            <a:ext cx="3358823" cy="1745415"/>
          </a:xfrm>
          <a:prstGeom prst="rect">
            <a:avLst/>
          </a:prstGeom>
        </p:spPr>
      </p:pic>
    </p:spTree>
    <p:extLst>
      <p:ext uri="{BB962C8B-B14F-4D97-AF65-F5344CB8AC3E}">
        <p14:creationId xmlns:p14="http://schemas.microsoft.com/office/powerpoint/2010/main" val="3304623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77E2E-E90E-DD5A-90D3-37968F3B4233}"/>
              </a:ext>
            </a:extLst>
          </p:cNvPr>
          <p:cNvSpPr>
            <a:spLocks noGrp="1"/>
          </p:cNvSpPr>
          <p:nvPr>
            <p:ph type="title"/>
          </p:nvPr>
        </p:nvSpPr>
        <p:spPr>
          <a:xfrm>
            <a:off x="413113" y="143215"/>
            <a:ext cx="7886700" cy="979832"/>
          </a:xfrm>
          <a:noFill/>
          <a:ln>
            <a:noFill/>
          </a:ln>
        </p:spPr>
        <p:txBody>
          <a:bodyPr spcFirstLastPara="1" wrap="square" lIns="91425" tIns="91425" rIns="91425" bIns="91425" anchor="t" anchorCtr="0">
            <a:noAutofit/>
          </a:bodyPr>
          <a:lstStyle/>
          <a:p>
            <a:pPr>
              <a:buSzPts val="3600"/>
            </a:pPr>
            <a:r>
              <a:rPr lang="en-US" sz="3600" dirty="0">
                <a:ln w="0"/>
                <a:solidFill>
                  <a:srgbClr val="184769"/>
                </a:solidFill>
                <a:effectLst>
                  <a:outerShdw blurRad="38100" dist="19050" dir="2700000" algn="tl" rotWithShape="0">
                    <a:schemeClr val="dk1">
                      <a:alpha val="40000"/>
                    </a:schemeClr>
                  </a:outerShdw>
                </a:effectLst>
              </a:rPr>
              <a:t>Data Assimilation with </a:t>
            </a:r>
            <a:r>
              <a:rPr lang="en-US" sz="3600" dirty="0" err="1">
                <a:ln w="0"/>
                <a:solidFill>
                  <a:srgbClr val="184769"/>
                </a:solidFill>
                <a:effectLst>
                  <a:outerShdw blurRad="38100" dist="19050" dir="2700000" algn="tl" rotWithShape="0">
                    <a:schemeClr val="dk1">
                      <a:alpha val="40000"/>
                    </a:schemeClr>
                  </a:outerShdw>
                </a:effectLst>
              </a:rPr>
              <a:t>WindNinja</a:t>
            </a:r>
            <a:endParaRPr lang="en-US" sz="3600" dirty="0">
              <a:ln w="0"/>
              <a:solidFill>
                <a:srgbClr val="184769"/>
              </a:solidFill>
              <a:effectLst>
                <a:outerShdw blurRad="38100" dist="19050" dir="2700000" algn="tl" rotWithShape="0">
                  <a:schemeClr val="dk1">
                    <a:alpha val="40000"/>
                  </a:schemeClr>
                </a:outerShdw>
              </a:effectLst>
            </a:endParaRPr>
          </a:p>
        </p:txBody>
      </p:sp>
      <p:sp>
        <p:nvSpPr>
          <p:cNvPr id="3" name="Content Placeholder 2">
            <a:extLst>
              <a:ext uri="{FF2B5EF4-FFF2-40B4-BE49-F238E27FC236}">
                <a16:creationId xmlns:a16="http://schemas.microsoft.com/office/drawing/2014/main" id="{51A6F947-DDBF-A609-99C9-DA1E4046AA78}"/>
              </a:ext>
            </a:extLst>
          </p:cNvPr>
          <p:cNvSpPr>
            <a:spLocks noGrp="1"/>
          </p:cNvSpPr>
          <p:nvPr>
            <p:ph idx="1"/>
          </p:nvPr>
        </p:nvSpPr>
        <p:spPr>
          <a:xfrm>
            <a:off x="517616" y="1253676"/>
            <a:ext cx="4903470" cy="2797082"/>
          </a:xfrm>
          <a:noFill/>
        </p:spPr>
        <p:txBody>
          <a:bodyPr wrap="square">
            <a:spAutoFit/>
          </a:bodyPr>
          <a:lstStyle/>
          <a:p>
            <a:pPr marL="171450" indent="-171450">
              <a:spcBef>
                <a:spcPts val="600"/>
              </a:spcBef>
              <a:spcAft>
                <a:spcPts val="600"/>
              </a:spcAft>
              <a:buFont typeface="Arial" panose="020B0604020202020204" pitchFamily="34" charset="0"/>
              <a:buChar char="•"/>
            </a:pPr>
            <a:r>
              <a:rPr lang="en-US" sz="1200" dirty="0">
                <a:solidFill>
                  <a:srgbClr val="184769"/>
                </a:solidFill>
                <a:latin typeface="Lora" pitchFamily="2" charset="0"/>
              </a:rPr>
              <a:t>The data was further processed so that it could be utilized within the </a:t>
            </a:r>
            <a:r>
              <a:rPr lang="en-US" sz="1200" dirty="0" err="1">
                <a:solidFill>
                  <a:srgbClr val="184769"/>
                </a:solidFill>
                <a:latin typeface="Lora" pitchFamily="2" charset="0"/>
              </a:rPr>
              <a:t>WindNinja</a:t>
            </a:r>
            <a:r>
              <a:rPr lang="en-US" sz="1200" dirty="0">
                <a:solidFill>
                  <a:srgbClr val="184769"/>
                </a:solidFill>
                <a:latin typeface="Lora" pitchFamily="2" charset="0"/>
              </a:rPr>
              <a:t> program.</a:t>
            </a:r>
          </a:p>
          <a:p>
            <a:pPr marL="171450" indent="-171450">
              <a:spcBef>
                <a:spcPts val="600"/>
              </a:spcBef>
              <a:spcAft>
                <a:spcPts val="600"/>
              </a:spcAft>
              <a:buFont typeface="Arial" panose="020B0604020202020204" pitchFamily="34" charset="0"/>
              <a:buChar char="•"/>
            </a:pPr>
            <a:r>
              <a:rPr lang="en-US" sz="1200" dirty="0">
                <a:solidFill>
                  <a:srgbClr val="184769"/>
                </a:solidFill>
                <a:latin typeface="Lora" pitchFamily="2" charset="0"/>
              </a:rPr>
              <a:t>The data was fed into the </a:t>
            </a:r>
            <a:r>
              <a:rPr lang="en-US" sz="1200" dirty="0" err="1">
                <a:solidFill>
                  <a:srgbClr val="184769"/>
                </a:solidFill>
                <a:latin typeface="Lora" pitchFamily="2" charset="0"/>
              </a:rPr>
              <a:t>WindNinja</a:t>
            </a:r>
            <a:r>
              <a:rPr lang="en-US" sz="1200" dirty="0">
                <a:solidFill>
                  <a:srgbClr val="184769"/>
                </a:solidFill>
                <a:latin typeface="Lora" pitchFamily="2" charset="0"/>
              </a:rPr>
              <a:t> program and then resolved so as to obtain results that include the data collected.</a:t>
            </a:r>
          </a:p>
          <a:p>
            <a:pPr marL="171450" lvl="1" indent="-171450">
              <a:spcBef>
                <a:spcPts val="600"/>
              </a:spcBef>
              <a:spcAft>
                <a:spcPts val="600"/>
              </a:spcAft>
              <a:buFont typeface="Arial" panose="020B0604020202020204" pitchFamily="34" charset="0"/>
              <a:buChar char="•"/>
            </a:pPr>
            <a:r>
              <a:rPr lang="en-US" sz="1200" dirty="0">
                <a:solidFill>
                  <a:srgbClr val="184769"/>
                </a:solidFill>
                <a:latin typeface="Lora" pitchFamily="2" charset="0"/>
              </a:rPr>
              <a:t>All UAS data was assimilated together regardless of test.</a:t>
            </a:r>
          </a:p>
          <a:p>
            <a:pPr marL="171450" indent="-171450">
              <a:spcBef>
                <a:spcPts val="600"/>
              </a:spcBef>
              <a:spcAft>
                <a:spcPts val="600"/>
              </a:spcAft>
              <a:buFont typeface="Arial" panose="020B0604020202020204" pitchFamily="34" charset="0"/>
              <a:buChar char="•"/>
            </a:pPr>
            <a:r>
              <a:rPr lang="en-US" sz="1200" dirty="0">
                <a:solidFill>
                  <a:srgbClr val="184769"/>
                </a:solidFill>
                <a:latin typeface="Lora" pitchFamily="2" charset="0"/>
              </a:rPr>
              <a:t>The data was fed into the “Point Initialization” section within the “Wind Input” solver of </a:t>
            </a:r>
            <a:r>
              <a:rPr lang="en-US" sz="1200" dirty="0" err="1">
                <a:solidFill>
                  <a:srgbClr val="184769"/>
                </a:solidFill>
                <a:latin typeface="Lora" pitchFamily="2" charset="0"/>
              </a:rPr>
              <a:t>WindNinja</a:t>
            </a:r>
            <a:r>
              <a:rPr lang="en-US" sz="1200" dirty="0">
                <a:solidFill>
                  <a:srgbClr val="184769"/>
                </a:solidFill>
                <a:latin typeface="Lora" pitchFamily="2" charset="0"/>
              </a:rPr>
              <a:t>.</a:t>
            </a:r>
          </a:p>
          <a:p>
            <a:pPr marL="171450" indent="-171450">
              <a:spcBef>
                <a:spcPts val="600"/>
              </a:spcBef>
              <a:spcAft>
                <a:spcPts val="600"/>
              </a:spcAft>
              <a:buFont typeface="Arial" panose="020B0604020202020204" pitchFamily="34" charset="0"/>
              <a:buChar char="•"/>
            </a:pPr>
            <a:r>
              <a:rPr lang="en-US" sz="1200" dirty="0">
                <a:solidFill>
                  <a:srgbClr val="184769"/>
                </a:solidFill>
                <a:latin typeface="Lora" pitchFamily="2" charset="0"/>
              </a:rPr>
              <a:t>The “Point Initialization” option allows for users to use recorded measurement data from weather stations in the area domain defined by the user.</a:t>
            </a:r>
          </a:p>
        </p:txBody>
      </p:sp>
      <p:pic>
        <p:nvPicPr>
          <p:cNvPr id="5" name="Picture 4">
            <a:extLst>
              <a:ext uri="{FF2B5EF4-FFF2-40B4-BE49-F238E27FC236}">
                <a16:creationId xmlns:a16="http://schemas.microsoft.com/office/drawing/2014/main" id="{2541C5FA-AC90-6ECB-2502-ADB0FB1872F4}"/>
              </a:ext>
            </a:extLst>
          </p:cNvPr>
          <p:cNvPicPr>
            <a:picLocks noChangeAspect="1"/>
          </p:cNvPicPr>
          <p:nvPr/>
        </p:nvPicPr>
        <p:blipFill rotWithShape="1">
          <a:blip r:embed="rId2"/>
          <a:srcRect r="2133" b="1"/>
          <a:stretch/>
        </p:blipFill>
        <p:spPr>
          <a:xfrm>
            <a:off x="5665617" y="1253676"/>
            <a:ext cx="3110270" cy="2129604"/>
          </a:xfrm>
          <a:prstGeom prst="rect">
            <a:avLst/>
          </a:prstGeom>
        </p:spPr>
      </p:pic>
    </p:spTree>
    <p:extLst>
      <p:ext uri="{BB962C8B-B14F-4D97-AF65-F5344CB8AC3E}">
        <p14:creationId xmlns:p14="http://schemas.microsoft.com/office/powerpoint/2010/main" val="2038050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F7D06-7223-5A14-9481-25D2F041DDFB}"/>
              </a:ext>
            </a:extLst>
          </p:cNvPr>
          <p:cNvSpPr>
            <a:spLocks noGrp="1"/>
          </p:cNvSpPr>
          <p:nvPr>
            <p:ph type="title"/>
          </p:nvPr>
        </p:nvSpPr>
        <p:spPr>
          <a:xfrm>
            <a:off x="628650" y="273844"/>
            <a:ext cx="7886700" cy="979832"/>
          </a:xfrm>
          <a:noFill/>
          <a:ln>
            <a:noFill/>
          </a:ln>
        </p:spPr>
        <p:txBody>
          <a:bodyPr spcFirstLastPara="1" wrap="square" lIns="91425" tIns="91425" rIns="91425" bIns="91425" anchor="t" anchorCtr="0">
            <a:noAutofit/>
          </a:bodyPr>
          <a:lstStyle/>
          <a:p>
            <a:pPr>
              <a:buSzPts val="3600"/>
            </a:pPr>
            <a:r>
              <a:rPr lang="en-US" sz="3600" dirty="0" err="1">
                <a:ln w="0"/>
                <a:solidFill>
                  <a:srgbClr val="184769"/>
                </a:solidFill>
                <a:effectLst>
                  <a:outerShdw blurRad="38100" dist="19050" dir="2700000" algn="tl" rotWithShape="0">
                    <a:schemeClr val="dk1">
                      <a:alpha val="40000"/>
                    </a:schemeClr>
                  </a:outerShdw>
                </a:effectLst>
              </a:rPr>
              <a:t>WindNinja</a:t>
            </a:r>
            <a:r>
              <a:rPr lang="en-US" sz="3600" dirty="0">
                <a:ln w="0"/>
                <a:solidFill>
                  <a:srgbClr val="184769"/>
                </a:solidFill>
                <a:effectLst>
                  <a:outerShdw blurRad="38100" dist="19050" dir="2700000" algn="tl" rotWithShape="0">
                    <a:schemeClr val="dk1">
                      <a:alpha val="40000"/>
                    </a:schemeClr>
                  </a:outerShdw>
                </a:effectLst>
              </a:rPr>
              <a:t> Results</a:t>
            </a:r>
          </a:p>
        </p:txBody>
      </p:sp>
      <p:pic>
        <p:nvPicPr>
          <p:cNvPr id="5" name="Picture 5">
            <a:extLst>
              <a:ext uri="{FF2B5EF4-FFF2-40B4-BE49-F238E27FC236}">
                <a16:creationId xmlns:a16="http://schemas.microsoft.com/office/drawing/2014/main" id="{84078D05-662E-1E6B-A516-ADF24DAFCBCA}"/>
              </a:ext>
            </a:extLst>
          </p:cNvPr>
          <p:cNvPicPr>
            <a:picLocks/>
          </p:cNvPicPr>
          <p:nvPr/>
        </p:nvPicPr>
        <p:blipFill rotWithShape="1">
          <a:blip r:embed="rId2"/>
          <a:srcRect r="7258" b="-1"/>
          <a:stretch/>
        </p:blipFill>
        <p:spPr>
          <a:xfrm>
            <a:off x="275954" y="1576579"/>
            <a:ext cx="2767692" cy="1985913"/>
          </a:xfrm>
          <a:prstGeom prst="rect">
            <a:avLst/>
          </a:prstGeom>
        </p:spPr>
      </p:pic>
      <p:sp>
        <p:nvSpPr>
          <p:cNvPr id="4" name="TextBox 3">
            <a:extLst>
              <a:ext uri="{FF2B5EF4-FFF2-40B4-BE49-F238E27FC236}">
                <a16:creationId xmlns:a16="http://schemas.microsoft.com/office/drawing/2014/main" id="{144AD69A-3C6E-C873-89EF-5E29CDE3AA9D}"/>
              </a:ext>
            </a:extLst>
          </p:cNvPr>
          <p:cNvSpPr txBox="1"/>
          <p:nvPr/>
        </p:nvSpPr>
        <p:spPr>
          <a:xfrm>
            <a:off x="3876403" y="3577616"/>
            <a:ext cx="1391193" cy="307777"/>
          </a:xfrm>
          <a:prstGeom prst="rect">
            <a:avLst/>
          </a:prstGeom>
          <a:noFill/>
        </p:spPr>
        <p:txBody>
          <a:bodyPr wrap="square">
            <a:spAutoFit/>
          </a:bodyPr>
          <a:lstStyle/>
          <a:p>
            <a:pPr algn="ctr"/>
            <a:r>
              <a:rPr lang="en-US" sz="1400" b="1" dirty="0">
                <a:solidFill>
                  <a:schemeClr val="tx2"/>
                </a:solidFill>
              </a:rPr>
              <a:t>KDAB Data</a:t>
            </a:r>
            <a:endParaRPr lang="en-US" b="1" dirty="0">
              <a:solidFill>
                <a:schemeClr val="tx2"/>
              </a:solidFill>
            </a:endParaRPr>
          </a:p>
        </p:txBody>
      </p:sp>
      <p:pic>
        <p:nvPicPr>
          <p:cNvPr id="6" name="Picture 5">
            <a:extLst>
              <a:ext uri="{FF2B5EF4-FFF2-40B4-BE49-F238E27FC236}">
                <a16:creationId xmlns:a16="http://schemas.microsoft.com/office/drawing/2014/main" id="{EB5BDBCB-A448-3837-2FFC-54E05591B168}"/>
              </a:ext>
            </a:extLst>
          </p:cNvPr>
          <p:cNvPicPr>
            <a:picLocks/>
          </p:cNvPicPr>
          <p:nvPr/>
        </p:nvPicPr>
        <p:blipFill rotWithShape="1">
          <a:blip r:embed="rId2"/>
          <a:srcRect r="7258" b="-1"/>
          <a:stretch/>
        </p:blipFill>
        <p:spPr>
          <a:xfrm>
            <a:off x="3188155" y="1576578"/>
            <a:ext cx="2767692" cy="1985913"/>
          </a:xfrm>
          <a:prstGeom prst="rect">
            <a:avLst/>
          </a:prstGeom>
        </p:spPr>
      </p:pic>
      <p:pic>
        <p:nvPicPr>
          <p:cNvPr id="7" name="Picture 6">
            <a:extLst>
              <a:ext uri="{FF2B5EF4-FFF2-40B4-BE49-F238E27FC236}">
                <a16:creationId xmlns:a16="http://schemas.microsoft.com/office/drawing/2014/main" id="{57B2CFF1-585D-7581-CB73-F9B889F649A4}"/>
              </a:ext>
            </a:extLst>
          </p:cNvPr>
          <p:cNvPicPr>
            <a:picLocks/>
          </p:cNvPicPr>
          <p:nvPr/>
        </p:nvPicPr>
        <p:blipFill>
          <a:blip r:embed="rId3"/>
          <a:stretch>
            <a:fillRect/>
          </a:stretch>
        </p:blipFill>
        <p:spPr>
          <a:xfrm>
            <a:off x="6100356" y="1576578"/>
            <a:ext cx="2767691" cy="1985913"/>
          </a:xfrm>
          <a:prstGeom prst="rect">
            <a:avLst/>
          </a:prstGeom>
        </p:spPr>
      </p:pic>
      <p:sp>
        <p:nvSpPr>
          <p:cNvPr id="8" name="TextBox 7">
            <a:extLst>
              <a:ext uri="{FF2B5EF4-FFF2-40B4-BE49-F238E27FC236}">
                <a16:creationId xmlns:a16="http://schemas.microsoft.com/office/drawing/2014/main" id="{B3875F35-FBF6-3F50-5214-FB60F9940D3D}"/>
              </a:ext>
            </a:extLst>
          </p:cNvPr>
          <p:cNvSpPr txBox="1"/>
          <p:nvPr/>
        </p:nvSpPr>
        <p:spPr>
          <a:xfrm>
            <a:off x="807448" y="3555153"/>
            <a:ext cx="1704702" cy="307777"/>
          </a:xfrm>
          <a:prstGeom prst="rect">
            <a:avLst/>
          </a:prstGeom>
          <a:noFill/>
        </p:spPr>
        <p:txBody>
          <a:bodyPr wrap="square">
            <a:spAutoFit/>
          </a:bodyPr>
          <a:lstStyle/>
          <a:p>
            <a:pPr algn="ctr"/>
            <a:r>
              <a:rPr lang="en-US" sz="1400" b="1" dirty="0">
                <a:solidFill>
                  <a:schemeClr val="tx2"/>
                </a:solidFill>
              </a:rPr>
              <a:t>Flight Test Data</a:t>
            </a:r>
            <a:endParaRPr lang="en-US" b="1" dirty="0">
              <a:solidFill>
                <a:schemeClr val="tx2"/>
              </a:solidFill>
            </a:endParaRPr>
          </a:p>
        </p:txBody>
      </p:sp>
      <p:sp>
        <p:nvSpPr>
          <p:cNvPr id="9" name="TextBox 8">
            <a:extLst>
              <a:ext uri="{FF2B5EF4-FFF2-40B4-BE49-F238E27FC236}">
                <a16:creationId xmlns:a16="http://schemas.microsoft.com/office/drawing/2014/main" id="{F269AD10-EA3C-294B-0718-40F9DAABD926}"/>
              </a:ext>
            </a:extLst>
          </p:cNvPr>
          <p:cNvSpPr txBox="1"/>
          <p:nvPr/>
        </p:nvSpPr>
        <p:spPr>
          <a:xfrm>
            <a:off x="6631850" y="3577616"/>
            <a:ext cx="1704702" cy="307777"/>
          </a:xfrm>
          <a:prstGeom prst="rect">
            <a:avLst/>
          </a:prstGeom>
          <a:noFill/>
        </p:spPr>
        <p:txBody>
          <a:bodyPr wrap="square">
            <a:spAutoFit/>
          </a:bodyPr>
          <a:lstStyle/>
          <a:p>
            <a:pPr algn="ctr"/>
            <a:r>
              <a:rPr lang="en-US" sz="1400" b="1" dirty="0">
                <a:solidFill>
                  <a:schemeClr val="tx2"/>
                </a:solidFill>
              </a:rPr>
              <a:t>Combined Data</a:t>
            </a:r>
            <a:endParaRPr lang="en-US" b="1" dirty="0">
              <a:solidFill>
                <a:schemeClr val="tx2"/>
              </a:solidFill>
            </a:endParaRPr>
          </a:p>
        </p:txBody>
      </p:sp>
    </p:spTree>
    <p:extLst>
      <p:ext uri="{BB962C8B-B14F-4D97-AF65-F5344CB8AC3E}">
        <p14:creationId xmlns:p14="http://schemas.microsoft.com/office/powerpoint/2010/main" val="3284912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F4E9-B2A3-4062-8C7B-617ED976A3FA}"/>
              </a:ext>
            </a:extLst>
          </p:cNvPr>
          <p:cNvSpPr>
            <a:spLocks noGrp="1"/>
          </p:cNvSpPr>
          <p:nvPr>
            <p:ph type="ctrTitle" idx="8"/>
          </p:nvPr>
        </p:nvSpPr>
        <p:spPr>
          <a:xfrm>
            <a:off x="731520" y="206113"/>
            <a:ext cx="8219687" cy="946200"/>
          </a:xfrm>
        </p:spPr>
        <p:txBody>
          <a:bodyPr/>
          <a:lstStyle/>
          <a:p>
            <a:pPr algn="l"/>
            <a:r>
              <a:rPr lang="en-US" dirty="0">
                <a:solidFill>
                  <a:srgbClr val="184769"/>
                </a:solidFill>
              </a:rPr>
              <a:t>Next Steps</a:t>
            </a:r>
            <a:endParaRPr lang="en-US" dirty="0"/>
          </a:p>
        </p:txBody>
      </p:sp>
      <p:pic>
        <p:nvPicPr>
          <p:cNvPr id="3" name="Picture 2" descr="LakeJackso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8768" y="1621796"/>
            <a:ext cx="3378027" cy="1899907"/>
          </a:xfrm>
          <a:prstGeom prst="rect">
            <a:avLst/>
          </a:prstGeom>
        </p:spPr>
      </p:pic>
      <p:sp>
        <p:nvSpPr>
          <p:cNvPr id="5" name="TextBox 4">
            <a:extLst>
              <a:ext uri="{FF2B5EF4-FFF2-40B4-BE49-F238E27FC236}">
                <a16:creationId xmlns:a16="http://schemas.microsoft.com/office/drawing/2014/main" id="{E4010934-5E4B-6205-7195-90A83EF61F50}"/>
              </a:ext>
            </a:extLst>
          </p:cNvPr>
          <p:cNvSpPr txBox="1"/>
          <p:nvPr/>
        </p:nvSpPr>
        <p:spPr>
          <a:xfrm>
            <a:off x="607423" y="1229558"/>
            <a:ext cx="4572000" cy="2964914"/>
          </a:xfrm>
          <a:prstGeom prst="rect">
            <a:avLst/>
          </a:prstGeom>
          <a:noFill/>
        </p:spPr>
        <p:txBody>
          <a:bodyPr wrap="square">
            <a:spAutoFit/>
          </a:bodyPr>
          <a:lstStyle/>
          <a:p>
            <a:pPr marL="285750" lvl="1" indent="-285750">
              <a:lnSpc>
                <a:spcPts val="1600"/>
              </a:lnSpc>
              <a:spcBef>
                <a:spcPts val="600"/>
              </a:spcBef>
              <a:spcAft>
                <a:spcPts val="600"/>
              </a:spcAft>
              <a:buFont typeface="Arial" panose="020B0604020202020204" pitchFamily="34" charset="0"/>
              <a:buChar char="•"/>
            </a:pPr>
            <a:r>
              <a:rPr lang="en-US" dirty="0">
                <a:solidFill>
                  <a:schemeClr val="tx2"/>
                </a:solidFill>
              </a:rPr>
              <a:t>Collect atmospheric data during prescribed fires at Tall Timbers (Dec 13/14</a:t>
            </a:r>
            <a:r>
              <a:rPr lang="en-US" baseline="30000" dirty="0">
                <a:solidFill>
                  <a:schemeClr val="tx2"/>
                </a:solidFill>
              </a:rPr>
              <a:t>th</a:t>
            </a:r>
            <a:r>
              <a:rPr lang="en-US" dirty="0">
                <a:solidFill>
                  <a:schemeClr val="tx2"/>
                </a:solidFill>
              </a:rPr>
              <a:t>)</a:t>
            </a:r>
          </a:p>
          <a:p>
            <a:pPr marL="285750" lvl="1" indent="-285750">
              <a:lnSpc>
                <a:spcPts val="1600"/>
              </a:lnSpc>
              <a:spcBef>
                <a:spcPts val="600"/>
              </a:spcBef>
              <a:spcAft>
                <a:spcPts val="600"/>
              </a:spcAft>
              <a:buFont typeface="Arial" panose="020B0604020202020204" pitchFamily="34" charset="0"/>
              <a:buChar char="•"/>
            </a:pPr>
            <a:r>
              <a:rPr lang="en-US" dirty="0">
                <a:solidFill>
                  <a:schemeClr val="tx2"/>
                </a:solidFill>
              </a:rPr>
              <a:t>Use the collected data from the UAS' and weather stations and model forecasts in producing </a:t>
            </a:r>
            <a:r>
              <a:rPr lang="en-US" dirty="0" err="1">
                <a:solidFill>
                  <a:schemeClr val="tx2"/>
                </a:solidFill>
              </a:rPr>
              <a:t>WindNinja</a:t>
            </a:r>
            <a:r>
              <a:rPr lang="en-US" dirty="0">
                <a:solidFill>
                  <a:schemeClr val="tx2"/>
                </a:solidFill>
              </a:rPr>
              <a:t> and </a:t>
            </a:r>
            <a:r>
              <a:rPr lang="en-US" dirty="0" err="1">
                <a:solidFill>
                  <a:schemeClr val="tx2"/>
                </a:solidFill>
              </a:rPr>
              <a:t>FlamMap</a:t>
            </a:r>
            <a:r>
              <a:rPr lang="en-US" dirty="0">
                <a:solidFill>
                  <a:schemeClr val="tx2"/>
                </a:solidFill>
              </a:rPr>
              <a:t> results.</a:t>
            </a:r>
          </a:p>
          <a:p>
            <a:pPr marL="285750" lvl="1" indent="-285750">
              <a:lnSpc>
                <a:spcPts val="1600"/>
              </a:lnSpc>
              <a:spcBef>
                <a:spcPts val="600"/>
              </a:spcBef>
              <a:spcAft>
                <a:spcPts val="600"/>
              </a:spcAft>
              <a:buFont typeface="Arial" panose="020B0604020202020204" pitchFamily="34" charset="0"/>
              <a:buChar char="•"/>
            </a:pPr>
            <a:r>
              <a:rPr lang="en-US" dirty="0">
                <a:solidFill>
                  <a:schemeClr val="tx2"/>
                </a:solidFill>
              </a:rPr>
              <a:t>Combine/streamline the process of collecting data and producing </a:t>
            </a:r>
            <a:r>
              <a:rPr lang="en-US" dirty="0" err="1">
                <a:solidFill>
                  <a:schemeClr val="tx2"/>
                </a:solidFill>
              </a:rPr>
              <a:t>WindNinja</a:t>
            </a:r>
            <a:r>
              <a:rPr lang="en-US" dirty="0">
                <a:solidFill>
                  <a:schemeClr val="tx2"/>
                </a:solidFill>
              </a:rPr>
              <a:t>/</a:t>
            </a:r>
            <a:r>
              <a:rPr lang="en-US" dirty="0" err="1">
                <a:solidFill>
                  <a:schemeClr val="tx2"/>
                </a:solidFill>
              </a:rPr>
              <a:t>FlamMap</a:t>
            </a:r>
            <a:r>
              <a:rPr lang="en-US" dirty="0">
                <a:solidFill>
                  <a:schemeClr val="tx2"/>
                </a:solidFill>
              </a:rPr>
              <a:t> results.</a:t>
            </a:r>
          </a:p>
          <a:p>
            <a:pPr marL="285750" lvl="2" indent="-285750">
              <a:lnSpc>
                <a:spcPts val="1600"/>
              </a:lnSpc>
              <a:spcBef>
                <a:spcPts val="600"/>
              </a:spcBef>
              <a:spcAft>
                <a:spcPts val="600"/>
              </a:spcAft>
              <a:buFont typeface="Arial" panose="020B0604020202020204" pitchFamily="34" charset="0"/>
              <a:buChar char="•"/>
            </a:pPr>
            <a:r>
              <a:rPr lang="en-US" dirty="0">
                <a:solidFill>
                  <a:schemeClr val="tx2"/>
                </a:solidFill>
              </a:rPr>
              <a:t>Streamline the process so that results are quickly produced from collected data.</a:t>
            </a:r>
          </a:p>
          <a:p>
            <a:pPr marL="285750" lvl="2" indent="-285750">
              <a:lnSpc>
                <a:spcPts val="1600"/>
              </a:lnSpc>
              <a:spcBef>
                <a:spcPts val="600"/>
              </a:spcBef>
              <a:spcAft>
                <a:spcPts val="600"/>
              </a:spcAft>
              <a:buFont typeface="Arial" panose="020B0604020202020204" pitchFamily="34" charset="0"/>
              <a:buChar char="•"/>
            </a:pPr>
            <a:r>
              <a:rPr lang="en-US" dirty="0">
                <a:solidFill>
                  <a:schemeClr val="tx2"/>
                </a:solidFill>
              </a:rPr>
              <a:t>Implement downscaled wind into ember spread model</a:t>
            </a:r>
          </a:p>
        </p:txBody>
      </p:sp>
    </p:spTree>
    <p:extLst>
      <p:ext uri="{BB962C8B-B14F-4D97-AF65-F5344CB8AC3E}">
        <p14:creationId xmlns:p14="http://schemas.microsoft.com/office/powerpoint/2010/main" val="3067185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13BA-69D5-C17B-268C-D483C875C0CE}"/>
              </a:ext>
            </a:extLst>
          </p:cNvPr>
          <p:cNvSpPr>
            <a:spLocks noGrp="1"/>
          </p:cNvSpPr>
          <p:nvPr>
            <p:ph type="ctrTitle" idx="8"/>
          </p:nvPr>
        </p:nvSpPr>
        <p:spPr>
          <a:xfrm>
            <a:off x="221515" y="167498"/>
            <a:ext cx="8700969" cy="946200"/>
          </a:xfrm>
          <a:noFill/>
          <a:ln>
            <a:noFill/>
          </a:ln>
        </p:spPr>
        <p:txBody>
          <a:bodyPr spcFirstLastPara="1" wrap="square" lIns="91425" tIns="91425" rIns="91425" bIns="91425" anchor="t" anchorCtr="0">
            <a:noAutofit/>
          </a:bodyPr>
          <a:lstStyle/>
          <a:p>
            <a:r>
              <a:rPr lang="en-US" dirty="0">
                <a:solidFill>
                  <a:srgbClr val="184769"/>
                </a:solidFill>
              </a:rPr>
              <a:t>Development of Ember Spread Model</a:t>
            </a:r>
          </a:p>
        </p:txBody>
      </p:sp>
      <p:sp>
        <p:nvSpPr>
          <p:cNvPr id="3" name="Content Placeholder 2">
            <a:extLst>
              <a:ext uri="{FF2B5EF4-FFF2-40B4-BE49-F238E27FC236}">
                <a16:creationId xmlns:a16="http://schemas.microsoft.com/office/drawing/2014/main" id="{B214EBB1-A3A0-A0DF-0710-FF90C898F322}"/>
              </a:ext>
            </a:extLst>
          </p:cNvPr>
          <p:cNvSpPr txBox="1">
            <a:spLocks/>
          </p:cNvSpPr>
          <p:nvPr/>
        </p:nvSpPr>
        <p:spPr>
          <a:xfrm>
            <a:off x="404948" y="1113698"/>
            <a:ext cx="8458200" cy="3236784"/>
          </a:xfrm>
          <a:prstGeom prst="rect">
            <a:avLst/>
          </a:prstGeom>
          <a:noFill/>
        </p:spPr>
        <p:txBody>
          <a:bodyPr wrap="square">
            <a:sp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mn-lt"/>
                <a:ea typeface="Lora"/>
                <a:cs typeface="Lora"/>
                <a:sym typeface="Lora"/>
              </a:defRPr>
            </a:lvl1pPr>
            <a:lvl2pPr marL="285750" indent="-285750">
              <a:lnSpc>
                <a:spcPts val="1600"/>
              </a:lnSpc>
              <a:spcBef>
                <a:spcPts val="600"/>
              </a:spcBef>
              <a:spcAft>
                <a:spcPts val="600"/>
              </a:spcAft>
              <a:buFont typeface="Arial" panose="020B0604020202020204" pitchFamily="34" charset="0"/>
              <a:buChar char="•"/>
              <a:defRPr>
                <a:solidFill>
                  <a:schemeClr val="tx2"/>
                </a:solidFill>
              </a:defRPr>
            </a:lvl2pPr>
            <a:lvl3pPr marL="285750" indent="-285750">
              <a:lnSpc>
                <a:spcPts val="1600"/>
              </a:lnSpc>
              <a:spcBef>
                <a:spcPts val="600"/>
              </a:spcBef>
              <a:spcAft>
                <a:spcPts val="600"/>
              </a:spcAft>
              <a:buFont typeface="Arial" panose="020B0604020202020204" pitchFamily="34" charset="0"/>
              <a:buChar char="•"/>
              <a:defRPr>
                <a:solidFill>
                  <a:schemeClr val="tx2"/>
                </a:solidFill>
              </a:defRPr>
            </a:lvl3pPr>
            <a:lvl4pPr marR="0" lvl="3"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4pPr>
            <a:lvl5pPr marR="0" lvl="4"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5pPr>
            <a:lvl6pPr marR="0" lvl="5"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6pPr>
            <a:lvl7pPr marR="0" lvl="6"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7pPr>
            <a:lvl8pPr marR="0" lvl="7"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8pPr>
            <a:lvl9pPr marR="0" lvl="8"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9pPr>
          </a:lstStyle>
          <a:p>
            <a:pPr marL="171450" indent="-171450">
              <a:spcAft>
                <a:spcPts val="600"/>
              </a:spcAft>
              <a:buFont typeface="Arial" panose="020B0604020202020204" pitchFamily="34" charset="0"/>
              <a:buChar char="•"/>
            </a:pPr>
            <a:r>
              <a:rPr lang="en-US" sz="1100" dirty="0">
                <a:solidFill>
                  <a:schemeClr val="tx2"/>
                </a:solidFill>
                <a:latin typeface="Lora"/>
              </a:rPr>
              <a:t>Using </a:t>
            </a:r>
            <a:r>
              <a:rPr lang="en-US" sz="1100" dirty="0" err="1">
                <a:solidFill>
                  <a:schemeClr val="tx2"/>
                </a:solidFill>
                <a:latin typeface="Lora"/>
              </a:rPr>
              <a:t>Albini</a:t>
            </a:r>
            <a:r>
              <a:rPr lang="en-US" sz="1100" dirty="0">
                <a:solidFill>
                  <a:schemeClr val="tx2"/>
                </a:solidFill>
                <a:latin typeface="Lora"/>
              </a:rPr>
              <a:t> et al. (2012) data, a linear regression equation has been developed that uses wind speed (m/s) and flame height (m) as variables.</a:t>
            </a:r>
          </a:p>
          <a:p>
            <a:pPr marL="171450" indent="-171450">
              <a:spcAft>
                <a:spcPts val="600"/>
              </a:spcAft>
              <a:buFont typeface="Arial" panose="020B0604020202020204" pitchFamily="34" charset="0"/>
              <a:buChar char="•"/>
            </a:pPr>
            <a:r>
              <a:rPr lang="en-US" sz="1100" dirty="0">
                <a:solidFill>
                  <a:schemeClr val="tx2"/>
                </a:solidFill>
                <a:latin typeface="Lora"/>
              </a:rPr>
              <a:t>The idea of the model is not to necessarily predict each exact individual location of the spotting embers, but rather to gain an understanding on an area of confidence for ember landing.</a:t>
            </a:r>
          </a:p>
          <a:p>
            <a:pPr marL="171450" indent="-171450">
              <a:spcAft>
                <a:spcPts val="600"/>
              </a:spcAft>
              <a:buFont typeface="Arial" panose="020B0604020202020204" pitchFamily="34" charset="0"/>
              <a:buChar char="•"/>
            </a:pPr>
            <a:r>
              <a:rPr lang="en-US" sz="1100" dirty="0">
                <a:solidFill>
                  <a:schemeClr val="tx2"/>
                </a:solidFill>
                <a:latin typeface="Lora"/>
              </a:rPr>
              <a:t>The associated fire perimeter is extracted from NASA VIIRS </a:t>
            </a:r>
          </a:p>
          <a:p>
            <a:pPr marL="171450" indent="-171450">
              <a:spcAft>
                <a:spcPts val="600"/>
              </a:spcAft>
              <a:buFont typeface="Arial" panose="020B0604020202020204" pitchFamily="34" charset="0"/>
              <a:buChar char="•"/>
            </a:pPr>
            <a:r>
              <a:rPr lang="en-US" sz="1100" dirty="0">
                <a:solidFill>
                  <a:schemeClr val="tx2"/>
                </a:solidFill>
                <a:latin typeface="Lora"/>
              </a:rPr>
              <a:t>A normal distribution is used to account for flame heights, wind speeds, and wind directions.</a:t>
            </a:r>
          </a:p>
          <a:p>
            <a:pPr marL="171450" indent="-171450">
              <a:spcAft>
                <a:spcPts val="600"/>
              </a:spcAft>
              <a:buFont typeface="Arial" panose="020B0604020202020204" pitchFamily="34" charset="0"/>
              <a:buChar char="•"/>
            </a:pPr>
            <a:r>
              <a:rPr lang="en-US" sz="1100" dirty="0">
                <a:solidFill>
                  <a:schemeClr val="tx2"/>
                </a:solidFill>
                <a:latin typeface="Lora"/>
              </a:rPr>
              <a:t>The equation is implemented to find a normal distribution of the landing distances of the embers.</a:t>
            </a:r>
          </a:p>
          <a:p>
            <a:pPr marL="171450" indent="-171450">
              <a:spcAft>
                <a:spcPts val="600"/>
              </a:spcAft>
              <a:buFont typeface="Arial" panose="020B0604020202020204" pitchFamily="34" charset="0"/>
              <a:buChar char="•"/>
            </a:pPr>
            <a:r>
              <a:rPr lang="en-US" sz="1100" dirty="0">
                <a:solidFill>
                  <a:schemeClr val="tx2"/>
                </a:solidFill>
                <a:latin typeface="Lora"/>
              </a:rPr>
              <a:t>The landing distances are projected from the fire perimeter, and a heatmap is used to show the 95% confidence interval of predicted ember spotting distances.</a:t>
            </a:r>
          </a:p>
          <a:p>
            <a:pPr marL="171450" indent="-171450">
              <a:buFont typeface="Arial" panose="020B0604020202020204" pitchFamily="34" charset="0"/>
              <a:buChar char="•"/>
            </a:pPr>
            <a:r>
              <a:rPr lang="en-US" sz="1100" dirty="0">
                <a:solidFill>
                  <a:schemeClr val="tx2"/>
                </a:solidFill>
              </a:rPr>
              <a:t>The model was tested using fire data used from Page et al. (2019).</a:t>
            </a:r>
          </a:p>
          <a:p>
            <a:pPr marL="457200" lvl="1" indent="-171450">
              <a:spcBef>
                <a:spcPts val="0"/>
              </a:spcBef>
              <a:spcAft>
                <a:spcPts val="0"/>
              </a:spcAft>
            </a:pPr>
            <a:r>
              <a:rPr lang="en-US" sz="1100" dirty="0">
                <a:solidFill>
                  <a:schemeClr val="tx2"/>
                </a:solidFill>
              </a:rPr>
              <a:t>The paper focused on an analysis of spotting distances that were observed during fires in the Northern Rocky Mountains during </a:t>
            </a:r>
            <a:r>
              <a:rPr lang="en-US" sz="1100" dirty="0"/>
              <a:t>2017. </a:t>
            </a:r>
          </a:p>
          <a:p>
            <a:pPr marL="457200" lvl="1" indent="-171450">
              <a:spcBef>
                <a:spcPts val="0"/>
              </a:spcBef>
              <a:spcAft>
                <a:spcPts val="0"/>
              </a:spcAft>
            </a:pPr>
            <a:r>
              <a:rPr lang="en-US" sz="1100" dirty="0"/>
              <a:t>The observed spotting distances were recorded at various times throughout the dataset – typically only once or twice a day.</a:t>
            </a:r>
          </a:p>
          <a:p>
            <a:pPr marL="171450" indent="-171450">
              <a:spcAft>
                <a:spcPts val="600"/>
              </a:spcAft>
              <a:buFont typeface="Arial" panose="020B0604020202020204" pitchFamily="34" charset="0"/>
              <a:buChar char="•"/>
            </a:pPr>
            <a:endParaRPr lang="en-US" sz="1100" dirty="0">
              <a:solidFill>
                <a:schemeClr val="tx2"/>
              </a:solidFill>
              <a:latin typeface="Lora"/>
            </a:endParaRPr>
          </a:p>
        </p:txBody>
      </p:sp>
    </p:spTree>
    <p:extLst>
      <p:ext uri="{BB962C8B-B14F-4D97-AF65-F5344CB8AC3E}">
        <p14:creationId xmlns:p14="http://schemas.microsoft.com/office/powerpoint/2010/main" val="1306199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13BA-69D5-C17B-268C-D483C875C0CE}"/>
              </a:ext>
            </a:extLst>
          </p:cNvPr>
          <p:cNvSpPr>
            <a:spLocks noGrp="1"/>
          </p:cNvSpPr>
          <p:nvPr>
            <p:ph type="ctrTitle" idx="8"/>
          </p:nvPr>
        </p:nvSpPr>
        <p:spPr>
          <a:xfrm>
            <a:off x="221515" y="167498"/>
            <a:ext cx="8700969" cy="946200"/>
          </a:xfrm>
          <a:noFill/>
          <a:ln>
            <a:noFill/>
          </a:ln>
        </p:spPr>
        <p:txBody>
          <a:bodyPr spcFirstLastPara="1" wrap="square" lIns="91425" tIns="91425" rIns="91425" bIns="91425" anchor="t" anchorCtr="0">
            <a:noAutofit/>
          </a:bodyPr>
          <a:lstStyle/>
          <a:p>
            <a:r>
              <a:rPr lang="en-US" dirty="0">
                <a:solidFill>
                  <a:srgbClr val="184769"/>
                </a:solidFill>
              </a:rPr>
              <a:t>Testing of Ember Spread Model</a:t>
            </a:r>
          </a:p>
        </p:txBody>
      </p:sp>
      <p:sp>
        <p:nvSpPr>
          <p:cNvPr id="3" name="Content Placeholder 2">
            <a:extLst>
              <a:ext uri="{FF2B5EF4-FFF2-40B4-BE49-F238E27FC236}">
                <a16:creationId xmlns:a16="http://schemas.microsoft.com/office/drawing/2014/main" id="{B214EBB1-A3A0-A0DF-0710-FF90C898F322}"/>
              </a:ext>
            </a:extLst>
          </p:cNvPr>
          <p:cNvSpPr txBox="1">
            <a:spLocks/>
          </p:cNvSpPr>
          <p:nvPr/>
        </p:nvSpPr>
        <p:spPr>
          <a:xfrm>
            <a:off x="464284" y="1218201"/>
            <a:ext cx="4884956" cy="3108543"/>
          </a:xfrm>
          <a:prstGeom prst="rect">
            <a:avLst/>
          </a:prstGeom>
          <a:noFill/>
        </p:spPr>
        <p:txBody>
          <a:bodyPr wrap="square">
            <a:sp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mn-lt"/>
                <a:ea typeface="Lora"/>
                <a:cs typeface="Lora"/>
                <a:sym typeface="Lora"/>
              </a:defRPr>
            </a:lvl1pPr>
            <a:lvl2pPr marL="285750" indent="-285750">
              <a:lnSpc>
                <a:spcPts val="1600"/>
              </a:lnSpc>
              <a:spcBef>
                <a:spcPts val="600"/>
              </a:spcBef>
              <a:spcAft>
                <a:spcPts val="600"/>
              </a:spcAft>
              <a:buFont typeface="Arial" panose="020B0604020202020204" pitchFamily="34" charset="0"/>
              <a:buChar char="•"/>
              <a:defRPr>
                <a:solidFill>
                  <a:schemeClr val="tx2"/>
                </a:solidFill>
              </a:defRPr>
            </a:lvl2pPr>
            <a:lvl3pPr marL="285750" indent="-285750">
              <a:lnSpc>
                <a:spcPts val="1600"/>
              </a:lnSpc>
              <a:spcBef>
                <a:spcPts val="600"/>
              </a:spcBef>
              <a:spcAft>
                <a:spcPts val="600"/>
              </a:spcAft>
              <a:buFont typeface="Arial" panose="020B0604020202020204" pitchFamily="34" charset="0"/>
              <a:buChar char="•"/>
              <a:defRPr>
                <a:solidFill>
                  <a:schemeClr val="tx2"/>
                </a:solidFill>
              </a:defRPr>
            </a:lvl3pPr>
            <a:lvl4pPr marR="0" lvl="3"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4pPr>
            <a:lvl5pPr marR="0" lvl="4"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5pPr>
            <a:lvl6pPr marR="0" lvl="5"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6pPr>
            <a:lvl7pPr marR="0" lvl="6"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7pPr>
            <a:lvl8pPr marR="0" lvl="7"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8pPr>
            <a:lvl9pPr marR="0" lvl="8" algn="l" rtl="0" eaLnBrk="1" hangingPunct="1">
              <a:lnSpc>
                <a:spcPct val="100000"/>
              </a:lnSpc>
              <a:spcBef>
                <a:spcPts val="0"/>
              </a:spcBef>
              <a:spcAft>
                <a:spcPts val="0"/>
              </a:spcAft>
              <a:buClr>
                <a:srgbClr val="000000"/>
              </a:buClr>
              <a:buFont typeface="Lora"/>
              <a:defRPr sz="1050" b="0" i="0" u="none" strike="noStrike" cap="none">
                <a:solidFill>
                  <a:srgbClr val="000000"/>
                </a:solidFill>
                <a:latin typeface="Lora"/>
                <a:ea typeface="Lora"/>
                <a:cs typeface="Lora"/>
                <a:sym typeface="Lora"/>
              </a:defRPr>
            </a:lvl9pPr>
          </a:lstStyle>
          <a:p>
            <a:pPr marL="171450" indent="-171450">
              <a:spcBef>
                <a:spcPts val="600"/>
              </a:spcBef>
              <a:buFont typeface="Arial" panose="020B0604020202020204" pitchFamily="34" charset="0"/>
              <a:buChar char="•"/>
            </a:pPr>
            <a:r>
              <a:rPr lang="en-US" sz="1100" dirty="0">
                <a:solidFill>
                  <a:schemeClr val="tx2"/>
                </a:solidFill>
              </a:rPr>
              <a:t>The model was tested during each day that accompanied the observed spotting dataset.</a:t>
            </a:r>
          </a:p>
          <a:p>
            <a:pPr marL="171450" indent="-171450">
              <a:spcBef>
                <a:spcPts val="600"/>
              </a:spcBef>
              <a:buFont typeface="Arial" panose="020B0604020202020204" pitchFamily="34" charset="0"/>
              <a:buChar char="•"/>
            </a:pPr>
            <a:r>
              <a:rPr lang="en-US" sz="1100" dirty="0">
                <a:solidFill>
                  <a:schemeClr val="tx2"/>
                </a:solidFill>
              </a:rPr>
              <a:t>Daily information was selected from the observed spotting distances data, fire perimeter data, and observed meteorological measurements data.</a:t>
            </a:r>
          </a:p>
          <a:p>
            <a:pPr marL="171450" indent="-171450">
              <a:spcBef>
                <a:spcPts val="600"/>
              </a:spcBef>
              <a:buFont typeface="Arial" panose="020B0604020202020204" pitchFamily="34" charset="0"/>
              <a:buChar char="•"/>
            </a:pPr>
            <a:r>
              <a:rPr lang="en-US" sz="1100" dirty="0">
                <a:solidFill>
                  <a:schemeClr val="tx2"/>
                </a:solidFill>
              </a:rPr>
              <a:t>Observed wind speed and wind direction data was selected in times leading up to the observed spotting distance time and after, depending on data availability.</a:t>
            </a:r>
          </a:p>
          <a:p>
            <a:pPr marL="171450" indent="-171450">
              <a:spcBef>
                <a:spcPts val="600"/>
              </a:spcBef>
              <a:buFont typeface="Arial" panose="020B0604020202020204" pitchFamily="34" charset="0"/>
              <a:buChar char="•"/>
            </a:pPr>
            <a:r>
              <a:rPr lang="en-US" sz="1100" dirty="0">
                <a:solidFill>
                  <a:schemeClr val="tx2"/>
                </a:solidFill>
              </a:rPr>
              <a:t>For example, if the observed spotting distance was recorded at 2114, then wind speed and wind direction data was obtained from 2015 to 2215.</a:t>
            </a:r>
          </a:p>
          <a:p>
            <a:pPr marL="171450" indent="-171450">
              <a:spcBef>
                <a:spcPts val="600"/>
              </a:spcBef>
              <a:buFont typeface="Arial" panose="020B0604020202020204" pitchFamily="34" charset="0"/>
              <a:buChar char="•"/>
            </a:pPr>
            <a:r>
              <a:rPr lang="en-US" sz="1100" dirty="0">
                <a:solidFill>
                  <a:schemeClr val="tx2"/>
                </a:solidFill>
              </a:rPr>
              <a:t>This was done to give an array of wind speeds and wind directions that could be used in the model.</a:t>
            </a:r>
          </a:p>
          <a:p>
            <a:pPr marL="171450" indent="-171450">
              <a:buFont typeface="Arial" panose="020B0604020202020204" pitchFamily="34" charset="0"/>
              <a:buChar char="•"/>
            </a:pPr>
            <a:r>
              <a:rPr lang="en-US" sz="1100" dirty="0">
                <a:solidFill>
                  <a:schemeClr val="tx2"/>
                </a:solidFill>
              </a:rPr>
              <a:t>Since no data was available concerning flame heights, the range of flame height was derived from </a:t>
            </a:r>
            <a:r>
              <a:rPr lang="en-US" sz="1100" dirty="0" err="1">
                <a:solidFill>
                  <a:schemeClr val="tx2"/>
                </a:solidFill>
              </a:rPr>
              <a:t>Albini</a:t>
            </a:r>
            <a:r>
              <a:rPr lang="en-US" sz="1100" dirty="0">
                <a:solidFill>
                  <a:schemeClr val="tx2"/>
                </a:solidFill>
              </a:rPr>
              <a:t> observations</a:t>
            </a:r>
          </a:p>
          <a:p>
            <a:pPr marL="171450" indent="-171450">
              <a:buFont typeface="Arial" panose="020B0604020202020204" pitchFamily="34" charset="0"/>
              <a:buChar char="•"/>
            </a:pPr>
            <a:endParaRPr lang="en-US" sz="1100" dirty="0">
              <a:solidFill>
                <a:schemeClr val="tx2"/>
              </a:solidFill>
            </a:endParaRPr>
          </a:p>
        </p:txBody>
      </p:sp>
      <p:pic>
        <p:nvPicPr>
          <p:cNvPr id="6" name="Picture 5">
            <a:extLst>
              <a:ext uri="{FF2B5EF4-FFF2-40B4-BE49-F238E27FC236}">
                <a16:creationId xmlns:a16="http://schemas.microsoft.com/office/drawing/2014/main" id="{17E167FF-7ED6-42AA-31D3-2FB08A1CB8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5586984" y="1606009"/>
            <a:ext cx="3197788" cy="2058612"/>
          </a:xfrm>
          <a:prstGeom prst="rect">
            <a:avLst/>
          </a:prstGeom>
        </p:spPr>
      </p:pic>
      <p:pic>
        <p:nvPicPr>
          <p:cNvPr id="7" name="Picture 6">
            <a:extLst>
              <a:ext uri="{FF2B5EF4-FFF2-40B4-BE49-F238E27FC236}">
                <a16:creationId xmlns:a16="http://schemas.microsoft.com/office/drawing/2014/main" id="{1FA06432-A583-653B-3CA7-A477708A8AA4}"/>
              </a:ext>
            </a:extLst>
          </p:cNvPr>
          <p:cNvPicPr>
            <a:picLocks noChangeAspect="1"/>
          </p:cNvPicPr>
          <p:nvPr/>
        </p:nvPicPr>
        <p:blipFill rotWithShape="1">
          <a:blip r:embed="rId4">
            <a:alphaModFix amt="50000"/>
            <a:extLst>
              <a:ext uri="{BEBA8EAE-BF5A-486C-A8C5-ECC9F3942E4B}">
                <a14:imgProps xmlns:a14="http://schemas.microsoft.com/office/drawing/2010/main">
                  <a14:imgLayer r:embed="rId5">
                    <a14:imgEffect>
                      <a14:backgroundRemoval t="16434" b="77739" l="16714" r="70920">
                        <a14:foregroundMark x1="41615" y1="16434" x2="38679" y2="16783"/>
                        <a14:foregroundMark x1="40316" y1="74592" x2="35968" y2="67599"/>
                      </a14:backgroundRemoval>
                    </a14:imgEffect>
                  </a14:imgLayer>
                </a14:imgProps>
              </a:ext>
            </a:extLst>
          </a:blip>
          <a:srcRect l="9955" t="10492" r="22246" b="14670"/>
          <a:stretch/>
        </p:blipFill>
        <p:spPr>
          <a:xfrm rot="2397532">
            <a:off x="5697408" y="2067468"/>
            <a:ext cx="2389805" cy="1640860"/>
          </a:xfrm>
          <a:prstGeom prst="rect">
            <a:avLst/>
          </a:prstGeom>
        </p:spPr>
      </p:pic>
    </p:spTree>
    <p:extLst>
      <p:ext uri="{BB962C8B-B14F-4D97-AF65-F5344CB8AC3E}">
        <p14:creationId xmlns:p14="http://schemas.microsoft.com/office/powerpoint/2010/main" val="3170881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12C7A2-5450-376E-1286-FC047610066E}"/>
              </a:ext>
            </a:extLst>
          </p:cNvPr>
          <p:cNvSpPr txBox="1">
            <a:spLocks/>
          </p:cNvSpPr>
          <p:nvPr/>
        </p:nvSpPr>
        <p:spPr>
          <a:xfrm>
            <a:off x="1122300" y="1155798"/>
            <a:ext cx="6899400" cy="946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19BBD5"/>
              </a:buClr>
              <a:buSzPts val="3600"/>
              <a:buFont typeface="Lora"/>
              <a:buNone/>
              <a:defRPr sz="3600" b="0" i="0" u="none" strike="noStrike" cap="none">
                <a:solidFill>
                  <a:srgbClr val="19BBD5"/>
                </a:solidFill>
                <a:latin typeface="Lora" pitchFamily="2" charset="0"/>
                <a:ea typeface="Lora"/>
                <a:cs typeface="Lora"/>
                <a:sym typeface="Lora"/>
              </a:defRPr>
            </a:lvl1pPr>
            <a:lvl2pPr marR="0" lvl="1" algn="l" rtl="0" eaLnBrk="1" hangingPunct="1">
              <a:lnSpc>
                <a:spcPct val="100000"/>
              </a:lnSpc>
              <a:spcBef>
                <a:spcPts val="0"/>
              </a:spcBef>
              <a:spcAft>
                <a:spcPts val="0"/>
              </a:spcAft>
              <a:buClr>
                <a:srgbClr val="19BBD5"/>
              </a:buClr>
              <a:buSzPts val="3600"/>
              <a:buFont typeface="Lora"/>
              <a:buNone/>
              <a:defRPr sz="3600" b="0" i="0" u="none" strike="noStrike" cap="none">
                <a:solidFill>
                  <a:srgbClr val="19BBD5"/>
                </a:solidFill>
                <a:latin typeface="Lora"/>
                <a:ea typeface="Lora"/>
                <a:cs typeface="Lora"/>
                <a:sym typeface="Lora"/>
              </a:defRPr>
            </a:lvl2pPr>
            <a:lvl3pPr marR="0" lvl="2" algn="l" rtl="0" eaLnBrk="1" hangingPunct="1">
              <a:lnSpc>
                <a:spcPct val="100000"/>
              </a:lnSpc>
              <a:spcBef>
                <a:spcPts val="0"/>
              </a:spcBef>
              <a:spcAft>
                <a:spcPts val="0"/>
              </a:spcAft>
              <a:buClr>
                <a:srgbClr val="19BBD5"/>
              </a:buClr>
              <a:buSzPts val="3600"/>
              <a:buFont typeface="Lora"/>
              <a:buNone/>
              <a:defRPr sz="3600" b="0" i="0" u="none" strike="noStrike" cap="none">
                <a:solidFill>
                  <a:srgbClr val="19BBD5"/>
                </a:solidFill>
                <a:latin typeface="Lora"/>
                <a:ea typeface="Lora"/>
                <a:cs typeface="Lora"/>
                <a:sym typeface="Lora"/>
              </a:defRPr>
            </a:lvl3pPr>
            <a:lvl4pPr marR="0" lvl="3" algn="l" rtl="0" eaLnBrk="1" hangingPunct="1">
              <a:lnSpc>
                <a:spcPct val="100000"/>
              </a:lnSpc>
              <a:spcBef>
                <a:spcPts val="0"/>
              </a:spcBef>
              <a:spcAft>
                <a:spcPts val="0"/>
              </a:spcAft>
              <a:buClr>
                <a:srgbClr val="19BBD5"/>
              </a:buClr>
              <a:buSzPts val="3600"/>
              <a:buFont typeface="Lora"/>
              <a:buNone/>
              <a:defRPr sz="3600" b="0" i="0" u="none" strike="noStrike" cap="none">
                <a:solidFill>
                  <a:srgbClr val="19BBD5"/>
                </a:solidFill>
                <a:latin typeface="Lora"/>
                <a:ea typeface="Lora"/>
                <a:cs typeface="Lora"/>
                <a:sym typeface="Lora"/>
              </a:defRPr>
            </a:lvl4pPr>
            <a:lvl5pPr marR="0" lvl="4" algn="l" rtl="0" eaLnBrk="1" hangingPunct="1">
              <a:lnSpc>
                <a:spcPct val="100000"/>
              </a:lnSpc>
              <a:spcBef>
                <a:spcPts val="0"/>
              </a:spcBef>
              <a:spcAft>
                <a:spcPts val="0"/>
              </a:spcAft>
              <a:buClr>
                <a:srgbClr val="19BBD5"/>
              </a:buClr>
              <a:buSzPts val="3600"/>
              <a:buFont typeface="Lora"/>
              <a:buNone/>
              <a:defRPr sz="3600" b="0" i="0" u="none" strike="noStrike" cap="none">
                <a:solidFill>
                  <a:srgbClr val="19BBD5"/>
                </a:solidFill>
                <a:latin typeface="Lora"/>
                <a:ea typeface="Lora"/>
                <a:cs typeface="Lora"/>
                <a:sym typeface="Lora"/>
              </a:defRPr>
            </a:lvl5pPr>
            <a:lvl6pPr marR="0" lvl="5" algn="l" rtl="0" eaLnBrk="1" hangingPunct="1">
              <a:lnSpc>
                <a:spcPct val="100000"/>
              </a:lnSpc>
              <a:spcBef>
                <a:spcPts val="0"/>
              </a:spcBef>
              <a:spcAft>
                <a:spcPts val="0"/>
              </a:spcAft>
              <a:buClr>
                <a:srgbClr val="19BBD5"/>
              </a:buClr>
              <a:buSzPts val="3600"/>
              <a:buFont typeface="Lora"/>
              <a:buNone/>
              <a:defRPr sz="3600" b="0" i="0" u="none" strike="noStrike" cap="none">
                <a:solidFill>
                  <a:srgbClr val="19BBD5"/>
                </a:solidFill>
                <a:latin typeface="Lora"/>
                <a:ea typeface="Lora"/>
                <a:cs typeface="Lora"/>
                <a:sym typeface="Lora"/>
              </a:defRPr>
            </a:lvl6pPr>
            <a:lvl7pPr marR="0" lvl="6" algn="l" rtl="0" eaLnBrk="1" hangingPunct="1">
              <a:lnSpc>
                <a:spcPct val="100000"/>
              </a:lnSpc>
              <a:spcBef>
                <a:spcPts val="0"/>
              </a:spcBef>
              <a:spcAft>
                <a:spcPts val="0"/>
              </a:spcAft>
              <a:buClr>
                <a:srgbClr val="19BBD5"/>
              </a:buClr>
              <a:buSzPts val="3600"/>
              <a:buFont typeface="Lora"/>
              <a:buNone/>
              <a:defRPr sz="3600" b="0" i="0" u="none" strike="noStrike" cap="none">
                <a:solidFill>
                  <a:srgbClr val="19BBD5"/>
                </a:solidFill>
                <a:latin typeface="Lora"/>
                <a:ea typeface="Lora"/>
                <a:cs typeface="Lora"/>
                <a:sym typeface="Lora"/>
              </a:defRPr>
            </a:lvl7pPr>
            <a:lvl8pPr marR="0" lvl="7" algn="l" rtl="0" eaLnBrk="1" hangingPunct="1">
              <a:lnSpc>
                <a:spcPct val="100000"/>
              </a:lnSpc>
              <a:spcBef>
                <a:spcPts val="0"/>
              </a:spcBef>
              <a:spcAft>
                <a:spcPts val="0"/>
              </a:spcAft>
              <a:buClr>
                <a:srgbClr val="19BBD5"/>
              </a:buClr>
              <a:buSzPts val="3600"/>
              <a:buFont typeface="Lora"/>
              <a:buNone/>
              <a:defRPr sz="3600" b="0" i="0" u="none" strike="noStrike" cap="none">
                <a:solidFill>
                  <a:srgbClr val="19BBD5"/>
                </a:solidFill>
                <a:latin typeface="Lora"/>
                <a:ea typeface="Lora"/>
                <a:cs typeface="Lora"/>
                <a:sym typeface="Lora"/>
              </a:defRPr>
            </a:lvl8pPr>
            <a:lvl9pPr marR="0" lvl="8" algn="l" rtl="0" eaLnBrk="1" hangingPunct="1">
              <a:lnSpc>
                <a:spcPct val="100000"/>
              </a:lnSpc>
              <a:spcBef>
                <a:spcPts val="0"/>
              </a:spcBef>
              <a:spcAft>
                <a:spcPts val="0"/>
              </a:spcAft>
              <a:buClr>
                <a:srgbClr val="19BBD5"/>
              </a:buClr>
              <a:buSzPts val="3600"/>
              <a:buFont typeface="Lora"/>
              <a:buNone/>
              <a:defRPr sz="3600" b="0" i="0" u="none" strike="noStrike" cap="none">
                <a:solidFill>
                  <a:srgbClr val="19BBD5"/>
                </a:solidFill>
                <a:latin typeface="Lora"/>
                <a:ea typeface="Lora"/>
                <a:cs typeface="Lora"/>
                <a:sym typeface="Lora"/>
              </a:defRPr>
            </a:lvl9pPr>
          </a:lstStyle>
          <a:p>
            <a:r>
              <a:rPr lang="en-US" sz="4000" b="1">
                <a:solidFill>
                  <a:srgbClr val="184769"/>
                </a:solidFill>
              </a:rPr>
              <a:t>THANK YOU</a:t>
            </a:r>
          </a:p>
          <a:p>
            <a:endParaRPr lang="en-US" sz="4000" b="1">
              <a:solidFill>
                <a:srgbClr val="184769"/>
              </a:solidFill>
            </a:endParaRPr>
          </a:p>
          <a:p>
            <a:r>
              <a:rPr lang="en-US" sz="1800" b="1">
                <a:solidFill>
                  <a:schemeClr val="accent2"/>
                </a:solidFill>
              </a:rPr>
              <a:t>Contact Info:</a:t>
            </a:r>
          </a:p>
          <a:p>
            <a:r>
              <a:rPr lang="en-US" sz="1800" b="1">
                <a:solidFill>
                  <a:schemeClr val="accent2"/>
                </a:solidFill>
              </a:rPr>
              <a:t>Rocio Frej Vitalle</a:t>
            </a:r>
          </a:p>
          <a:p>
            <a:r>
              <a:rPr lang="en-US" sz="1800" b="1">
                <a:solidFill>
                  <a:schemeClr val="accent2"/>
                </a:solidFill>
                <a:hlinkClick r:id="rId2">
                  <a:extLst>
                    <a:ext uri="{A12FA001-AC4F-418D-AE19-62706E023703}">
                      <ahyp:hlinkClr xmlns:ahyp="http://schemas.microsoft.com/office/drawing/2018/hyperlinkcolor" val="tx"/>
                    </a:ext>
                  </a:extLst>
                </a:hlinkClick>
              </a:rPr>
              <a:t>rocio@improvingaviation.com</a:t>
            </a:r>
            <a:endParaRPr lang="en-US" sz="1800" b="1">
              <a:solidFill>
                <a:schemeClr val="accent2"/>
              </a:solidFill>
            </a:endParaRPr>
          </a:p>
          <a:p>
            <a:r>
              <a:rPr lang="en-US" sz="1800" b="1">
                <a:solidFill>
                  <a:schemeClr val="accent2"/>
                </a:solidFill>
              </a:rPr>
              <a:t>(386) 307-5437</a:t>
            </a:r>
          </a:p>
        </p:txBody>
      </p:sp>
    </p:spTree>
    <p:extLst>
      <p:ext uri="{BB962C8B-B14F-4D97-AF65-F5344CB8AC3E}">
        <p14:creationId xmlns:p14="http://schemas.microsoft.com/office/powerpoint/2010/main" val="1360951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8FD52F-AB35-4BE8-BBFA-3ABA769C715C}"/>
              </a:ext>
            </a:extLst>
          </p:cNvPr>
          <p:cNvSpPr>
            <a:spLocks noGrp="1"/>
          </p:cNvSpPr>
          <p:nvPr>
            <p:ph type="ctrTitle" idx="8"/>
          </p:nvPr>
        </p:nvSpPr>
        <p:spPr>
          <a:xfrm>
            <a:off x="1122300" y="233103"/>
            <a:ext cx="6899400" cy="946200"/>
          </a:xfrm>
        </p:spPr>
        <p:txBody>
          <a:bodyPr/>
          <a:lstStyle/>
          <a:p>
            <a:r>
              <a:rPr lang="en-US">
                <a:solidFill>
                  <a:srgbClr val="184769"/>
                </a:solidFill>
              </a:rPr>
              <a:t>Outline</a:t>
            </a:r>
          </a:p>
        </p:txBody>
      </p:sp>
      <p:sp>
        <p:nvSpPr>
          <p:cNvPr id="3" name="TextBox 2">
            <a:extLst>
              <a:ext uri="{FF2B5EF4-FFF2-40B4-BE49-F238E27FC236}">
                <a16:creationId xmlns:a16="http://schemas.microsoft.com/office/drawing/2014/main" id="{DF5DD905-4CD0-422C-9724-F626C7F96D9E}"/>
              </a:ext>
            </a:extLst>
          </p:cNvPr>
          <p:cNvSpPr txBox="1"/>
          <p:nvPr/>
        </p:nvSpPr>
        <p:spPr>
          <a:xfrm>
            <a:off x="742102" y="1226157"/>
            <a:ext cx="6899400" cy="2862322"/>
          </a:xfrm>
          <a:prstGeom prst="rect">
            <a:avLst/>
          </a:prstGeom>
          <a:noFill/>
        </p:spPr>
        <p:txBody>
          <a:bodyPr wrap="square">
            <a:spAutoFit/>
          </a:bodyPr>
          <a:lstStyle/>
          <a:p>
            <a:pPr marL="342900" indent="-342900">
              <a:spcBef>
                <a:spcPts val="1200"/>
              </a:spcBef>
              <a:spcAft>
                <a:spcPts val="600"/>
              </a:spcAft>
              <a:buClr>
                <a:schemeClr val="accent3">
                  <a:lumMod val="75000"/>
                </a:schemeClr>
              </a:buClr>
              <a:buFont typeface="Wingdings" panose="05000000000000000000" pitchFamily="2" charset="2"/>
              <a:buChar char="ü"/>
            </a:pPr>
            <a:r>
              <a:rPr lang="en-US" sz="2000" b="1" dirty="0">
                <a:solidFill>
                  <a:srgbClr val="184769"/>
                </a:solidFill>
                <a:latin typeface="Lora" pitchFamily="2" charset="0"/>
              </a:rPr>
              <a:t>Intro</a:t>
            </a:r>
          </a:p>
          <a:p>
            <a:pPr marL="342900" indent="-342900">
              <a:spcBef>
                <a:spcPts val="1200"/>
              </a:spcBef>
              <a:spcAft>
                <a:spcPts val="600"/>
              </a:spcAft>
              <a:buClr>
                <a:schemeClr val="accent3">
                  <a:lumMod val="75000"/>
                </a:schemeClr>
              </a:buClr>
              <a:buFont typeface="Wingdings" panose="05000000000000000000" pitchFamily="2" charset="2"/>
              <a:buChar char="ü"/>
            </a:pPr>
            <a:r>
              <a:rPr lang="en-US" sz="2000" b="1" dirty="0">
                <a:solidFill>
                  <a:srgbClr val="184769"/>
                </a:solidFill>
                <a:latin typeface="Lora" pitchFamily="2" charset="0"/>
              </a:rPr>
              <a:t>Current Wildfire Modeling Limitations</a:t>
            </a:r>
          </a:p>
          <a:p>
            <a:pPr marL="342900" indent="-342900">
              <a:spcBef>
                <a:spcPts val="1200"/>
              </a:spcBef>
              <a:spcAft>
                <a:spcPts val="600"/>
              </a:spcAft>
              <a:buClr>
                <a:schemeClr val="accent3">
                  <a:lumMod val="75000"/>
                </a:schemeClr>
              </a:buClr>
              <a:buFont typeface="Wingdings" panose="05000000000000000000" pitchFamily="2" charset="2"/>
              <a:buChar char="ü"/>
            </a:pPr>
            <a:r>
              <a:rPr lang="en-US" sz="2000" b="1" dirty="0">
                <a:solidFill>
                  <a:srgbClr val="184769"/>
                </a:solidFill>
                <a:latin typeface="Lora" pitchFamily="2" charset="0"/>
              </a:rPr>
              <a:t>Wildfire Project &amp; Architecture</a:t>
            </a:r>
          </a:p>
          <a:p>
            <a:pPr marL="342900" indent="-342900">
              <a:spcBef>
                <a:spcPts val="1200"/>
              </a:spcBef>
              <a:spcAft>
                <a:spcPts val="600"/>
              </a:spcAft>
              <a:buClr>
                <a:schemeClr val="accent3">
                  <a:lumMod val="75000"/>
                </a:schemeClr>
              </a:buClr>
              <a:buFont typeface="Wingdings" panose="05000000000000000000" pitchFamily="2" charset="2"/>
              <a:buChar char="ü"/>
            </a:pPr>
            <a:r>
              <a:rPr lang="en-US" sz="2000" b="1" dirty="0">
                <a:solidFill>
                  <a:srgbClr val="184769"/>
                </a:solidFill>
                <a:latin typeface="Lora" pitchFamily="2" charset="0"/>
              </a:rPr>
              <a:t>Current Efforts</a:t>
            </a:r>
          </a:p>
          <a:p>
            <a:pPr marL="342900" indent="-342900">
              <a:spcBef>
                <a:spcPts val="1200"/>
              </a:spcBef>
              <a:spcAft>
                <a:spcPts val="600"/>
              </a:spcAft>
              <a:buClr>
                <a:schemeClr val="accent3">
                  <a:lumMod val="75000"/>
                </a:schemeClr>
              </a:buClr>
              <a:buFont typeface="Wingdings" panose="05000000000000000000" pitchFamily="2" charset="2"/>
              <a:buChar char="ü"/>
            </a:pPr>
            <a:r>
              <a:rPr lang="en-US" sz="2000" b="1" dirty="0">
                <a:solidFill>
                  <a:srgbClr val="184769"/>
                </a:solidFill>
                <a:latin typeface="Lora" pitchFamily="2" charset="0"/>
              </a:rPr>
              <a:t>Next Steps</a:t>
            </a:r>
          </a:p>
          <a:p>
            <a:pPr marL="171450" indent="-171450">
              <a:spcBef>
                <a:spcPts val="1200"/>
              </a:spcBef>
              <a:spcAft>
                <a:spcPts val="600"/>
              </a:spcAft>
              <a:buClr>
                <a:schemeClr val="accent3">
                  <a:lumMod val="75000"/>
                </a:schemeClr>
              </a:buClr>
              <a:buFont typeface="Wingdings" panose="05000000000000000000" pitchFamily="2" charset="2"/>
              <a:buChar char="ü"/>
            </a:pPr>
            <a:endParaRPr lang="en-US" sz="500" b="1" dirty="0">
              <a:solidFill>
                <a:schemeClr val="bg1">
                  <a:lumMod val="25000"/>
                  <a:lumOff val="75000"/>
                </a:schemeClr>
              </a:solidFill>
              <a:latin typeface="Lora" pitchFamily="2" charset="0"/>
            </a:endParaRPr>
          </a:p>
        </p:txBody>
      </p:sp>
    </p:spTree>
    <p:extLst>
      <p:ext uri="{BB962C8B-B14F-4D97-AF65-F5344CB8AC3E}">
        <p14:creationId xmlns:p14="http://schemas.microsoft.com/office/powerpoint/2010/main" val="235452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048A37F-2287-400D-885E-19990FA45193}"/>
              </a:ext>
            </a:extLst>
          </p:cNvPr>
          <p:cNvGraphicFramePr/>
          <p:nvPr>
            <p:extLst>
              <p:ext uri="{D42A27DB-BD31-4B8C-83A1-F6EECF244321}">
                <p14:modId xmlns:p14="http://schemas.microsoft.com/office/powerpoint/2010/main" val="1269956299"/>
              </p:ext>
            </p:extLst>
          </p:nvPr>
        </p:nvGraphicFramePr>
        <p:xfrm>
          <a:off x="681824" y="1232407"/>
          <a:ext cx="7780351" cy="3600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59326D7A-1F0C-45BD-9DF5-56E40312C065}"/>
              </a:ext>
            </a:extLst>
          </p:cNvPr>
          <p:cNvSpPr>
            <a:spLocks noGrp="1"/>
          </p:cNvSpPr>
          <p:nvPr>
            <p:ph type="ctrTitle" idx="8"/>
          </p:nvPr>
        </p:nvSpPr>
        <p:spPr>
          <a:xfrm>
            <a:off x="323557" y="202649"/>
            <a:ext cx="8743071" cy="646566"/>
          </a:xfrm>
        </p:spPr>
        <p:txBody>
          <a:bodyPr/>
          <a:lstStyle/>
          <a:p>
            <a:r>
              <a:rPr lang="en-US">
                <a:solidFill>
                  <a:srgbClr val="184769"/>
                </a:solidFill>
              </a:rPr>
              <a:t>Current Wildfire Modeling Limitations</a:t>
            </a:r>
          </a:p>
        </p:txBody>
      </p:sp>
    </p:spTree>
    <p:extLst>
      <p:ext uri="{BB962C8B-B14F-4D97-AF65-F5344CB8AC3E}">
        <p14:creationId xmlns:p14="http://schemas.microsoft.com/office/powerpoint/2010/main" val="2937654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moke, outdoor, weapon, mountain&#10;&#10;Description automatically generated">
            <a:extLst>
              <a:ext uri="{FF2B5EF4-FFF2-40B4-BE49-F238E27FC236}">
                <a16:creationId xmlns:a16="http://schemas.microsoft.com/office/drawing/2014/main" id="{56FEF1F5-E745-994B-AB14-FC4F643EA01B}"/>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rightnessContrast bright="-40000"/>
                    </a14:imgEffect>
                  </a14:imgLayer>
                </a14:imgProps>
              </a:ext>
            </a:extLst>
          </a:blip>
          <a:srcRect t="7787"/>
          <a:stretch/>
        </p:blipFill>
        <p:spPr>
          <a:xfrm>
            <a:off x="0" y="10"/>
            <a:ext cx="9143980" cy="5212070"/>
          </a:xfrm>
          <a:prstGeom prst="rect">
            <a:avLst/>
          </a:prstGeom>
        </p:spPr>
      </p:pic>
      <p:sp>
        <p:nvSpPr>
          <p:cNvPr id="2" name="Title 1">
            <a:extLst>
              <a:ext uri="{FF2B5EF4-FFF2-40B4-BE49-F238E27FC236}">
                <a16:creationId xmlns:a16="http://schemas.microsoft.com/office/drawing/2014/main" id="{6EEE424C-9AF2-455C-8FD2-451CE210972D}"/>
              </a:ext>
            </a:extLst>
          </p:cNvPr>
          <p:cNvSpPr>
            <a:spLocks noGrp="1"/>
          </p:cNvSpPr>
          <p:nvPr>
            <p:ph type="title"/>
          </p:nvPr>
        </p:nvSpPr>
        <p:spPr>
          <a:xfrm>
            <a:off x="3706837" y="0"/>
            <a:ext cx="5437143" cy="2504049"/>
          </a:xfrm>
        </p:spPr>
        <p:txBody>
          <a:bodyPr vert="horz" lIns="91440" tIns="45720" rIns="91440" bIns="45720" rtlCol="0" anchor="b">
            <a:noAutofit/>
          </a:bodyPr>
          <a:lstStyle/>
          <a:p>
            <a:pPr algn="r" defTabSz="457200">
              <a:spcBef>
                <a:spcPct val="0"/>
              </a:spcBef>
            </a:pPr>
            <a:r>
              <a:rPr lang="en-US" sz="5400">
                <a:solidFill>
                  <a:schemeClr val="tx1"/>
                </a:solidFill>
                <a:latin typeface="+mj-lt"/>
              </a:rPr>
              <a:t>UAS: </a:t>
            </a:r>
            <a:br>
              <a:rPr lang="en-US" sz="5400">
                <a:solidFill>
                  <a:schemeClr val="tx1"/>
                </a:solidFill>
                <a:latin typeface="+mj-lt"/>
              </a:rPr>
            </a:br>
            <a:r>
              <a:rPr lang="en-US" sz="5400">
                <a:solidFill>
                  <a:schemeClr val="tx1"/>
                </a:solidFill>
                <a:latin typeface="+mj-lt"/>
              </a:rPr>
              <a:t>THE DISRUTIVE NEWCOMERS</a:t>
            </a:r>
          </a:p>
        </p:txBody>
      </p:sp>
    </p:spTree>
    <p:extLst>
      <p:ext uri="{BB962C8B-B14F-4D97-AF65-F5344CB8AC3E}">
        <p14:creationId xmlns:p14="http://schemas.microsoft.com/office/powerpoint/2010/main" val="325717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0BF19-2676-5D95-F383-06FE3CF9DC8A}"/>
              </a:ext>
            </a:extLst>
          </p:cNvPr>
          <p:cNvSpPr>
            <a:spLocks noGrp="1"/>
          </p:cNvSpPr>
          <p:nvPr>
            <p:ph type="ctrTitle" idx="8"/>
          </p:nvPr>
        </p:nvSpPr>
        <p:spPr>
          <a:xfrm>
            <a:off x="1122300" y="193915"/>
            <a:ext cx="6899400" cy="946200"/>
          </a:xfrm>
        </p:spPr>
        <p:txBody>
          <a:bodyPr/>
          <a:lstStyle/>
          <a:p>
            <a:r>
              <a:rPr lang="en-US" dirty="0">
                <a:solidFill>
                  <a:schemeClr val="tx2"/>
                </a:solidFill>
              </a:rPr>
              <a:t>Current Goals &amp; Objectives</a:t>
            </a:r>
          </a:p>
        </p:txBody>
      </p:sp>
      <p:sp>
        <p:nvSpPr>
          <p:cNvPr id="6" name="TextBox 5">
            <a:extLst>
              <a:ext uri="{FF2B5EF4-FFF2-40B4-BE49-F238E27FC236}">
                <a16:creationId xmlns:a16="http://schemas.microsoft.com/office/drawing/2014/main" id="{5C9DE343-6CA0-D32D-5A5A-C1AE4517001B}"/>
              </a:ext>
            </a:extLst>
          </p:cNvPr>
          <p:cNvSpPr txBox="1"/>
          <p:nvPr/>
        </p:nvSpPr>
        <p:spPr>
          <a:xfrm>
            <a:off x="359229" y="1074800"/>
            <a:ext cx="8425542" cy="3158365"/>
          </a:xfrm>
          <a:prstGeom prst="rect">
            <a:avLst/>
          </a:prstGeom>
          <a:noFill/>
        </p:spPr>
        <p:txBody>
          <a:bodyPr wrap="square">
            <a:spAutoFit/>
          </a:bodyPr>
          <a:lstStyle>
            <a:defPPr marR="0" lvl="0" algn="l" rtl="0">
              <a:lnSpc>
                <a:spcPct val="100000"/>
              </a:lnSpc>
              <a:spcBef>
                <a:spcPts val="0"/>
              </a:spcBef>
              <a:spcAft>
                <a:spcPts val="0"/>
              </a:spcAft>
            </a:defPPr>
            <a:lvl1pPr>
              <a:spcBef>
                <a:spcPts val="1200"/>
              </a:spcBef>
              <a:spcAft>
                <a:spcPts val="600"/>
              </a:spcAft>
              <a:defRPr sz="1200" b="1">
                <a:solidFill>
                  <a:srgbClr val="184769"/>
                </a:solidFill>
                <a:latin typeface="Lora" pitchFamily="2" charset="0"/>
              </a:defRPr>
            </a:lvl1pPr>
          </a:lstStyle>
          <a:p>
            <a:pPr algn="just">
              <a:lnSpc>
                <a:spcPts val="1600"/>
              </a:lnSpc>
              <a:spcBef>
                <a:spcPts val="0"/>
              </a:spcBef>
              <a:spcAft>
                <a:spcPts val="0"/>
              </a:spcAft>
            </a:pPr>
            <a:r>
              <a:rPr lang="en-US" b="1" dirty="0">
                <a:solidFill>
                  <a:srgbClr val="184769"/>
                </a:solidFill>
                <a:latin typeface="Lora" pitchFamily="2" charset="0"/>
              </a:rPr>
              <a:t>Goals:</a:t>
            </a:r>
          </a:p>
          <a:p>
            <a:pPr marL="228600" indent="-228600" algn="just">
              <a:lnSpc>
                <a:spcPts val="1600"/>
              </a:lnSpc>
              <a:spcBef>
                <a:spcPts val="0"/>
              </a:spcBef>
              <a:spcAft>
                <a:spcPts val="0"/>
              </a:spcAft>
              <a:buFont typeface="+mj-lt"/>
              <a:buAutoNum type="arabicPeriod"/>
            </a:pPr>
            <a:r>
              <a:rPr lang="en-US" b="0" dirty="0">
                <a:solidFill>
                  <a:srgbClr val="184769"/>
                </a:solidFill>
                <a:latin typeface="Lora" pitchFamily="2" charset="0"/>
              </a:rPr>
              <a:t>Two enhance wildfire response operations and current fire spread wildfire physics-based models with in-situ information</a:t>
            </a:r>
          </a:p>
          <a:p>
            <a:pPr marL="228600" indent="-228600" algn="just">
              <a:lnSpc>
                <a:spcPts val="1600"/>
              </a:lnSpc>
              <a:spcBef>
                <a:spcPts val="0"/>
              </a:spcBef>
              <a:spcAft>
                <a:spcPts val="0"/>
              </a:spcAft>
              <a:buFont typeface="+mj-lt"/>
              <a:buAutoNum type="arabicPeriod"/>
            </a:pPr>
            <a:r>
              <a:rPr lang="en-US" b="0" dirty="0">
                <a:solidFill>
                  <a:srgbClr val="184769"/>
                </a:solidFill>
                <a:latin typeface="Lora" pitchFamily="2" charset="0"/>
              </a:rPr>
              <a:t>To create an ember spread module that is based on empirical observations and can be added to reanalysis and operational wildfire physics-based models</a:t>
            </a:r>
          </a:p>
          <a:p>
            <a:pPr algn="just">
              <a:lnSpc>
                <a:spcPts val="1600"/>
              </a:lnSpc>
              <a:spcBef>
                <a:spcPts val="0"/>
              </a:spcBef>
              <a:spcAft>
                <a:spcPts val="0"/>
              </a:spcAft>
            </a:pPr>
            <a:r>
              <a:rPr lang="en-US" dirty="0"/>
              <a:t>Objectives:</a:t>
            </a:r>
            <a:endParaRPr lang="en-US" b="1" dirty="0">
              <a:solidFill>
                <a:srgbClr val="184769"/>
              </a:solidFill>
              <a:latin typeface="Lora" pitchFamily="2" charset="0"/>
            </a:endParaRPr>
          </a:p>
          <a:p>
            <a:pPr marL="285750" lvl="1" indent="-285750">
              <a:lnSpc>
                <a:spcPts val="1600"/>
              </a:lnSpc>
              <a:buFont typeface="Arial" panose="020B0604020202020204" pitchFamily="34" charset="0"/>
              <a:buChar char="•"/>
            </a:pPr>
            <a:r>
              <a:rPr lang="en-US" sz="1200" dirty="0">
                <a:solidFill>
                  <a:schemeClr val="tx2"/>
                </a:solidFill>
              </a:rPr>
              <a:t>Integrate local real-time atmospheric observations with weather station data and NWS predictions/forecasts into atmospheric and wildfire models.</a:t>
            </a:r>
          </a:p>
          <a:p>
            <a:pPr marL="285750" lvl="2" indent="-285750">
              <a:lnSpc>
                <a:spcPts val="1600"/>
              </a:lnSpc>
              <a:buFont typeface="Arial" panose="020B0604020202020204" pitchFamily="34" charset="0"/>
              <a:buChar char="•"/>
            </a:pPr>
            <a:r>
              <a:rPr lang="en-US" sz="1200" dirty="0">
                <a:solidFill>
                  <a:schemeClr val="tx2"/>
                </a:solidFill>
              </a:rPr>
              <a:t>Collect real-time atmospheric observations utilizing UAS’.</a:t>
            </a:r>
          </a:p>
          <a:p>
            <a:pPr marL="285750" lvl="2" indent="-285750">
              <a:lnSpc>
                <a:spcPts val="1600"/>
              </a:lnSpc>
              <a:buFont typeface="Arial" panose="020B0604020202020204" pitchFamily="34" charset="0"/>
              <a:buChar char="•"/>
            </a:pPr>
            <a:r>
              <a:rPr lang="en-US" sz="1200" dirty="0">
                <a:solidFill>
                  <a:schemeClr val="tx2"/>
                </a:solidFill>
              </a:rPr>
              <a:t>Integrate collected data from the UAS with data observed by local weather stations and NWS predictions/forecasts.</a:t>
            </a:r>
          </a:p>
          <a:p>
            <a:pPr marL="285750" lvl="1" indent="-285750">
              <a:lnSpc>
                <a:spcPts val="1600"/>
              </a:lnSpc>
              <a:buFont typeface="Arial" panose="020B0604020202020204" pitchFamily="34" charset="0"/>
              <a:buChar char="•"/>
            </a:pPr>
            <a:r>
              <a:rPr lang="en-US" sz="1200" dirty="0">
                <a:solidFill>
                  <a:schemeClr val="tx2"/>
                </a:solidFill>
              </a:rPr>
              <a:t>Combine/streamline the process of collecting data and producing </a:t>
            </a:r>
            <a:r>
              <a:rPr lang="en-US" sz="1200" dirty="0" err="1">
                <a:solidFill>
                  <a:schemeClr val="tx2"/>
                </a:solidFill>
              </a:rPr>
              <a:t>WindNinja</a:t>
            </a:r>
            <a:r>
              <a:rPr lang="en-US" sz="1200" dirty="0">
                <a:solidFill>
                  <a:schemeClr val="tx2"/>
                </a:solidFill>
              </a:rPr>
              <a:t>/</a:t>
            </a:r>
            <a:r>
              <a:rPr lang="en-US" sz="1200" dirty="0" err="1">
                <a:solidFill>
                  <a:schemeClr val="tx2"/>
                </a:solidFill>
              </a:rPr>
              <a:t>FlamMap</a:t>
            </a:r>
            <a:r>
              <a:rPr lang="en-US" sz="1200" dirty="0">
                <a:solidFill>
                  <a:schemeClr val="tx2"/>
                </a:solidFill>
              </a:rPr>
              <a:t> results.</a:t>
            </a:r>
          </a:p>
          <a:p>
            <a:pPr marL="285750" lvl="2" indent="-285750">
              <a:lnSpc>
                <a:spcPts val="1600"/>
              </a:lnSpc>
              <a:buFont typeface="Arial" panose="020B0604020202020204" pitchFamily="34" charset="0"/>
              <a:buChar char="•"/>
            </a:pPr>
            <a:r>
              <a:rPr lang="en-US" sz="1200" dirty="0">
                <a:solidFill>
                  <a:schemeClr val="tx2"/>
                </a:solidFill>
              </a:rPr>
              <a:t>Use the collected data from the UAS' and weather stations and model forecasts in producing </a:t>
            </a:r>
            <a:r>
              <a:rPr lang="en-US" sz="1200" dirty="0" err="1">
                <a:solidFill>
                  <a:schemeClr val="tx2"/>
                </a:solidFill>
              </a:rPr>
              <a:t>WindNinja</a:t>
            </a:r>
            <a:r>
              <a:rPr lang="en-US" sz="1200" dirty="0">
                <a:solidFill>
                  <a:schemeClr val="tx2"/>
                </a:solidFill>
              </a:rPr>
              <a:t> and </a:t>
            </a:r>
            <a:r>
              <a:rPr lang="en-US" sz="1200" dirty="0" err="1">
                <a:solidFill>
                  <a:schemeClr val="tx2"/>
                </a:solidFill>
              </a:rPr>
              <a:t>FlamMap</a:t>
            </a:r>
            <a:r>
              <a:rPr lang="en-US" sz="1200" dirty="0">
                <a:solidFill>
                  <a:schemeClr val="tx2"/>
                </a:solidFill>
              </a:rPr>
              <a:t> results.</a:t>
            </a:r>
          </a:p>
          <a:p>
            <a:pPr marL="285750" lvl="2" indent="-285750">
              <a:lnSpc>
                <a:spcPts val="1600"/>
              </a:lnSpc>
              <a:buFont typeface="Arial" panose="020B0604020202020204" pitchFamily="34" charset="0"/>
              <a:buChar char="•"/>
            </a:pPr>
            <a:r>
              <a:rPr lang="en-US" sz="1200" dirty="0">
                <a:solidFill>
                  <a:schemeClr val="tx2"/>
                </a:solidFill>
              </a:rPr>
              <a:t>Streamline the process so that results are quickly produced from collected data.</a:t>
            </a:r>
          </a:p>
        </p:txBody>
      </p:sp>
    </p:spTree>
    <p:extLst>
      <p:ext uri="{BB962C8B-B14F-4D97-AF65-F5344CB8AC3E}">
        <p14:creationId xmlns:p14="http://schemas.microsoft.com/office/powerpoint/2010/main" val="220710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200633DE-E995-47ED-8027-DA4C8F56CA48}"/>
              </a:ext>
            </a:extLst>
          </p:cNvPr>
          <p:cNvGrpSpPr/>
          <p:nvPr/>
        </p:nvGrpSpPr>
        <p:grpSpPr>
          <a:xfrm>
            <a:off x="6235563" y="1009819"/>
            <a:ext cx="1482724" cy="1471254"/>
            <a:chOff x="2652565" y="1294625"/>
            <a:chExt cx="2195206" cy="2111828"/>
          </a:xfrm>
        </p:grpSpPr>
        <p:sp>
          <p:nvSpPr>
            <p:cNvPr id="41" name="Oval 40">
              <a:extLst>
                <a:ext uri="{FF2B5EF4-FFF2-40B4-BE49-F238E27FC236}">
                  <a16:creationId xmlns:a16="http://schemas.microsoft.com/office/drawing/2014/main" id="{31A0B2DC-4D68-4DC6-9353-37140A065376}"/>
                </a:ext>
              </a:extLst>
            </p:cNvPr>
            <p:cNvSpPr/>
            <p:nvPr/>
          </p:nvSpPr>
          <p:spPr>
            <a:xfrm>
              <a:off x="2652565" y="1294625"/>
              <a:ext cx="2195206" cy="2111828"/>
            </a:xfrm>
            <a:prstGeom prst="ellipse">
              <a:avLst/>
            </a:prstGeom>
            <a:solidFill>
              <a:srgbClr val="89D39C"/>
            </a:solidFill>
            <a:effectLst>
              <a:glow rad="101600">
                <a:schemeClr val="tx1">
                  <a:lumMod val="95000"/>
                  <a:alpha val="6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effectLst>
                  <a:glow rad="228600">
                    <a:schemeClr val="accent1">
                      <a:satMod val="175000"/>
                      <a:alpha val="40000"/>
                    </a:schemeClr>
                  </a:glow>
                </a:effectLst>
                <a:latin typeface="Lora" pitchFamily="2" charset="0"/>
              </a:endParaRPr>
            </a:p>
          </p:txBody>
        </p:sp>
        <p:pic>
          <p:nvPicPr>
            <p:cNvPr id="42" name="Graphic 41" descr="Quadcopter with solid fill">
              <a:extLst>
                <a:ext uri="{FF2B5EF4-FFF2-40B4-BE49-F238E27FC236}">
                  <a16:creationId xmlns:a16="http://schemas.microsoft.com/office/drawing/2014/main" id="{1ACA3300-6999-476A-A1BE-739BFF8AC5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08125" y="1294625"/>
              <a:ext cx="1484086" cy="1484086"/>
            </a:xfrm>
            <a:prstGeom prst="rect">
              <a:avLst/>
            </a:prstGeom>
          </p:spPr>
        </p:pic>
        <p:pic>
          <p:nvPicPr>
            <p:cNvPr id="43" name="Graphic 42" descr="Fire with solid fill">
              <a:extLst>
                <a:ext uri="{FF2B5EF4-FFF2-40B4-BE49-F238E27FC236}">
                  <a16:creationId xmlns:a16="http://schemas.microsoft.com/office/drawing/2014/main" id="{758C5C75-F59C-4C08-9F7B-D1B8882084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90980" y="2572947"/>
              <a:ext cx="718376" cy="718376"/>
            </a:xfrm>
            <a:prstGeom prst="rect">
              <a:avLst/>
            </a:prstGeom>
          </p:spPr>
        </p:pic>
      </p:grpSp>
      <p:sp>
        <p:nvSpPr>
          <p:cNvPr id="44" name="Rectangle: Rounded Corners 43">
            <a:extLst>
              <a:ext uri="{FF2B5EF4-FFF2-40B4-BE49-F238E27FC236}">
                <a16:creationId xmlns:a16="http://schemas.microsoft.com/office/drawing/2014/main" id="{26C83A96-2086-4DFB-983D-126C2A26FEBB}"/>
              </a:ext>
            </a:extLst>
          </p:cNvPr>
          <p:cNvSpPr/>
          <p:nvPr/>
        </p:nvSpPr>
        <p:spPr>
          <a:xfrm>
            <a:off x="5880555" y="2523812"/>
            <a:ext cx="2192737" cy="578882"/>
          </a:xfrm>
          <a:prstGeom prst="roundRect">
            <a:avLst/>
          </a:prstGeom>
          <a:solidFill>
            <a:srgbClr val="89D39C"/>
          </a:solidFill>
        </p:spPr>
        <p:txBody>
          <a:bodyPr wrap="square" lIns="91440" tIns="45720" rIns="91440" bIns="45720" anchor="t">
            <a:spAutoFit/>
          </a:bodyPr>
          <a:lstStyle/>
          <a:p>
            <a:pPr algn="ctr"/>
            <a:r>
              <a:rPr lang="en-US" sz="2800" b="1" spc="50">
                <a:ln w="57150"/>
                <a:solidFill>
                  <a:schemeClr val="tx1"/>
                </a:solidFill>
              </a:rPr>
              <a:t>WINDTL</a:t>
            </a:r>
          </a:p>
        </p:txBody>
      </p:sp>
      <p:sp>
        <p:nvSpPr>
          <p:cNvPr id="45" name="Rectangle: Rounded Corners 44">
            <a:extLst>
              <a:ext uri="{FF2B5EF4-FFF2-40B4-BE49-F238E27FC236}">
                <a16:creationId xmlns:a16="http://schemas.microsoft.com/office/drawing/2014/main" id="{75731B9F-1B62-45AD-AD0F-5C5EB3CAA75C}"/>
              </a:ext>
            </a:extLst>
          </p:cNvPr>
          <p:cNvSpPr/>
          <p:nvPr/>
        </p:nvSpPr>
        <p:spPr>
          <a:xfrm>
            <a:off x="2407548" y="3286475"/>
            <a:ext cx="1255309" cy="933319"/>
          </a:xfrm>
          <a:prstGeom prst="roundRect">
            <a:avLst/>
          </a:prstGeom>
          <a:solidFill>
            <a:schemeClr val="bg2">
              <a:lumMod val="20000"/>
              <a:lumOff val="80000"/>
            </a:schemeClr>
          </a:solidFill>
          <a:ln>
            <a:solidFill>
              <a:srgbClr val="184769"/>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solidFill>
                  <a:srgbClr val="184769"/>
                </a:solidFill>
                <a:latin typeface="Lora" pitchFamily="2" charset="0"/>
              </a:rPr>
              <a:t>Real-time data fusion</a:t>
            </a:r>
          </a:p>
        </p:txBody>
      </p:sp>
      <p:sp>
        <p:nvSpPr>
          <p:cNvPr id="46" name="Rectangle: Rounded Corners 45">
            <a:extLst>
              <a:ext uri="{FF2B5EF4-FFF2-40B4-BE49-F238E27FC236}">
                <a16:creationId xmlns:a16="http://schemas.microsoft.com/office/drawing/2014/main" id="{B759AF2B-E508-4B07-AD0D-11CC939E1DEE}"/>
              </a:ext>
            </a:extLst>
          </p:cNvPr>
          <p:cNvSpPr/>
          <p:nvPr/>
        </p:nvSpPr>
        <p:spPr>
          <a:xfrm>
            <a:off x="6907656" y="3338780"/>
            <a:ext cx="1951256" cy="774263"/>
          </a:xfrm>
          <a:prstGeom prst="roundRect">
            <a:avLst/>
          </a:prstGeom>
          <a:solidFill>
            <a:schemeClr val="bg2">
              <a:lumMod val="20000"/>
              <a:lumOff val="80000"/>
            </a:schemeClr>
          </a:solidFill>
          <a:ln>
            <a:solidFill>
              <a:srgbClr val="184769"/>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a:solidFill>
                  <a:schemeClr val="tx2"/>
                </a:solidFill>
                <a:latin typeface="Lora" pitchFamily="2" charset="0"/>
              </a:rPr>
              <a:t>Enhanced prediction of wildfire movement and spread</a:t>
            </a:r>
          </a:p>
        </p:txBody>
      </p:sp>
      <p:sp>
        <p:nvSpPr>
          <p:cNvPr id="47" name="Rectangle: Rounded Corners 46">
            <a:extLst>
              <a:ext uri="{FF2B5EF4-FFF2-40B4-BE49-F238E27FC236}">
                <a16:creationId xmlns:a16="http://schemas.microsoft.com/office/drawing/2014/main" id="{9B83B388-E701-4002-9584-DDD2741629CE}"/>
              </a:ext>
            </a:extLst>
          </p:cNvPr>
          <p:cNvSpPr/>
          <p:nvPr/>
        </p:nvSpPr>
        <p:spPr>
          <a:xfrm>
            <a:off x="419947" y="3286476"/>
            <a:ext cx="1255309" cy="933318"/>
          </a:xfrm>
          <a:prstGeom prst="roundRect">
            <a:avLst/>
          </a:prstGeom>
          <a:solidFill>
            <a:schemeClr val="bg2">
              <a:lumMod val="20000"/>
              <a:lumOff val="80000"/>
            </a:schemeClr>
          </a:solidFill>
          <a:ln>
            <a:solidFill>
              <a:srgbClr val="184769"/>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solidFill>
                  <a:srgbClr val="184769"/>
                </a:solidFill>
                <a:latin typeface="Lora" pitchFamily="2" charset="0"/>
              </a:rPr>
              <a:t>Real-Time Tactical Sensor Observations</a:t>
            </a:r>
            <a:endParaRPr lang="en-US" sz="1200" dirty="0">
              <a:solidFill>
                <a:schemeClr val="tx2"/>
              </a:solidFill>
              <a:latin typeface="Lora" pitchFamily="2" charset="0"/>
            </a:endParaRPr>
          </a:p>
        </p:txBody>
      </p:sp>
      <p:sp>
        <p:nvSpPr>
          <p:cNvPr id="52" name="Plus Sign 51">
            <a:extLst>
              <a:ext uri="{FF2B5EF4-FFF2-40B4-BE49-F238E27FC236}">
                <a16:creationId xmlns:a16="http://schemas.microsoft.com/office/drawing/2014/main" id="{3864C8F4-D198-47FA-8495-3D46C66AC509}"/>
              </a:ext>
            </a:extLst>
          </p:cNvPr>
          <p:cNvSpPr/>
          <p:nvPr/>
        </p:nvSpPr>
        <p:spPr>
          <a:xfrm rot="16200000">
            <a:off x="1689829" y="3438061"/>
            <a:ext cx="583450" cy="591421"/>
          </a:xfrm>
          <a:prstGeom prst="mathPlus">
            <a:avLst/>
          </a:prstGeom>
          <a:solidFill>
            <a:schemeClr val="bg2">
              <a:lumMod val="75000"/>
            </a:schemeClr>
          </a:solidFill>
          <a:effectLst>
            <a:glow rad="101600">
              <a:schemeClr val="tx1">
                <a:lumMod val="95000"/>
                <a:alpha val="6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sz="1200">
              <a:effectLst>
                <a:glow rad="228600">
                  <a:schemeClr val="accent1">
                    <a:satMod val="175000"/>
                    <a:alpha val="40000"/>
                  </a:schemeClr>
                </a:glow>
              </a:effectLst>
              <a:latin typeface="Lora" pitchFamily="2" charset="0"/>
            </a:endParaRPr>
          </a:p>
        </p:txBody>
      </p:sp>
      <p:sp>
        <p:nvSpPr>
          <p:cNvPr id="53" name="Arrow: Down 52">
            <a:extLst>
              <a:ext uri="{FF2B5EF4-FFF2-40B4-BE49-F238E27FC236}">
                <a16:creationId xmlns:a16="http://schemas.microsoft.com/office/drawing/2014/main" id="{8316E374-58F7-4DF2-A3A1-69EA4CBC7B0C}"/>
              </a:ext>
            </a:extLst>
          </p:cNvPr>
          <p:cNvSpPr/>
          <p:nvPr/>
        </p:nvSpPr>
        <p:spPr>
          <a:xfrm rot="16200000" flipH="1">
            <a:off x="6136547" y="3287649"/>
            <a:ext cx="380258" cy="892242"/>
          </a:xfrm>
          <a:prstGeom prst="downArrow">
            <a:avLst>
              <a:gd name="adj1" fmla="val 25450"/>
              <a:gd name="adj2" fmla="val 77001"/>
            </a:avLst>
          </a:prstGeom>
          <a:solidFill>
            <a:schemeClr val="bg2">
              <a:lumMod val="75000"/>
            </a:schemeClr>
          </a:solidFill>
          <a:effectLst>
            <a:glow rad="101600">
              <a:schemeClr val="tx1">
                <a:lumMod val="95000"/>
                <a:alpha val="6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sz="1200">
              <a:effectLst>
                <a:glow rad="228600">
                  <a:schemeClr val="accent1">
                    <a:satMod val="175000"/>
                    <a:alpha val="40000"/>
                  </a:schemeClr>
                </a:glow>
              </a:effectLst>
              <a:latin typeface="Lora" pitchFamily="2" charset="0"/>
            </a:endParaRPr>
          </a:p>
        </p:txBody>
      </p:sp>
      <p:sp>
        <p:nvSpPr>
          <p:cNvPr id="14" name="Title 5">
            <a:extLst>
              <a:ext uri="{FF2B5EF4-FFF2-40B4-BE49-F238E27FC236}">
                <a16:creationId xmlns:a16="http://schemas.microsoft.com/office/drawing/2014/main" id="{AF19721B-16D8-E033-1089-FCE2127B77DB}"/>
              </a:ext>
            </a:extLst>
          </p:cNvPr>
          <p:cNvSpPr txBox="1">
            <a:spLocks/>
          </p:cNvSpPr>
          <p:nvPr/>
        </p:nvSpPr>
        <p:spPr>
          <a:xfrm>
            <a:off x="230400" y="162764"/>
            <a:ext cx="8628512" cy="946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eaLnBrk="1" hangingPunct="1">
              <a:buClr>
                <a:srgbClr val="19BBD5"/>
              </a:buClr>
              <a:buSzPts val="3600"/>
              <a:buNone/>
              <a:defRPr sz="3600">
                <a:solidFill>
                  <a:srgbClr val="184769"/>
                </a:solidFill>
                <a:latin typeface="Lora" pitchFamily="2" charset="0"/>
              </a:defRPr>
            </a:lvl1pPr>
            <a:lvl2pPr eaLnBrk="1" hangingPunct="1">
              <a:buClr>
                <a:srgbClr val="19BBD5"/>
              </a:buClr>
              <a:buSzPts val="3600"/>
              <a:buNone/>
              <a:defRPr sz="3600">
                <a:solidFill>
                  <a:srgbClr val="19BBD5"/>
                </a:solidFill>
              </a:defRPr>
            </a:lvl2pPr>
            <a:lvl3pPr eaLnBrk="1" hangingPunct="1">
              <a:buClr>
                <a:srgbClr val="19BBD5"/>
              </a:buClr>
              <a:buSzPts val="3600"/>
              <a:buNone/>
              <a:defRPr sz="3600">
                <a:solidFill>
                  <a:srgbClr val="19BBD5"/>
                </a:solidFill>
              </a:defRPr>
            </a:lvl3pPr>
            <a:lvl4pPr eaLnBrk="1" hangingPunct="1">
              <a:buClr>
                <a:srgbClr val="19BBD5"/>
              </a:buClr>
              <a:buSzPts val="3600"/>
              <a:buNone/>
              <a:defRPr sz="3600">
                <a:solidFill>
                  <a:srgbClr val="19BBD5"/>
                </a:solidFill>
              </a:defRPr>
            </a:lvl4pPr>
            <a:lvl5pPr eaLnBrk="1" hangingPunct="1">
              <a:buClr>
                <a:srgbClr val="19BBD5"/>
              </a:buClr>
              <a:buSzPts val="3600"/>
              <a:buNone/>
              <a:defRPr sz="3600">
                <a:solidFill>
                  <a:srgbClr val="19BBD5"/>
                </a:solidFill>
              </a:defRPr>
            </a:lvl5pPr>
            <a:lvl6pPr eaLnBrk="1" hangingPunct="1">
              <a:buClr>
                <a:srgbClr val="19BBD5"/>
              </a:buClr>
              <a:buSzPts val="3600"/>
              <a:buNone/>
              <a:defRPr sz="3600">
                <a:solidFill>
                  <a:srgbClr val="19BBD5"/>
                </a:solidFill>
              </a:defRPr>
            </a:lvl6pPr>
            <a:lvl7pPr eaLnBrk="1" hangingPunct="1">
              <a:buClr>
                <a:srgbClr val="19BBD5"/>
              </a:buClr>
              <a:buSzPts val="3600"/>
              <a:buNone/>
              <a:defRPr sz="3600">
                <a:solidFill>
                  <a:srgbClr val="19BBD5"/>
                </a:solidFill>
              </a:defRPr>
            </a:lvl7pPr>
            <a:lvl8pPr eaLnBrk="1" hangingPunct="1">
              <a:buClr>
                <a:srgbClr val="19BBD5"/>
              </a:buClr>
              <a:buSzPts val="3600"/>
              <a:buNone/>
              <a:defRPr sz="3600">
                <a:solidFill>
                  <a:srgbClr val="19BBD5"/>
                </a:solidFill>
              </a:defRPr>
            </a:lvl8pPr>
            <a:lvl9pPr eaLnBrk="1" hangingPunct="1">
              <a:buClr>
                <a:srgbClr val="19BBD5"/>
              </a:buClr>
              <a:buSzPts val="3600"/>
              <a:buNone/>
              <a:defRPr sz="3600">
                <a:solidFill>
                  <a:srgbClr val="19BBD5"/>
                </a:solidFill>
              </a:defRPr>
            </a:lvl9pPr>
          </a:lstStyle>
          <a:p>
            <a:r>
              <a:rPr lang="en-US" sz="2800" dirty="0"/>
              <a:t>An Integrated Platform for Model Enhancement </a:t>
            </a:r>
          </a:p>
        </p:txBody>
      </p:sp>
      <p:pic>
        <p:nvPicPr>
          <p:cNvPr id="15" name="Picture 14">
            <a:extLst>
              <a:ext uri="{FF2B5EF4-FFF2-40B4-BE49-F238E27FC236}">
                <a16:creationId xmlns:a16="http://schemas.microsoft.com/office/drawing/2014/main" id="{DCA6DEDC-47A7-DD0C-9DD4-8864C643AB5A}"/>
              </a:ext>
            </a:extLst>
          </p:cNvPr>
          <p:cNvPicPr>
            <a:picLocks noChangeAspect="1"/>
          </p:cNvPicPr>
          <p:nvPr/>
        </p:nvPicPr>
        <p:blipFill rotWithShape="1">
          <a:blip r:embed="rId7"/>
          <a:srcRect t="3448" b="2426"/>
          <a:stretch/>
        </p:blipFill>
        <p:spPr>
          <a:xfrm>
            <a:off x="1599988" y="1009819"/>
            <a:ext cx="1606498" cy="1512143"/>
          </a:xfrm>
          <a:prstGeom prst="rect">
            <a:avLst/>
          </a:prstGeom>
        </p:spPr>
      </p:pic>
      <p:sp>
        <p:nvSpPr>
          <p:cNvPr id="16" name="Rectangle: Rounded Corners 15">
            <a:extLst>
              <a:ext uri="{FF2B5EF4-FFF2-40B4-BE49-F238E27FC236}">
                <a16:creationId xmlns:a16="http://schemas.microsoft.com/office/drawing/2014/main" id="{A01B0CAA-2237-384A-F19F-12988FC853FB}"/>
              </a:ext>
            </a:extLst>
          </p:cNvPr>
          <p:cNvSpPr/>
          <p:nvPr/>
        </p:nvSpPr>
        <p:spPr>
          <a:xfrm>
            <a:off x="1408340" y="2523812"/>
            <a:ext cx="1801917" cy="578882"/>
          </a:xfrm>
          <a:prstGeom prst="roundRect">
            <a:avLst/>
          </a:prstGeom>
          <a:solidFill>
            <a:schemeClr val="accent2">
              <a:lumMod val="75000"/>
            </a:schemeClr>
          </a:solidFill>
        </p:spPr>
        <p:txBody>
          <a:bodyPr wrap="square" lIns="91440" tIns="45720" rIns="91440" bIns="45720" anchor="t">
            <a:spAutoFit/>
          </a:bodyPr>
          <a:lstStyle/>
          <a:p>
            <a:pPr algn="ctr"/>
            <a:r>
              <a:rPr lang="en-US" sz="2800" b="1" spc="50">
                <a:ln w="57150"/>
                <a:solidFill>
                  <a:schemeClr val="tx1"/>
                </a:solidFill>
              </a:rPr>
              <a:t>SKYTL</a:t>
            </a:r>
          </a:p>
        </p:txBody>
      </p:sp>
      <p:sp>
        <p:nvSpPr>
          <p:cNvPr id="17" name="Plus Sign 16">
            <a:extLst>
              <a:ext uri="{FF2B5EF4-FFF2-40B4-BE49-F238E27FC236}">
                <a16:creationId xmlns:a16="http://schemas.microsoft.com/office/drawing/2014/main" id="{9A0FF211-BE81-2FD0-AED4-AF6F5D7DEC63}"/>
              </a:ext>
            </a:extLst>
          </p:cNvPr>
          <p:cNvSpPr/>
          <p:nvPr/>
        </p:nvSpPr>
        <p:spPr>
          <a:xfrm rot="16200000">
            <a:off x="4312309" y="1555906"/>
            <a:ext cx="583450" cy="591421"/>
          </a:xfrm>
          <a:prstGeom prst="mathPlus">
            <a:avLst/>
          </a:prstGeom>
          <a:solidFill>
            <a:schemeClr val="bg2">
              <a:lumMod val="75000"/>
            </a:schemeClr>
          </a:solidFill>
          <a:effectLst>
            <a:glow rad="101600">
              <a:schemeClr val="tx1">
                <a:lumMod val="95000"/>
                <a:alpha val="6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sz="1200">
              <a:effectLst>
                <a:glow rad="228600">
                  <a:schemeClr val="accent1">
                    <a:satMod val="175000"/>
                    <a:alpha val="40000"/>
                  </a:schemeClr>
                </a:glow>
              </a:effectLst>
              <a:latin typeface="Lora" pitchFamily="2" charset="0"/>
            </a:endParaRPr>
          </a:p>
        </p:txBody>
      </p:sp>
      <p:sp>
        <p:nvSpPr>
          <p:cNvPr id="18" name="Plus Sign 17">
            <a:extLst>
              <a:ext uri="{FF2B5EF4-FFF2-40B4-BE49-F238E27FC236}">
                <a16:creationId xmlns:a16="http://schemas.microsoft.com/office/drawing/2014/main" id="{90A1E761-98D1-30CC-67B3-0B931EEDB046}"/>
              </a:ext>
            </a:extLst>
          </p:cNvPr>
          <p:cNvSpPr/>
          <p:nvPr/>
        </p:nvSpPr>
        <p:spPr>
          <a:xfrm rot="16200000">
            <a:off x="3768092" y="3438060"/>
            <a:ext cx="583450" cy="591421"/>
          </a:xfrm>
          <a:prstGeom prst="mathPlus">
            <a:avLst/>
          </a:prstGeom>
          <a:solidFill>
            <a:schemeClr val="bg2">
              <a:lumMod val="75000"/>
            </a:schemeClr>
          </a:solidFill>
          <a:effectLst>
            <a:glow rad="101600">
              <a:schemeClr val="tx1">
                <a:lumMod val="95000"/>
                <a:alpha val="6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sz="1200">
              <a:effectLst>
                <a:glow rad="228600">
                  <a:schemeClr val="accent1">
                    <a:satMod val="175000"/>
                    <a:alpha val="40000"/>
                  </a:schemeClr>
                </a:glow>
              </a:effectLst>
              <a:latin typeface="Lora" pitchFamily="2" charset="0"/>
            </a:endParaRPr>
          </a:p>
        </p:txBody>
      </p:sp>
      <p:sp>
        <p:nvSpPr>
          <p:cNvPr id="19" name="Rectangle: Rounded Corners 18">
            <a:extLst>
              <a:ext uri="{FF2B5EF4-FFF2-40B4-BE49-F238E27FC236}">
                <a16:creationId xmlns:a16="http://schemas.microsoft.com/office/drawing/2014/main" id="{247AF478-77E1-9F32-A6F4-EC6C1E4A47DE}"/>
              </a:ext>
            </a:extLst>
          </p:cNvPr>
          <p:cNvSpPr/>
          <p:nvPr/>
        </p:nvSpPr>
        <p:spPr>
          <a:xfrm>
            <a:off x="4490387" y="3273594"/>
            <a:ext cx="1255309" cy="946200"/>
          </a:xfrm>
          <a:prstGeom prst="roundRect">
            <a:avLst/>
          </a:prstGeom>
          <a:solidFill>
            <a:schemeClr val="bg2">
              <a:lumMod val="20000"/>
              <a:lumOff val="80000"/>
            </a:schemeClr>
          </a:solidFill>
          <a:ln>
            <a:solidFill>
              <a:srgbClr val="184769"/>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solidFill>
                  <a:srgbClr val="184769"/>
                </a:solidFill>
                <a:latin typeface="Lora" pitchFamily="2" charset="0"/>
              </a:rPr>
              <a:t>Integration with atmospheric and wildfire models</a:t>
            </a:r>
          </a:p>
        </p:txBody>
      </p:sp>
    </p:spTree>
    <p:extLst>
      <p:ext uri="{BB962C8B-B14F-4D97-AF65-F5344CB8AC3E}">
        <p14:creationId xmlns:p14="http://schemas.microsoft.com/office/powerpoint/2010/main" val="646395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158DF0A3-FEE5-C3B1-514F-74D7F73C0397}"/>
              </a:ext>
            </a:extLst>
          </p:cNvPr>
          <p:cNvPicPr>
            <a:picLocks noChangeAspect="1"/>
          </p:cNvPicPr>
          <p:nvPr/>
        </p:nvPicPr>
        <p:blipFill>
          <a:blip r:embed="rId3"/>
          <a:stretch>
            <a:fillRect/>
          </a:stretch>
        </p:blipFill>
        <p:spPr>
          <a:xfrm>
            <a:off x="0" y="898000"/>
            <a:ext cx="9144000" cy="3375635"/>
          </a:xfrm>
          <a:prstGeom prst="rect">
            <a:avLst/>
          </a:prstGeom>
        </p:spPr>
      </p:pic>
      <p:sp>
        <p:nvSpPr>
          <p:cNvPr id="5" name="Title 1">
            <a:extLst>
              <a:ext uri="{FF2B5EF4-FFF2-40B4-BE49-F238E27FC236}">
                <a16:creationId xmlns:a16="http://schemas.microsoft.com/office/drawing/2014/main" id="{1E7D36DF-913F-CA40-7BC8-A5DB9D1A059F}"/>
              </a:ext>
            </a:extLst>
          </p:cNvPr>
          <p:cNvSpPr>
            <a:spLocks noGrp="1"/>
          </p:cNvSpPr>
          <p:nvPr>
            <p:ph type="ctrTitle" idx="8"/>
          </p:nvPr>
        </p:nvSpPr>
        <p:spPr>
          <a:xfrm>
            <a:off x="1122300" y="102490"/>
            <a:ext cx="6899400" cy="946200"/>
          </a:xfrm>
          <a:noFill/>
          <a:ln>
            <a:noFill/>
          </a:ln>
        </p:spPr>
        <p:txBody>
          <a:bodyPr spcFirstLastPara="1" wrap="square" lIns="91425" tIns="91425" rIns="91425" bIns="91425" anchor="t" anchorCtr="0">
            <a:noAutofit/>
          </a:bodyPr>
          <a:lstStyle/>
          <a:p>
            <a:r>
              <a:rPr lang="en-US">
                <a:solidFill>
                  <a:srgbClr val="184769"/>
                </a:solidFill>
              </a:rPr>
              <a:t>The Wildfire Project Cycle</a:t>
            </a:r>
          </a:p>
        </p:txBody>
      </p:sp>
    </p:spTree>
    <p:extLst>
      <p:ext uri="{BB962C8B-B14F-4D97-AF65-F5344CB8AC3E}">
        <p14:creationId xmlns:p14="http://schemas.microsoft.com/office/powerpoint/2010/main" val="2349815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9288D-182E-4FDB-9A12-E6A9DACF23F3}"/>
              </a:ext>
            </a:extLst>
          </p:cNvPr>
          <p:cNvSpPr>
            <a:spLocks noGrp="1"/>
          </p:cNvSpPr>
          <p:nvPr>
            <p:ph type="ctrTitle" idx="8"/>
          </p:nvPr>
        </p:nvSpPr>
        <p:spPr>
          <a:xfrm>
            <a:off x="0" y="102968"/>
            <a:ext cx="9144000" cy="946200"/>
          </a:xfrm>
        </p:spPr>
        <p:txBody>
          <a:bodyPr/>
          <a:lstStyle/>
          <a:p>
            <a:r>
              <a:rPr lang="en-US">
                <a:ln w="0"/>
                <a:solidFill>
                  <a:srgbClr val="184769"/>
                </a:solidFill>
                <a:effectLst>
                  <a:outerShdw blurRad="38100" dist="19050" dir="2700000" algn="tl" rotWithShape="0">
                    <a:schemeClr val="dk1">
                      <a:alpha val="40000"/>
                    </a:schemeClr>
                  </a:outerShdw>
                </a:effectLst>
                <a:latin typeface="Lora"/>
              </a:rPr>
              <a:t>Data Collection and Surveillance Platform</a:t>
            </a:r>
            <a:endParaRPr lang="en-US">
              <a:solidFill>
                <a:srgbClr val="184769"/>
              </a:solidFill>
            </a:endParaRPr>
          </a:p>
        </p:txBody>
      </p:sp>
      <p:graphicFrame>
        <p:nvGraphicFramePr>
          <p:cNvPr id="4" name="Table 6">
            <a:extLst>
              <a:ext uri="{FF2B5EF4-FFF2-40B4-BE49-F238E27FC236}">
                <a16:creationId xmlns:a16="http://schemas.microsoft.com/office/drawing/2014/main" id="{421F9E72-3E99-9919-E51D-9CE919B2D99A}"/>
              </a:ext>
            </a:extLst>
          </p:cNvPr>
          <p:cNvGraphicFramePr>
            <a:graphicFrameLocks noGrp="1"/>
          </p:cNvGraphicFramePr>
          <p:nvPr>
            <p:extLst>
              <p:ext uri="{D42A27DB-BD31-4B8C-83A1-F6EECF244321}">
                <p14:modId xmlns:p14="http://schemas.microsoft.com/office/powerpoint/2010/main" val="1647421503"/>
              </p:ext>
            </p:extLst>
          </p:nvPr>
        </p:nvGraphicFramePr>
        <p:xfrm>
          <a:off x="220734" y="1969477"/>
          <a:ext cx="4545202" cy="2223557"/>
        </p:xfrm>
        <a:graphic>
          <a:graphicData uri="http://schemas.openxmlformats.org/drawingml/2006/table">
            <a:tbl>
              <a:tblPr firstRow="1" bandRow="1"/>
              <a:tblGrid>
                <a:gridCol w="4545202">
                  <a:extLst>
                    <a:ext uri="{9D8B030D-6E8A-4147-A177-3AD203B41FA5}">
                      <a16:colId xmlns:a16="http://schemas.microsoft.com/office/drawing/2014/main" val="1273170062"/>
                    </a:ext>
                  </a:extLst>
                </a:gridCol>
              </a:tblGrid>
              <a:tr h="317651">
                <a:tc>
                  <a:txBody>
                    <a:bodyPr/>
                    <a:lstStyle>
                      <a:lvl1pPr marR="0" algn="l" rtl="0" eaLnBrk="1" hangingPunct="1">
                        <a:lnSpc>
                          <a:spcPct val="100000"/>
                        </a:lnSpc>
                        <a:spcBef>
                          <a:spcPts val="0"/>
                        </a:spcBef>
                        <a:spcAft>
                          <a:spcPts val="0"/>
                        </a:spcAft>
                        <a:buClr>
                          <a:srgbClr val="000000"/>
                        </a:buClr>
                        <a:buFont typeface="Lora"/>
                        <a:defRPr sz="1050" b="1" i="0" u="none" strike="noStrike" cap="none">
                          <a:solidFill>
                            <a:schemeClr val="tx1"/>
                          </a:solidFill>
                          <a:latin typeface="Century Gothic" panose="020B0502020202020204"/>
                          <a:sym typeface="Lora"/>
                        </a:defRPr>
                      </a:lvl1pPr>
                      <a:lvl2pPr marR="0" algn="l" rtl="0" eaLnBrk="1" hangingPunct="1">
                        <a:lnSpc>
                          <a:spcPct val="100000"/>
                        </a:lnSpc>
                        <a:spcBef>
                          <a:spcPts val="0"/>
                        </a:spcBef>
                        <a:spcAft>
                          <a:spcPts val="0"/>
                        </a:spcAft>
                        <a:buClr>
                          <a:srgbClr val="000000"/>
                        </a:buClr>
                        <a:buFont typeface="Lora"/>
                        <a:defRPr sz="1050" b="1" i="0" u="none" strike="noStrike" cap="none">
                          <a:solidFill>
                            <a:schemeClr val="tx1"/>
                          </a:solidFill>
                          <a:latin typeface="Century Gothic" panose="020B0502020202020204"/>
                          <a:sym typeface="Lora"/>
                        </a:defRPr>
                      </a:lvl2pPr>
                      <a:lvl3pPr marR="0" algn="l" rtl="0" eaLnBrk="1" hangingPunct="1">
                        <a:lnSpc>
                          <a:spcPct val="100000"/>
                        </a:lnSpc>
                        <a:spcBef>
                          <a:spcPts val="0"/>
                        </a:spcBef>
                        <a:spcAft>
                          <a:spcPts val="0"/>
                        </a:spcAft>
                        <a:buClr>
                          <a:srgbClr val="000000"/>
                        </a:buClr>
                        <a:buFont typeface="Lora"/>
                        <a:defRPr sz="1050" b="1" i="0" u="none" strike="noStrike" cap="none">
                          <a:solidFill>
                            <a:schemeClr val="tx1"/>
                          </a:solidFill>
                          <a:latin typeface="Century Gothic" panose="020B0502020202020204"/>
                          <a:sym typeface="Lora"/>
                        </a:defRPr>
                      </a:lvl3pPr>
                      <a:lvl4pPr marR="0" algn="l" rtl="0" eaLnBrk="1" hangingPunct="1">
                        <a:lnSpc>
                          <a:spcPct val="100000"/>
                        </a:lnSpc>
                        <a:spcBef>
                          <a:spcPts val="0"/>
                        </a:spcBef>
                        <a:spcAft>
                          <a:spcPts val="0"/>
                        </a:spcAft>
                        <a:buClr>
                          <a:srgbClr val="000000"/>
                        </a:buClr>
                        <a:buFont typeface="Lora"/>
                        <a:defRPr sz="1050" b="1" i="0" u="none" strike="noStrike" cap="none">
                          <a:solidFill>
                            <a:schemeClr val="tx1"/>
                          </a:solidFill>
                          <a:latin typeface="Century Gothic" panose="020B0502020202020204"/>
                          <a:sym typeface="Lora"/>
                        </a:defRPr>
                      </a:lvl4pPr>
                      <a:lvl5pPr marR="0" algn="l" rtl="0" eaLnBrk="1" hangingPunct="1">
                        <a:lnSpc>
                          <a:spcPct val="100000"/>
                        </a:lnSpc>
                        <a:spcBef>
                          <a:spcPts val="0"/>
                        </a:spcBef>
                        <a:spcAft>
                          <a:spcPts val="0"/>
                        </a:spcAft>
                        <a:buClr>
                          <a:srgbClr val="000000"/>
                        </a:buClr>
                        <a:buFont typeface="Lora"/>
                        <a:defRPr sz="1050" b="1" i="0" u="none" strike="noStrike" cap="none">
                          <a:solidFill>
                            <a:schemeClr val="tx1"/>
                          </a:solidFill>
                          <a:latin typeface="Century Gothic" panose="020B0502020202020204"/>
                          <a:sym typeface="Lora"/>
                        </a:defRPr>
                      </a:lvl5pPr>
                      <a:lvl6pPr marR="0" algn="l" rtl="0" eaLnBrk="1" hangingPunct="1">
                        <a:lnSpc>
                          <a:spcPct val="100000"/>
                        </a:lnSpc>
                        <a:spcBef>
                          <a:spcPts val="0"/>
                        </a:spcBef>
                        <a:spcAft>
                          <a:spcPts val="0"/>
                        </a:spcAft>
                        <a:buClr>
                          <a:srgbClr val="000000"/>
                        </a:buClr>
                        <a:buFont typeface="Lora"/>
                        <a:defRPr sz="1050" b="1" i="0" u="none" strike="noStrike" cap="none">
                          <a:solidFill>
                            <a:schemeClr val="tx1"/>
                          </a:solidFill>
                          <a:latin typeface="Century Gothic" panose="020B0502020202020204"/>
                          <a:sym typeface="Lora"/>
                        </a:defRPr>
                      </a:lvl6pPr>
                      <a:lvl7pPr marR="0" algn="l" rtl="0" eaLnBrk="1" hangingPunct="1">
                        <a:lnSpc>
                          <a:spcPct val="100000"/>
                        </a:lnSpc>
                        <a:spcBef>
                          <a:spcPts val="0"/>
                        </a:spcBef>
                        <a:spcAft>
                          <a:spcPts val="0"/>
                        </a:spcAft>
                        <a:buClr>
                          <a:srgbClr val="000000"/>
                        </a:buClr>
                        <a:buFont typeface="Lora"/>
                        <a:defRPr sz="1050" b="1" i="0" u="none" strike="noStrike" cap="none">
                          <a:solidFill>
                            <a:schemeClr val="tx1"/>
                          </a:solidFill>
                          <a:latin typeface="Century Gothic" panose="020B0502020202020204"/>
                          <a:sym typeface="Lora"/>
                        </a:defRPr>
                      </a:lvl7pPr>
                      <a:lvl8pPr marR="0" algn="l" rtl="0" eaLnBrk="1" hangingPunct="1">
                        <a:lnSpc>
                          <a:spcPct val="100000"/>
                        </a:lnSpc>
                        <a:spcBef>
                          <a:spcPts val="0"/>
                        </a:spcBef>
                        <a:spcAft>
                          <a:spcPts val="0"/>
                        </a:spcAft>
                        <a:buClr>
                          <a:srgbClr val="000000"/>
                        </a:buClr>
                        <a:buFont typeface="Lora"/>
                        <a:defRPr sz="1050" b="1" i="0" u="none" strike="noStrike" cap="none">
                          <a:solidFill>
                            <a:schemeClr val="tx1"/>
                          </a:solidFill>
                          <a:latin typeface="Century Gothic" panose="020B0502020202020204"/>
                          <a:sym typeface="Lora"/>
                        </a:defRPr>
                      </a:lvl8pPr>
                      <a:lvl9pPr marR="0" algn="l" rtl="0" eaLnBrk="1" hangingPunct="1">
                        <a:lnSpc>
                          <a:spcPct val="100000"/>
                        </a:lnSpc>
                        <a:spcBef>
                          <a:spcPts val="0"/>
                        </a:spcBef>
                        <a:spcAft>
                          <a:spcPts val="0"/>
                        </a:spcAft>
                        <a:buClr>
                          <a:srgbClr val="000000"/>
                        </a:buClr>
                        <a:buFont typeface="Lora"/>
                        <a:defRPr sz="1050" b="1" i="0" u="none" strike="noStrike" cap="none">
                          <a:solidFill>
                            <a:schemeClr val="tx1"/>
                          </a:solidFill>
                          <a:latin typeface="Century Gothic" panose="020B0502020202020204"/>
                          <a:sym typeface="Lora"/>
                        </a:defRPr>
                      </a:lvl9pPr>
                    </a:lstStyle>
                    <a:p>
                      <a:r>
                        <a:rPr lang="en-US">
                          <a:solidFill>
                            <a:schemeClr val="tx2"/>
                          </a:solidFill>
                        </a:rPr>
                        <a:t>Key Principles for SkyTL</a:t>
                      </a:r>
                    </a:p>
                  </a:txBody>
                  <a:tcPr>
                    <a:lnL>
                      <a:noFill/>
                    </a:lnL>
                    <a:lnR>
                      <a:noFill/>
                    </a:lnR>
                    <a:lnT w="12700" cmpd="sng">
                      <a:solidFill>
                        <a:srgbClr val="27CED7"/>
                      </a:solidFill>
                    </a:lnT>
                    <a:lnB w="12700" cmpd="sng">
                      <a:solidFill>
                        <a:srgbClr val="27CED7"/>
                      </a:solidFill>
                    </a:lnB>
                    <a:lnTlToBr w="12700" cmpd="sng">
                      <a:noFill/>
                      <a:prstDash val="solid"/>
                    </a:lnTlToBr>
                    <a:lnBlToTr w="12700" cmpd="sng">
                      <a:noFill/>
                      <a:prstDash val="solid"/>
                    </a:lnBlToTr>
                    <a:noFill/>
                  </a:tcPr>
                </a:tc>
                <a:extLst>
                  <a:ext uri="{0D108BD9-81ED-4DB2-BD59-A6C34878D82A}">
                    <a16:rowId xmlns:a16="http://schemas.microsoft.com/office/drawing/2014/main" val="135915044"/>
                  </a:ext>
                </a:extLst>
              </a:tr>
              <a:tr h="317651">
                <a:tc>
                  <a:txBody>
                    <a:bodyPr/>
                    <a:lstStyle>
                      <a:lvl1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1pPr>
                      <a:lvl2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2pPr>
                      <a:lvl3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3pPr>
                      <a:lvl4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4pPr>
                      <a:lvl5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5pPr>
                      <a:lvl6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6pPr>
                      <a:lvl7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7pPr>
                      <a:lvl8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8pPr>
                      <a:lvl9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9pPr>
                    </a:lstStyle>
                    <a:p>
                      <a:r>
                        <a:rPr lang="en-US">
                          <a:solidFill>
                            <a:schemeClr val="tx2"/>
                          </a:solidFill>
                        </a:rPr>
                        <a:t>Drone operations management</a:t>
                      </a:r>
                    </a:p>
                  </a:txBody>
                  <a:tcPr>
                    <a:lnL>
                      <a:noFill/>
                    </a:lnL>
                    <a:lnR>
                      <a:noFill/>
                    </a:lnR>
                    <a:lnT w="12700" cmpd="sng">
                      <a:solidFill>
                        <a:srgbClr val="27CED7"/>
                      </a:solidFill>
                    </a:lnT>
                    <a:lnB>
                      <a:noFill/>
                    </a:lnB>
                    <a:lnTlToBr w="12700" cmpd="sng">
                      <a:noFill/>
                      <a:prstDash val="solid"/>
                    </a:lnTlToBr>
                    <a:lnBlToTr w="12700" cmpd="sng">
                      <a:noFill/>
                      <a:prstDash val="solid"/>
                    </a:lnBlToTr>
                    <a:solidFill>
                      <a:srgbClr val="27CED7">
                        <a:alpha val="20000"/>
                      </a:srgbClr>
                    </a:solidFill>
                  </a:tcPr>
                </a:tc>
                <a:extLst>
                  <a:ext uri="{0D108BD9-81ED-4DB2-BD59-A6C34878D82A}">
                    <a16:rowId xmlns:a16="http://schemas.microsoft.com/office/drawing/2014/main" val="1551901798"/>
                  </a:ext>
                </a:extLst>
              </a:tr>
              <a:tr h="317651">
                <a:tc>
                  <a:txBody>
                    <a:bodyPr/>
                    <a:lstStyle>
                      <a:lvl1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1pPr>
                      <a:lvl2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2pPr>
                      <a:lvl3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3pPr>
                      <a:lvl4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4pPr>
                      <a:lvl5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5pPr>
                      <a:lvl6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6pPr>
                      <a:lvl7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7pPr>
                      <a:lvl8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8pPr>
                      <a:lvl9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9pPr>
                    </a:lstStyle>
                    <a:p>
                      <a:r>
                        <a:rPr lang="en-US">
                          <a:solidFill>
                            <a:schemeClr val="tx2"/>
                          </a:solidFill>
                        </a:rPr>
                        <a:t>Connected to external cloud services</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95088016"/>
                  </a:ext>
                </a:extLst>
              </a:tr>
              <a:tr h="317651">
                <a:tc>
                  <a:txBody>
                    <a:bodyPr/>
                    <a:lstStyle>
                      <a:lvl1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1pPr>
                      <a:lvl2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2pPr>
                      <a:lvl3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3pPr>
                      <a:lvl4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4pPr>
                      <a:lvl5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5pPr>
                      <a:lvl6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6pPr>
                      <a:lvl7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7pPr>
                      <a:lvl8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8pPr>
                      <a:lvl9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a:solidFill>
                            <a:schemeClr val="tx2"/>
                          </a:solidFill>
                        </a:rPr>
                        <a:t>Collects real-time data from vehicles</a:t>
                      </a:r>
                    </a:p>
                  </a:txBody>
                  <a:tcPr>
                    <a:lnL>
                      <a:noFill/>
                    </a:lnL>
                    <a:lnR>
                      <a:noFill/>
                    </a:lnR>
                    <a:lnT>
                      <a:noFill/>
                    </a:lnT>
                    <a:lnB>
                      <a:noFill/>
                    </a:lnB>
                    <a:lnTlToBr w="12700" cmpd="sng">
                      <a:noFill/>
                      <a:prstDash val="solid"/>
                    </a:lnTlToBr>
                    <a:lnBlToTr w="12700" cmpd="sng">
                      <a:noFill/>
                      <a:prstDash val="solid"/>
                    </a:lnBlToTr>
                    <a:solidFill>
                      <a:srgbClr val="27CED7">
                        <a:alpha val="20000"/>
                      </a:srgbClr>
                    </a:solidFill>
                  </a:tcPr>
                </a:tc>
                <a:extLst>
                  <a:ext uri="{0D108BD9-81ED-4DB2-BD59-A6C34878D82A}">
                    <a16:rowId xmlns:a16="http://schemas.microsoft.com/office/drawing/2014/main" val="1642916233"/>
                  </a:ext>
                </a:extLst>
              </a:tr>
              <a:tr h="317651">
                <a:tc>
                  <a:txBody>
                    <a:bodyPr/>
                    <a:lstStyle>
                      <a:lvl1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1pPr>
                      <a:lvl2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2pPr>
                      <a:lvl3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3pPr>
                      <a:lvl4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4pPr>
                      <a:lvl5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5pPr>
                      <a:lvl6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6pPr>
                      <a:lvl7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7pPr>
                      <a:lvl8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8pPr>
                      <a:lvl9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a:solidFill>
                            <a:schemeClr val="tx2"/>
                          </a:solidFill>
                        </a:rPr>
                        <a:t>Supports multi-modal vehicles beyond drones</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39478829"/>
                  </a:ext>
                </a:extLst>
              </a:tr>
              <a:tr h="317651">
                <a:tc>
                  <a:txBody>
                    <a:bodyPr/>
                    <a:lstStyle>
                      <a:lvl1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1pPr>
                      <a:lvl2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2pPr>
                      <a:lvl3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3pPr>
                      <a:lvl4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4pPr>
                      <a:lvl5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5pPr>
                      <a:lvl6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6pPr>
                      <a:lvl7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7pPr>
                      <a:lvl8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8pPr>
                      <a:lvl9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9pPr>
                    </a:lstStyle>
                    <a:p>
                      <a:r>
                        <a:rPr lang="en-US">
                          <a:solidFill>
                            <a:schemeClr val="tx2"/>
                          </a:solidFill>
                        </a:rPr>
                        <a:t>Standalone, no-connection needed platform for local environment</a:t>
                      </a:r>
                    </a:p>
                  </a:txBody>
                  <a:tcPr>
                    <a:lnL>
                      <a:noFill/>
                    </a:lnL>
                    <a:lnR>
                      <a:noFill/>
                    </a:lnR>
                    <a:lnT>
                      <a:noFill/>
                    </a:lnT>
                    <a:lnB>
                      <a:noFill/>
                    </a:lnB>
                    <a:lnTlToBr w="12700" cmpd="sng">
                      <a:noFill/>
                      <a:prstDash val="solid"/>
                    </a:lnTlToBr>
                    <a:lnBlToTr w="12700" cmpd="sng">
                      <a:noFill/>
                      <a:prstDash val="solid"/>
                    </a:lnBlToTr>
                    <a:solidFill>
                      <a:srgbClr val="27CED7">
                        <a:alpha val="20000"/>
                      </a:srgbClr>
                    </a:solidFill>
                  </a:tcPr>
                </a:tc>
                <a:extLst>
                  <a:ext uri="{0D108BD9-81ED-4DB2-BD59-A6C34878D82A}">
                    <a16:rowId xmlns:a16="http://schemas.microsoft.com/office/drawing/2014/main" val="1978241686"/>
                  </a:ext>
                </a:extLst>
              </a:tr>
              <a:tr h="317651">
                <a:tc>
                  <a:txBody>
                    <a:bodyPr/>
                    <a:lstStyle>
                      <a:lvl1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1pPr>
                      <a:lvl2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2pPr>
                      <a:lvl3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3pPr>
                      <a:lvl4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4pPr>
                      <a:lvl5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5pPr>
                      <a:lvl6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6pPr>
                      <a:lvl7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7pPr>
                      <a:lvl8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8pPr>
                      <a:lvl9pPr marR="0" algn="l" rtl="0" eaLnBrk="1" hangingPunct="1">
                        <a:lnSpc>
                          <a:spcPct val="100000"/>
                        </a:lnSpc>
                        <a:spcBef>
                          <a:spcPts val="0"/>
                        </a:spcBef>
                        <a:spcAft>
                          <a:spcPts val="0"/>
                        </a:spcAft>
                        <a:buClr>
                          <a:srgbClr val="000000"/>
                        </a:buClr>
                        <a:buFont typeface="Lora"/>
                        <a:defRPr sz="1050" b="0" i="0" u="none" strike="noStrike" cap="none">
                          <a:solidFill>
                            <a:schemeClr val="tx1"/>
                          </a:solidFill>
                          <a:latin typeface="Century Gothic" panose="020B0502020202020204"/>
                          <a:sym typeface="Lora"/>
                        </a:defRPr>
                      </a:lvl9pPr>
                    </a:lstStyle>
                    <a:p>
                      <a:r>
                        <a:rPr lang="en-US">
                          <a:solidFill>
                            <a:schemeClr val="tx2"/>
                          </a:solidFill>
                        </a:rPr>
                        <a:t>Dedicated to emergency response operations</a:t>
                      </a:r>
                    </a:p>
                  </a:txBody>
                  <a:tcPr>
                    <a:lnL>
                      <a:noFill/>
                    </a:lnL>
                    <a:lnR>
                      <a:noFill/>
                    </a:lnR>
                    <a:lnT>
                      <a:noFill/>
                    </a:lnT>
                    <a:lnB w="12700" cmpd="sng">
                      <a:solidFill>
                        <a:srgbClr val="27CED7"/>
                      </a:solidFill>
                    </a:lnB>
                    <a:lnTlToBr w="12700" cmpd="sng">
                      <a:noFill/>
                      <a:prstDash val="solid"/>
                    </a:lnTlToBr>
                    <a:lnBlToTr w="12700" cmpd="sng">
                      <a:noFill/>
                      <a:prstDash val="solid"/>
                    </a:lnBlToTr>
                    <a:noFill/>
                  </a:tcPr>
                </a:tc>
                <a:extLst>
                  <a:ext uri="{0D108BD9-81ED-4DB2-BD59-A6C34878D82A}">
                    <a16:rowId xmlns:a16="http://schemas.microsoft.com/office/drawing/2014/main" val="196654318"/>
                  </a:ext>
                </a:extLst>
              </a:tr>
            </a:tbl>
          </a:graphicData>
        </a:graphic>
      </p:graphicFrame>
      <p:pic>
        <p:nvPicPr>
          <p:cNvPr id="5" name="Picture 2">
            <a:extLst>
              <a:ext uri="{FF2B5EF4-FFF2-40B4-BE49-F238E27FC236}">
                <a16:creationId xmlns:a16="http://schemas.microsoft.com/office/drawing/2014/main" id="{A5EA1628-39DE-A5AF-F0A0-AA77852625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2" r="24218"/>
          <a:stretch/>
        </p:blipFill>
        <p:spPr bwMode="auto">
          <a:xfrm>
            <a:off x="4893854" y="1753127"/>
            <a:ext cx="1771231" cy="16993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085815D0-EA09-3750-1D6E-6EA993E5A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615" y="1878370"/>
            <a:ext cx="1713651" cy="22839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A193F272-DFB1-3260-3918-202B225DD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3206" y="3020334"/>
            <a:ext cx="1713651" cy="12852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50DC9AD-53C1-58E9-872A-E834EA7539F0}"/>
              </a:ext>
            </a:extLst>
          </p:cNvPr>
          <p:cNvSpPr txBox="1"/>
          <p:nvPr/>
        </p:nvSpPr>
        <p:spPr>
          <a:xfrm>
            <a:off x="117817" y="857495"/>
            <a:ext cx="8908366" cy="984885"/>
          </a:xfrm>
          <a:prstGeom prst="rect">
            <a:avLst/>
          </a:prstGeom>
          <a:noFill/>
        </p:spPr>
        <p:txBody>
          <a:bodyPr wrap="square">
            <a:spAutoFit/>
          </a:bodyPr>
          <a:lstStyle/>
          <a:p>
            <a:pPr>
              <a:spcBef>
                <a:spcPts val="600"/>
              </a:spcBef>
              <a:spcAft>
                <a:spcPts val="600"/>
              </a:spcAft>
            </a:pPr>
            <a:r>
              <a:rPr lang="en-US" sz="1200" b="1" dirty="0">
                <a:solidFill>
                  <a:srgbClr val="184769"/>
                </a:solidFill>
                <a:latin typeface="Lora" pitchFamily="2" charset="0"/>
              </a:rPr>
              <a:t>SkyTL is a real-time in-situ data collection and distribution platform for use in emergency response operations</a:t>
            </a:r>
            <a:r>
              <a:rPr lang="en-US" sz="1200" dirty="0">
                <a:solidFill>
                  <a:srgbClr val="184769"/>
                </a:solidFill>
                <a:latin typeface="Lora" pitchFamily="2" charset="0"/>
              </a:rPr>
              <a:t>.</a:t>
            </a:r>
            <a:endParaRPr lang="en-US" sz="1200" b="1" dirty="0">
              <a:solidFill>
                <a:srgbClr val="184769"/>
              </a:solidFill>
              <a:latin typeface="Lora" pitchFamily="2" charset="0"/>
            </a:endParaRPr>
          </a:p>
          <a:p>
            <a:pPr>
              <a:spcBef>
                <a:spcPts val="600"/>
              </a:spcBef>
              <a:spcAft>
                <a:spcPts val="600"/>
              </a:spcAft>
            </a:pPr>
            <a:r>
              <a:rPr lang="en-US" sz="1200" dirty="0">
                <a:solidFill>
                  <a:srgbClr val="184769"/>
                </a:solidFill>
                <a:latin typeface="Lora" pitchFamily="2" charset="0"/>
              </a:rPr>
              <a:t>SkyTL objectives are to determine the software and data link network limitations for the exchange of operational and atmospheric data across multi-modal vehicle operations, and the fusion of operational datasets in real-time that are based on consistent standards</a:t>
            </a:r>
          </a:p>
        </p:txBody>
      </p:sp>
    </p:spTree>
    <p:extLst>
      <p:ext uri="{BB962C8B-B14F-4D97-AF65-F5344CB8AC3E}">
        <p14:creationId xmlns:p14="http://schemas.microsoft.com/office/powerpoint/2010/main" val="3481643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86CBA-5C6B-DACF-D527-39CAFAFF5853}"/>
              </a:ext>
            </a:extLst>
          </p:cNvPr>
          <p:cNvSpPr>
            <a:spLocks noGrp="1"/>
          </p:cNvSpPr>
          <p:nvPr>
            <p:ph type="title"/>
          </p:nvPr>
        </p:nvSpPr>
        <p:spPr>
          <a:xfrm>
            <a:off x="287384" y="239258"/>
            <a:ext cx="4944300" cy="645300"/>
          </a:xfrm>
          <a:noFill/>
          <a:ln>
            <a:noFill/>
          </a:ln>
        </p:spPr>
        <p:txBody>
          <a:bodyPr spcFirstLastPara="1" wrap="square" lIns="91425" tIns="91425" rIns="91425" bIns="91425" anchor="t" anchorCtr="0">
            <a:noAutofit/>
          </a:bodyPr>
          <a:lstStyle/>
          <a:p>
            <a:pPr>
              <a:buSzPts val="3600"/>
            </a:pPr>
            <a:r>
              <a:rPr lang="en-US" sz="3600" dirty="0">
                <a:ln w="0"/>
                <a:solidFill>
                  <a:srgbClr val="184769"/>
                </a:solidFill>
                <a:effectLst>
                  <a:outerShdw blurRad="38100" dist="19050" dir="2700000" algn="tl" rotWithShape="0">
                    <a:schemeClr val="dk1">
                      <a:alpha val="40000"/>
                    </a:schemeClr>
                  </a:outerShdw>
                </a:effectLst>
              </a:rPr>
              <a:t>Flight Tests</a:t>
            </a:r>
          </a:p>
        </p:txBody>
      </p:sp>
      <p:sp>
        <p:nvSpPr>
          <p:cNvPr id="3" name="Content Placeholder 2" hidden="1">
            <a:extLst>
              <a:ext uri="{FF2B5EF4-FFF2-40B4-BE49-F238E27FC236}">
                <a16:creationId xmlns:a16="http://schemas.microsoft.com/office/drawing/2014/main" id="{4F356744-6FD1-A980-6E77-B57A35371166}"/>
              </a:ext>
            </a:extLst>
          </p:cNvPr>
          <p:cNvSpPr>
            <a:spLocks noGrp="1"/>
          </p:cNvSpPr>
          <p:nvPr>
            <p:ph idx="1"/>
          </p:nvPr>
        </p:nvSpPr>
        <p:spPr/>
        <p:txBody>
          <a:bodyPr vert="horz" lIns="68580" tIns="34290" rIns="68580" bIns="34290" rtlCol="0" anchor="t">
            <a:normAutofit fontScale="25000" lnSpcReduction="20000"/>
          </a:bodyPr>
          <a:lstStyle/>
          <a:p>
            <a:pPr lvl="1"/>
            <a:endParaRPr lang="en-US" dirty="0">
              <a:ea typeface="+mn-lt"/>
              <a:cs typeface="+mn-lt"/>
            </a:endParaRPr>
          </a:p>
        </p:txBody>
      </p:sp>
      <p:sp>
        <p:nvSpPr>
          <p:cNvPr id="5" name="TextBox 4">
            <a:extLst>
              <a:ext uri="{FF2B5EF4-FFF2-40B4-BE49-F238E27FC236}">
                <a16:creationId xmlns:a16="http://schemas.microsoft.com/office/drawing/2014/main" id="{EBD3D3A8-E638-1219-A2BC-E10319733E89}"/>
              </a:ext>
            </a:extLst>
          </p:cNvPr>
          <p:cNvSpPr txBox="1"/>
          <p:nvPr/>
        </p:nvSpPr>
        <p:spPr>
          <a:xfrm>
            <a:off x="287384" y="1198912"/>
            <a:ext cx="5460273" cy="3077766"/>
          </a:xfrm>
          <a:prstGeom prst="rect">
            <a:avLst/>
          </a:prstGeom>
          <a:noFill/>
        </p:spPr>
        <p:txBody>
          <a:bodyPr wrap="square">
            <a:spAutoFit/>
          </a:bodyPr>
          <a:lstStyle>
            <a:defPPr marR="0" lvl="0" algn="l" rtl="0">
              <a:lnSpc>
                <a:spcPct val="100000"/>
              </a:lnSpc>
              <a:spcBef>
                <a:spcPts val="0"/>
              </a:spcBef>
              <a:spcAft>
                <a:spcPts val="0"/>
              </a:spcAft>
            </a:defPPr>
            <a:lvl1pPr>
              <a:spcBef>
                <a:spcPts val="600"/>
              </a:spcBef>
              <a:spcAft>
                <a:spcPts val="600"/>
              </a:spcAft>
              <a:defRPr sz="1200" b="1">
                <a:solidFill>
                  <a:srgbClr val="184769"/>
                </a:solidFill>
                <a:latin typeface="Lora" pitchFamily="2" charset="0"/>
              </a:defRPr>
            </a:lvl1pPr>
          </a:lstStyle>
          <a:p>
            <a:r>
              <a:rPr lang="en-US" sz="1100" dirty="0"/>
              <a:t>Flight tests were conducted at Embry-Riddle Aeronautical University’s (ERAU) campus on October 11, 2022.</a:t>
            </a:r>
          </a:p>
          <a:p>
            <a:r>
              <a:rPr lang="en-US" sz="1100" dirty="0"/>
              <a:t>Several different flight tests conducted:</a:t>
            </a:r>
          </a:p>
          <a:p>
            <a:pPr marL="285750" lvl="1" indent="-285750">
              <a:buFont typeface="Arial" panose="020B0604020202020204" pitchFamily="34" charset="0"/>
              <a:buChar char="•"/>
            </a:pPr>
            <a:r>
              <a:rPr lang="en-US" sz="1200" dirty="0">
                <a:solidFill>
                  <a:schemeClr val="tx2"/>
                </a:solidFill>
              </a:rPr>
              <a:t>Stationary tests utilizing discrete and continuous climbs to collect data.</a:t>
            </a:r>
          </a:p>
          <a:p>
            <a:pPr marL="285750" lvl="2" indent="-285750">
              <a:buFont typeface="Arial" panose="020B0604020202020204" pitchFamily="34" charset="0"/>
              <a:buChar char="•"/>
            </a:pPr>
            <a:r>
              <a:rPr lang="en-US" sz="1200" dirty="0">
                <a:solidFill>
                  <a:schemeClr val="tx2"/>
                </a:solidFill>
              </a:rPr>
              <a:t>Only data collected during ascents of interest, as data collected during descent is contaminated due to the mixing of air with the downwash of the UAS propellers.</a:t>
            </a:r>
          </a:p>
          <a:p>
            <a:pPr marL="285750" lvl="1" indent="-285750">
              <a:buFont typeface="Arial" panose="020B0604020202020204" pitchFamily="34" charset="0"/>
              <a:buChar char="•"/>
            </a:pPr>
            <a:r>
              <a:rPr lang="en-US" sz="1200" dirty="0">
                <a:solidFill>
                  <a:schemeClr val="tx2"/>
                </a:solidFill>
              </a:rPr>
              <a:t>Tested telemetry and range of data collection with base center of operations.</a:t>
            </a:r>
          </a:p>
          <a:p>
            <a:pPr marL="285750" lvl="2" indent="-285750">
              <a:buFont typeface="Arial" panose="020B0604020202020204" pitchFamily="34" charset="0"/>
              <a:buChar char="•"/>
            </a:pPr>
            <a:r>
              <a:rPr lang="en-US" sz="1200" dirty="0">
                <a:solidFill>
                  <a:schemeClr val="tx2"/>
                </a:solidFill>
              </a:rPr>
              <a:t>Furthest range tested near 800 meters away from base center of operations.</a:t>
            </a:r>
          </a:p>
          <a:p>
            <a:pPr marL="285750" lvl="1" indent="-285750">
              <a:buFont typeface="Arial" panose="020B0604020202020204" pitchFamily="34" charset="0"/>
              <a:buChar char="•"/>
            </a:pPr>
            <a:r>
              <a:rPr lang="en-US" sz="1200" dirty="0">
                <a:solidFill>
                  <a:schemeClr val="tx2"/>
                </a:solidFill>
              </a:rPr>
              <a:t>Flights were conducted near maximum ceiling height of 200 ft as provided by ERAU's certificate of authorization (COA).</a:t>
            </a:r>
          </a:p>
          <a:p>
            <a:pPr lvl="1"/>
            <a:endParaRPr lang="en-US" sz="1200" dirty="0"/>
          </a:p>
        </p:txBody>
      </p:sp>
      <p:pic>
        <p:nvPicPr>
          <p:cNvPr id="6" name="Picture 6">
            <a:extLst>
              <a:ext uri="{FF2B5EF4-FFF2-40B4-BE49-F238E27FC236}">
                <a16:creationId xmlns:a16="http://schemas.microsoft.com/office/drawing/2014/main" id="{D38B7C48-E446-1AC9-96A8-C8FB1470B9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40" r="29817"/>
          <a:stretch/>
        </p:blipFill>
        <p:spPr bwMode="auto">
          <a:xfrm>
            <a:off x="5850718" y="775519"/>
            <a:ext cx="3005898" cy="21248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67374744-5B6D-319D-A8EB-340416ABA9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37707" y="3039370"/>
            <a:ext cx="3018909" cy="1282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952645"/>
      </p:ext>
    </p:extLst>
  </p:cSld>
  <p:clrMapOvr>
    <a:masterClrMapping/>
  </p:clrMapOvr>
</p:sld>
</file>

<file path=ppt/theme/theme1.xml><?xml version="1.0" encoding="utf-8"?>
<a:theme xmlns:a="http://schemas.openxmlformats.org/drawingml/2006/main" name="Pitch Theme">
  <a:themeElements>
    <a:clrScheme name="Custom 347">
      <a:dk1>
        <a:srgbClr val="FFFFFF"/>
      </a:dk1>
      <a:lt1>
        <a:srgbClr val="0E293C"/>
      </a:lt1>
      <a:dk2>
        <a:srgbClr val="BBC9D3"/>
      </a:dk2>
      <a:lt2>
        <a:srgbClr val="184769"/>
      </a:lt2>
      <a:accent1>
        <a:srgbClr val="00E1C6"/>
      </a:accent1>
      <a:accent2>
        <a:srgbClr val="19BBD5"/>
      </a:accent2>
      <a:accent3>
        <a:srgbClr val="2C9DDE"/>
      </a:accent3>
      <a:accent4>
        <a:srgbClr val="3274E1"/>
      </a:accent4>
      <a:accent5>
        <a:srgbClr val="4C4ED5"/>
      </a:accent5>
      <a:accent6>
        <a:srgbClr val="5CF55F"/>
      </a:accent6>
      <a:hlink>
        <a:srgbClr val="1155CC"/>
      </a:hlink>
      <a:folHlink>
        <a:srgbClr val="6611CC"/>
      </a:folHlink>
    </a:clrScheme>
    <a:fontScheme name="Office">
      <a:majorFont>
        <a:latin typeface="Lor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Lora"/>
        <a:ea typeface=""/>
        <a:cs typeface=""/>
        <a:font script="Jpan" typeface="ＭＳ Ｐゴシック"/>
        <a:font script="Hang" typeface="맑은 고딕"/>
        <a:font script="Hans" typeface="宋体"/>
        <a:font script="Hant" typeface="新細明體"/>
        <a:font script="Arab" typeface="Lora"/>
        <a:font script="Hebr" typeface="Lor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Lor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75000"/>
          </a:schemeClr>
        </a:solidFill>
        <a:effectLst>
          <a:glow rad="101600">
            <a:schemeClr val="tx1">
              <a:lumMod val="95000"/>
              <a:alpha val="60000"/>
            </a:schemeClr>
          </a:glow>
          <a:outerShdw blurRad="40000" dist="23000" dir="5400000" rotWithShape="0">
            <a:srgbClr val="000000">
              <a:alpha val="35000"/>
            </a:srgbClr>
          </a:outerShdw>
        </a:effectLst>
      </a:spPr>
      <a:bodyPr rtlCol="0" anchor="ctr"/>
      <a:lstStyle>
        <a:defPPr algn="ctr">
          <a:defRPr>
            <a:effectLst>
              <a:glow rad="228600">
                <a:schemeClr val="accent1">
                  <a:satMod val="175000"/>
                  <a:alpha val="40000"/>
                </a:schemeClr>
              </a:glow>
            </a:effectLst>
            <a:latin typeface="Lora" pitchFamily="2" charset="0"/>
          </a:defRPr>
        </a:defPPr>
      </a:lstStyle>
      <a:style>
        <a:lnRef idx="0">
          <a:schemeClr val="dk1"/>
        </a:lnRef>
        <a:fillRef idx="3">
          <a:schemeClr val="dk1"/>
        </a:fillRef>
        <a:effectRef idx="3">
          <a:schemeClr val="dk1"/>
        </a:effectRef>
        <a:fontRef idx="minor">
          <a:schemeClr val="lt1"/>
        </a:fontRef>
      </a:style>
    </a:spDef>
  </a:objectDefaults>
  <a:extraClrSchemeLst/>
  <a:extLst>
    <a:ext uri="{05A4C25C-085E-4340-85A3-A5531E510DB2}">
      <thm15:themeFamily xmlns:thm15="http://schemas.microsoft.com/office/thememl/2012/main" name="Improving Aviation Marketing Template.potx" id="{1823B4A3-AD1A-496C-BB20-1D66A75FE96A}" vid="{C449F183-54FC-4C86-A93B-D8D9F9925F8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Lor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Lora"/>
        <a:ea typeface=""/>
        <a:cs typeface=""/>
        <a:font script="Jpan" typeface="ＭＳ Ｐゴシック"/>
        <a:font script="Hang" typeface="맑은 고딕"/>
        <a:font script="Hans" typeface="宋体"/>
        <a:font script="Hant" typeface="新細明體"/>
        <a:font script="Arab" typeface="Lora"/>
        <a:font script="Hebr" typeface="Lor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Lor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C154D90F2AC5478FE017FAA8697A0C" ma:contentTypeVersion="12" ma:contentTypeDescription="Create a new document." ma:contentTypeScope="" ma:versionID="99b28475121078d20aa2f19d4cc11a91">
  <xsd:schema xmlns:xsd="http://www.w3.org/2001/XMLSchema" xmlns:xs="http://www.w3.org/2001/XMLSchema" xmlns:p="http://schemas.microsoft.com/office/2006/metadata/properties" xmlns:ns2="c84bbba9-42c5-452e-80f0-1e32dd6e30a7" xmlns:ns3="02e3c1a3-74c3-4410-b351-1476f457e752" targetNamespace="http://schemas.microsoft.com/office/2006/metadata/properties" ma:root="true" ma:fieldsID="896159c1f5d784b0f9332cd5ec5cacc5" ns2:_="" ns3:_="">
    <xsd:import namespace="c84bbba9-42c5-452e-80f0-1e32dd6e30a7"/>
    <xsd:import namespace="02e3c1a3-74c3-4410-b351-1476f457e7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4bbba9-42c5-452e-80f0-1e32dd6e30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44c1d99-f930-4707-b7c8-688375a6e71b"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e3c1a3-74c3-4410-b351-1476f457e75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4bbba9-42c5-452e-80f0-1e32dd6e30a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0097A50-24FE-4975-84D3-DF9B4B70C2B7}">
  <ds:schemaRefs>
    <ds:schemaRef ds:uri="02e3c1a3-74c3-4410-b351-1476f457e752"/>
    <ds:schemaRef ds:uri="c84bbba9-42c5-452e-80f0-1e32dd6e30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1C39496-15F1-4924-9346-985F317F755C}">
  <ds:schemaRefs>
    <ds:schemaRef ds:uri="http://schemas.microsoft.com/sharepoint/v3/contenttype/forms"/>
  </ds:schemaRefs>
</ds:datastoreItem>
</file>

<file path=customXml/itemProps3.xml><?xml version="1.0" encoding="utf-8"?>
<ds:datastoreItem xmlns:ds="http://schemas.openxmlformats.org/officeDocument/2006/customXml" ds:itemID="{720423F2-C110-427C-A3C4-9EEB9A1E1F9C}">
  <ds:schemaRefs>
    <ds:schemaRef ds:uri="02e3c1a3-74c3-4410-b351-1476f457e752"/>
    <ds:schemaRef ds:uri="c84bbba9-42c5-452e-80f0-1e32dd6e30a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13</TotalTime>
  <Words>1165</Words>
  <Application>Microsoft Office PowerPoint</Application>
  <PresentationFormat>On-screen Show (16:9)</PresentationFormat>
  <Paragraphs>103</Paragraphs>
  <Slides>16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Century Gothic</vt:lpstr>
      <vt:lpstr>Lora</vt:lpstr>
      <vt:lpstr>Wingdings</vt:lpstr>
      <vt:lpstr>Arial</vt:lpstr>
      <vt:lpstr>Pitch Theme</vt:lpstr>
      <vt:lpstr>PowerPoint Presentation</vt:lpstr>
      <vt:lpstr>Outline</vt:lpstr>
      <vt:lpstr>Current Wildfire Modeling Limitations</vt:lpstr>
      <vt:lpstr>UAS:  THE DISRUTIVE NEWCOMERS</vt:lpstr>
      <vt:lpstr>Current Goals &amp; Objectives</vt:lpstr>
      <vt:lpstr>PowerPoint Presentation</vt:lpstr>
      <vt:lpstr>The Wildfire Project Cycle</vt:lpstr>
      <vt:lpstr>Data Collection and Surveillance Platform</vt:lpstr>
      <vt:lpstr>Flight Tests</vt:lpstr>
      <vt:lpstr>Data Assimilation with WindNinja</vt:lpstr>
      <vt:lpstr>Data Assimilation with WindNinja</vt:lpstr>
      <vt:lpstr>WindNinja Results</vt:lpstr>
      <vt:lpstr>Next Steps</vt:lpstr>
      <vt:lpstr>Development of Ember Spread Model</vt:lpstr>
      <vt:lpstr>Testing of Ember Spread Model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Rocio Frej</dc:creator>
  <cp:lastModifiedBy>Rocio Frej Vitalle</cp:lastModifiedBy>
  <cp:revision>3</cp:revision>
  <dcterms:modified xsi:type="dcterms:W3CDTF">2022-11-28T14:05:35Z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_ExtendedDescription">
    <vt:lpwstr/>
  </property>
  <property fmtid="{D5CDD505-2E9C-101B-9397-08002B2CF9AE}" pid="4" name="TriggerFlowInfo">
    <vt:lpwstr/>
  </property>
  <property fmtid="{D5CDD505-2E9C-101B-9397-08002B2CF9AE}" pid="5" name="ContentTypeId">
    <vt:lpwstr>0x010100A6C154D90F2AC5478FE017FAA8697A0C</vt:lpwstr>
  </property>
  <property fmtid="{D5CDD505-2E9C-101B-9397-08002B2CF9AE}" pid="6" name="MediaServiceImageTags">
    <vt:lpwstr/>
  </property>
</Properties>
</file>