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4"/>
    <p:sldMasterId id="2147483755" r:id="rId5"/>
    <p:sldMasterId id="2147483844" r:id="rId6"/>
    <p:sldMasterId id="2147484063" r:id="rId7"/>
  </p:sldMasterIdLst>
  <p:notesMasterIdLst>
    <p:notesMasterId r:id="rId28"/>
  </p:notesMasterIdLst>
  <p:handoutMasterIdLst>
    <p:handoutMasterId r:id="rId29"/>
  </p:handoutMasterIdLst>
  <p:sldIdLst>
    <p:sldId id="550144076" r:id="rId8"/>
    <p:sldId id="550144078" r:id="rId9"/>
    <p:sldId id="281" r:id="rId10"/>
    <p:sldId id="550144020" r:id="rId11"/>
    <p:sldId id="550144058" r:id="rId12"/>
    <p:sldId id="550144089" r:id="rId13"/>
    <p:sldId id="550144088" r:id="rId14"/>
    <p:sldId id="550144081" r:id="rId15"/>
    <p:sldId id="258" r:id="rId16"/>
    <p:sldId id="550144084" r:id="rId17"/>
    <p:sldId id="550144085" r:id="rId18"/>
    <p:sldId id="550144086" r:id="rId19"/>
    <p:sldId id="550144063" r:id="rId20"/>
    <p:sldId id="550144061" r:id="rId21"/>
    <p:sldId id="550144050" r:id="rId22"/>
    <p:sldId id="550144042" r:id="rId23"/>
    <p:sldId id="550144082" r:id="rId24"/>
    <p:sldId id="550144083" r:id="rId25"/>
    <p:sldId id="550144026" r:id="rId26"/>
    <p:sldId id="550144087" r:id="rId27"/>
  </p:sldIdLst>
  <p:sldSz cx="9144000" cy="5143500" type="screen16x9"/>
  <p:notesSz cx="6934200" cy="92202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2880">
          <p15:clr>
            <a:srgbClr val="A4A3A4"/>
          </p15:clr>
        </p15:guide>
        <p15:guide id="6" orient="horz" pos="1548" userDrawn="1">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6"/>
    <a:srgbClr val="64696F"/>
    <a:srgbClr val="D12052"/>
    <a:srgbClr val="562E8F"/>
    <a:srgbClr val="F5822B"/>
    <a:srgbClr val="E0E2E2"/>
    <a:srgbClr val="BCD632"/>
    <a:srgbClr val="F58232"/>
    <a:srgbClr val="EA82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7" autoAdjust="0"/>
    <p:restoredTop sz="96932" autoAdjust="0"/>
  </p:normalViewPr>
  <p:slideViewPr>
    <p:cSldViewPr snapToGrid="0">
      <p:cViewPr varScale="1">
        <p:scale>
          <a:sx n="90" d="100"/>
          <a:sy n="90" d="100"/>
        </p:scale>
        <p:origin x="732" y="72"/>
      </p:cViewPr>
      <p:guideLst>
        <p:guide pos="2880"/>
        <p:guide orient="horz" pos="1548"/>
      </p:guideLst>
    </p:cSldViewPr>
  </p:slideViewPr>
  <p:outlineViewPr>
    <p:cViewPr>
      <p:scale>
        <a:sx n="33" d="100"/>
        <a:sy n="33" d="100"/>
      </p:scale>
      <p:origin x="0" y="0"/>
    </p:cViewPr>
  </p:outlineViewPr>
  <p:notesTextViewPr>
    <p:cViewPr>
      <p:scale>
        <a:sx n="1" d="1"/>
        <a:sy n="1" d="1"/>
      </p:scale>
      <p:origin x="0" y="0"/>
    </p:cViewPr>
  </p:notesTextViewPr>
  <p:sorterViewPr>
    <p:cViewPr>
      <p:scale>
        <a:sx n="116" d="100"/>
        <a:sy n="116" d="100"/>
      </p:scale>
      <p:origin x="0" y="0"/>
    </p:cViewPr>
  </p:sorterViewPr>
  <p:notesViewPr>
    <p:cSldViewPr snapToGrid="0" showGuides="1">
      <p:cViewPr varScale="1">
        <p:scale>
          <a:sx n="118" d="100"/>
          <a:sy n="118" d="100"/>
        </p:scale>
        <p:origin x="4496" y="20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38" cy="46037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27476" y="1"/>
            <a:ext cx="3005138" cy="460375"/>
          </a:xfrm>
          <a:prstGeom prst="rect">
            <a:avLst/>
          </a:prstGeom>
        </p:spPr>
        <p:txBody>
          <a:bodyPr vert="horz" lIns="91429" tIns="45714" rIns="91429" bIns="45714" rtlCol="0"/>
          <a:lstStyle>
            <a:lvl1pPr algn="r">
              <a:defRPr sz="1200"/>
            </a:lvl1pPr>
          </a:lstStyle>
          <a:p>
            <a:fld id="{935FE83B-F99B-4400-8F18-7C5D5D7CCA96}" type="datetimeFigureOut">
              <a:rPr lang="en-US" smtClean="0"/>
              <a:pPr/>
              <a:t>4/18/2023</a:t>
            </a:fld>
            <a:endParaRPr lang="en-US"/>
          </a:p>
        </p:txBody>
      </p:sp>
      <p:sp>
        <p:nvSpPr>
          <p:cNvPr id="4" name="Footer Placeholder 3"/>
          <p:cNvSpPr>
            <a:spLocks noGrp="1"/>
          </p:cNvSpPr>
          <p:nvPr>
            <p:ph type="ftr" sz="quarter" idx="2"/>
          </p:nvPr>
        </p:nvSpPr>
        <p:spPr>
          <a:xfrm>
            <a:off x="0" y="8758239"/>
            <a:ext cx="3005138" cy="46037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27476" y="8758239"/>
            <a:ext cx="3005138" cy="460375"/>
          </a:xfrm>
          <a:prstGeom prst="rect">
            <a:avLst/>
          </a:prstGeom>
        </p:spPr>
        <p:txBody>
          <a:bodyPr vert="horz" lIns="91429" tIns="45714" rIns="91429" bIns="45714" rtlCol="0" anchor="b"/>
          <a:lstStyle>
            <a:lvl1pPr algn="r">
              <a:defRPr sz="1200"/>
            </a:lvl1pPr>
          </a:lstStyle>
          <a:p>
            <a:fld id="{703A55F3-4597-40D4-803A-FEE1E1B423C6}" type="slidenum">
              <a:rPr lang="en-US" smtClean="0"/>
              <a:pPr/>
              <a:t>‹#›</a:t>
            </a:fld>
            <a:endParaRPr lang="en-US"/>
          </a:p>
        </p:txBody>
      </p:sp>
    </p:spTree>
    <p:extLst>
      <p:ext uri="{BB962C8B-B14F-4D97-AF65-F5344CB8AC3E}">
        <p14:creationId xmlns:p14="http://schemas.microsoft.com/office/powerpoint/2010/main" val="180007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8" tIns="46148" rIns="92298" bIns="46148"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8" tIns="46148" rIns="92298" bIns="46148" rtlCol="0"/>
          <a:lstStyle>
            <a:lvl1pPr algn="r">
              <a:defRPr sz="1200"/>
            </a:lvl1pPr>
          </a:lstStyle>
          <a:p>
            <a:fld id="{732DE9AA-71E3-4CF2-834F-13A1E92E7B69}" type="datetimeFigureOut">
              <a:rPr lang="en-US" smtClean="0"/>
              <a:pPr/>
              <a:t>4/18/2023</a:t>
            </a:fld>
            <a:endParaRPr lang="en-US"/>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298" tIns="46148" rIns="92298" bIns="46148"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8" rIns="92298"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98" tIns="46148" rIns="92298"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8" tIns="46148" rIns="92298" bIns="46148" rtlCol="0" anchor="b"/>
          <a:lstStyle>
            <a:lvl1pPr algn="r">
              <a:defRPr sz="1200"/>
            </a:lvl1pPr>
          </a:lstStyle>
          <a:p>
            <a:fld id="{039B4EB4-5598-40D3-88E5-16B91A0484D5}" type="slidenum">
              <a:rPr lang="en-US" smtClean="0"/>
              <a:pPr/>
              <a:t>‹#›</a:t>
            </a:fld>
            <a:endParaRPr lang="en-US"/>
          </a:p>
        </p:txBody>
      </p:sp>
    </p:spTree>
    <p:extLst>
      <p:ext uri="{BB962C8B-B14F-4D97-AF65-F5344CB8AC3E}">
        <p14:creationId xmlns:p14="http://schemas.microsoft.com/office/powerpoint/2010/main" val="313284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B4EB4-5598-40D3-88E5-16B91A0484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362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2</a:t>
            </a:fld>
            <a:endParaRPr lang="en-US"/>
          </a:p>
        </p:txBody>
      </p:sp>
    </p:spTree>
    <p:extLst>
      <p:ext uri="{BB962C8B-B14F-4D97-AF65-F5344CB8AC3E}">
        <p14:creationId xmlns:p14="http://schemas.microsoft.com/office/powerpoint/2010/main" val="329506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B4EB4-5598-40D3-88E5-16B91A0484D5}" type="slidenum">
              <a:rPr lang="en-US" smtClean="0"/>
              <a:pPr/>
              <a:t>6</a:t>
            </a:fld>
            <a:endParaRPr lang="en-US"/>
          </a:p>
        </p:txBody>
      </p:sp>
    </p:spTree>
    <p:extLst>
      <p:ext uri="{BB962C8B-B14F-4D97-AF65-F5344CB8AC3E}">
        <p14:creationId xmlns:p14="http://schemas.microsoft.com/office/powerpoint/2010/main" val="1458255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ingle Headline/Single Column Bullets">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51741B3-0D26-1142-A81B-6916B72A8F59}"/>
              </a:ext>
            </a:extLst>
          </p:cNvPr>
          <p:cNvSpPr>
            <a:spLocks noGrp="1"/>
          </p:cNvSpPr>
          <p:nvPr>
            <p:ph idx="1"/>
          </p:nvPr>
        </p:nvSpPr>
        <p:spPr>
          <a:xfrm>
            <a:off x="342900" y="895350"/>
            <a:ext cx="8496300" cy="3619501"/>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789ED87D-9DE4-D54C-8533-C722C4A081D5}"/>
              </a:ext>
            </a:extLst>
          </p:cNvPr>
          <p:cNvSpPr>
            <a:spLocks noGrp="1"/>
          </p:cNvSpPr>
          <p:nvPr>
            <p:ph type="title"/>
          </p:nvPr>
        </p:nvSpPr>
        <p:spPr>
          <a:xfrm>
            <a:off x="342900" y="209550"/>
            <a:ext cx="8485827" cy="381000"/>
          </a:xfrm>
        </p:spPr>
        <p:txBody>
          <a:bodyPr/>
          <a:lstStyle/>
          <a:p>
            <a:r>
              <a:rPr lang="en-US"/>
              <a:t>Click to edit Master title style</a:t>
            </a:r>
            <a:endParaRPr lang="en-US" dirty="0"/>
          </a:p>
        </p:txBody>
      </p:sp>
    </p:spTree>
    <p:extLst>
      <p:ext uri="{BB962C8B-B14F-4D97-AF65-F5344CB8AC3E}">
        <p14:creationId xmlns:p14="http://schemas.microsoft.com/office/powerpoint/2010/main" val="198428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ver 1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2" name="Group 1">
            <a:extLst>
              <a:ext uri="{FF2B5EF4-FFF2-40B4-BE49-F238E27FC236}">
                <a16:creationId xmlns:a16="http://schemas.microsoft.com/office/drawing/2014/main" id="{8393A3E7-9B96-0246-A265-3297CED6C2F7}"/>
              </a:ext>
            </a:extLst>
          </p:cNvPr>
          <p:cNvGrpSpPr/>
          <p:nvPr userDrawn="1"/>
        </p:nvGrpSpPr>
        <p:grpSpPr>
          <a:xfrm flipH="1">
            <a:off x="0" y="1330211"/>
            <a:ext cx="4513998" cy="2706878"/>
            <a:chOff x="3761291" y="1582184"/>
            <a:chExt cx="4513998" cy="2706878"/>
          </a:xfrm>
        </p:grpSpPr>
        <p:sp>
          <p:nvSpPr>
            <p:cNvPr id="15" name="Freeform 14">
              <a:extLst>
                <a:ext uri="{FF2B5EF4-FFF2-40B4-BE49-F238E27FC236}">
                  <a16:creationId xmlns:a16="http://schemas.microsoft.com/office/drawing/2014/main" id="{77764746-D697-C74C-A0D8-E591D5BB61C9}"/>
                </a:ext>
              </a:extLst>
            </p:cNvPr>
            <p:cNvSpPr/>
            <p:nvPr userDrawn="1"/>
          </p:nvSpPr>
          <p:spPr>
            <a:xfrm flipH="1">
              <a:off x="4663580" y="1582185"/>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Freeform 15">
              <a:extLst>
                <a:ext uri="{FF2B5EF4-FFF2-40B4-BE49-F238E27FC236}">
                  <a16:creationId xmlns:a16="http://schemas.microsoft.com/office/drawing/2014/main" id="{58BAFCEB-E744-F34F-8530-F7012F974CE2}"/>
                </a:ext>
              </a:extLst>
            </p:cNvPr>
            <p:cNvSpPr/>
            <p:nvPr userDrawn="1"/>
          </p:nvSpPr>
          <p:spPr>
            <a:xfrm rot="16200000" flipH="1">
              <a:off x="3761290" y="1582185"/>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16">
              <a:extLst>
                <a:ext uri="{FF2B5EF4-FFF2-40B4-BE49-F238E27FC236}">
                  <a16:creationId xmlns:a16="http://schemas.microsoft.com/office/drawing/2014/main" id="{39C1253D-9D47-E94B-8540-057C9796388E}"/>
                </a:ext>
              </a:extLst>
            </p:cNvPr>
            <p:cNvSpPr/>
            <p:nvPr userDrawn="1"/>
          </p:nvSpPr>
          <p:spPr>
            <a:xfrm rot="10800000" flipH="1">
              <a:off x="5568425" y="3386771"/>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a:extLst>
                <a:ext uri="{FF2B5EF4-FFF2-40B4-BE49-F238E27FC236}">
                  <a16:creationId xmlns:a16="http://schemas.microsoft.com/office/drawing/2014/main" id="{412E7E5A-134B-8A40-BC47-34AE941A9326}"/>
                </a:ext>
              </a:extLst>
            </p:cNvPr>
            <p:cNvSpPr/>
            <p:nvPr userDrawn="1"/>
          </p:nvSpPr>
          <p:spPr>
            <a:xfrm rot="5400000" flipH="1">
              <a:off x="6470716" y="3386771"/>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8948959E-C9D5-F94C-A155-3C5439330A8B}"/>
                </a:ext>
              </a:extLst>
            </p:cNvPr>
            <p:cNvSpPr/>
            <p:nvPr userDrawn="1"/>
          </p:nvSpPr>
          <p:spPr>
            <a:xfrm flipH="1">
              <a:off x="7372999"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Freeform 20">
              <a:extLst>
                <a:ext uri="{FF2B5EF4-FFF2-40B4-BE49-F238E27FC236}">
                  <a16:creationId xmlns:a16="http://schemas.microsoft.com/office/drawing/2014/main" id="{EA7173F5-198A-BF4D-8EC6-043249A1A7D6}"/>
                </a:ext>
              </a:extLst>
            </p:cNvPr>
            <p:cNvSpPr/>
            <p:nvPr userDrawn="1"/>
          </p:nvSpPr>
          <p:spPr>
            <a:xfrm rot="16200000" flipH="1">
              <a:off x="6470709" y="2484480"/>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Freeform 21">
              <a:extLst>
                <a:ext uri="{FF2B5EF4-FFF2-40B4-BE49-F238E27FC236}">
                  <a16:creationId xmlns:a16="http://schemas.microsoft.com/office/drawing/2014/main" id="{511B8B3A-9806-9E40-90B4-7AB2E73E79B6}"/>
                </a:ext>
              </a:extLst>
            </p:cNvPr>
            <p:cNvSpPr/>
            <p:nvPr userDrawn="1"/>
          </p:nvSpPr>
          <p:spPr>
            <a:xfrm rot="10800000" flipH="1">
              <a:off x="4663576"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8" name="Group 27">
            <a:extLst>
              <a:ext uri="{FF2B5EF4-FFF2-40B4-BE49-F238E27FC236}">
                <a16:creationId xmlns:a16="http://schemas.microsoft.com/office/drawing/2014/main" id="{2CFAF53C-18C2-3B43-87DB-A31D7F5658B9}"/>
              </a:ext>
            </a:extLst>
          </p:cNvPr>
          <p:cNvGrpSpPr/>
          <p:nvPr userDrawn="1"/>
        </p:nvGrpSpPr>
        <p:grpSpPr>
          <a:xfrm>
            <a:off x="364567" y="4515792"/>
            <a:ext cx="686268" cy="222250"/>
            <a:chOff x="3793624" y="3656629"/>
            <a:chExt cx="1730376" cy="560388"/>
          </a:xfrm>
        </p:grpSpPr>
        <p:sp>
          <p:nvSpPr>
            <p:cNvPr id="29" name="Freeform 17">
              <a:extLst>
                <a:ext uri="{FF2B5EF4-FFF2-40B4-BE49-F238E27FC236}">
                  <a16:creationId xmlns:a16="http://schemas.microsoft.com/office/drawing/2014/main" id="{2457015A-D11D-1F4A-9465-8329536B6878}"/>
                </a:ext>
              </a:extLst>
            </p:cNvPr>
            <p:cNvSpPr>
              <a:spLocks/>
            </p:cNvSpPr>
            <p:nvPr/>
          </p:nvSpPr>
          <p:spPr bwMode="auto">
            <a:xfrm>
              <a:off x="4228599" y="36677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8">
              <a:extLst>
                <a:ext uri="{FF2B5EF4-FFF2-40B4-BE49-F238E27FC236}">
                  <a16:creationId xmlns:a16="http://schemas.microsoft.com/office/drawing/2014/main" id="{DE6F4F1E-3A94-B946-8F7E-072DBF93E7F3}"/>
                </a:ext>
              </a:extLst>
            </p:cNvPr>
            <p:cNvSpPr>
              <a:spLocks/>
            </p:cNvSpPr>
            <p:nvPr/>
          </p:nvSpPr>
          <p:spPr bwMode="auto">
            <a:xfrm>
              <a:off x="4766762" y="3666154"/>
              <a:ext cx="234950" cy="550863"/>
            </a:xfrm>
            <a:custGeom>
              <a:avLst/>
              <a:gdLst>
                <a:gd name="T0" fmla="*/ 148 w 148"/>
                <a:gd name="T1" fmla="*/ 0 h 347"/>
                <a:gd name="T2" fmla="*/ 73 w 148"/>
                <a:gd name="T3" fmla="*/ 0 h 347"/>
                <a:gd name="T4" fmla="*/ 0 w 148"/>
                <a:gd name="T5" fmla="*/ 347 h 347"/>
                <a:gd name="T6" fmla="*/ 76 w 148"/>
                <a:gd name="T7" fmla="*/ 347 h 347"/>
                <a:gd name="T8" fmla="*/ 148 w 148"/>
                <a:gd name="T9" fmla="*/ 0 h 347"/>
              </a:gdLst>
              <a:ahLst/>
              <a:cxnLst>
                <a:cxn ang="0">
                  <a:pos x="T0" y="T1"/>
                </a:cxn>
                <a:cxn ang="0">
                  <a:pos x="T2" y="T3"/>
                </a:cxn>
                <a:cxn ang="0">
                  <a:pos x="T4" y="T5"/>
                </a:cxn>
                <a:cxn ang="0">
                  <a:pos x="T6" y="T7"/>
                </a:cxn>
                <a:cxn ang="0">
                  <a:pos x="T8" y="T9"/>
                </a:cxn>
              </a:cxnLst>
              <a:rect l="0" t="0" r="r" b="b"/>
              <a:pathLst>
                <a:path w="148" h="347">
                  <a:moveTo>
                    <a:pt x="148" y="0"/>
                  </a:moveTo>
                  <a:lnTo>
                    <a:pt x="73" y="0"/>
                  </a:lnTo>
                  <a:lnTo>
                    <a:pt x="0" y="347"/>
                  </a:lnTo>
                  <a:lnTo>
                    <a:pt x="76" y="347"/>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9">
              <a:extLst>
                <a:ext uri="{FF2B5EF4-FFF2-40B4-BE49-F238E27FC236}">
                  <a16:creationId xmlns:a16="http://schemas.microsoft.com/office/drawing/2014/main" id="{F33D9CA5-84CD-1340-8B57-2877D672A470}"/>
                </a:ext>
              </a:extLst>
            </p:cNvPr>
            <p:cNvSpPr>
              <a:spLocks/>
            </p:cNvSpPr>
            <p:nvPr/>
          </p:nvSpPr>
          <p:spPr bwMode="auto">
            <a:xfrm>
              <a:off x="5006474" y="3666154"/>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0">
              <a:extLst>
                <a:ext uri="{FF2B5EF4-FFF2-40B4-BE49-F238E27FC236}">
                  <a16:creationId xmlns:a16="http://schemas.microsoft.com/office/drawing/2014/main" id="{C1312D41-79B8-BC42-868E-26D4E82BE76B}"/>
                </a:ext>
              </a:extLst>
            </p:cNvPr>
            <p:cNvSpPr>
              <a:spLocks/>
            </p:cNvSpPr>
            <p:nvPr/>
          </p:nvSpPr>
          <p:spPr bwMode="auto">
            <a:xfrm>
              <a:off x="3793624" y="36566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1">
              <a:extLst>
                <a:ext uri="{FF2B5EF4-FFF2-40B4-BE49-F238E27FC236}">
                  <a16:creationId xmlns:a16="http://schemas.microsoft.com/office/drawing/2014/main" id="{EDA5C5F3-172D-4F4A-830E-702B7880442C}"/>
                </a:ext>
              </a:extLst>
            </p:cNvPr>
            <p:cNvSpPr>
              <a:spLocks noEditPoints="1"/>
            </p:cNvSpPr>
            <p:nvPr/>
          </p:nvSpPr>
          <p:spPr bwMode="auto">
            <a:xfrm>
              <a:off x="5463674" y="41503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5"/>
                    <a:pt x="48" y="30"/>
                    <a:pt x="48" y="19"/>
                  </a:cubicBezTo>
                  <a:cubicBezTo>
                    <a:pt x="48" y="6"/>
                    <a:pt x="40" y="0"/>
                    <a:pt x="25" y="0"/>
                  </a:cubicBezTo>
                  <a:lnTo>
                    <a:pt x="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22">
              <a:extLst>
                <a:ext uri="{FF2B5EF4-FFF2-40B4-BE49-F238E27FC236}">
                  <a16:creationId xmlns:a16="http://schemas.microsoft.com/office/drawing/2014/main" id="{8D64C8D6-3F5B-7F43-92E8-67173E49A7DF}"/>
                </a:ext>
              </a:extLst>
            </p:cNvPr>
            <p:cNvSpPr>
              <a:spLocks noEditPoints="1"/>
            </p:cNvSpPr>
            <p:nvPr/>
          </p:nvSpPr>
          <p:spPr bwMode="auto">
            <a:xfrm>
              <a:off x="5436687" y="4131291"/>
              <a:ext cx="87313" cy="85725"/>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itle 1">
            <a:extLst>
              <a:ext uri="{FF2B5EF4-FFF2-40B4-BE49-F238E27FC236}">
                <a16:creationId xmlns:a16="http://schemas.microsoft.com/office/drawing/2014/main" id="{7F0B981F-2EB1-E943-BAFE-D68B44B400C8}"/>
              </a:ext>
            </a:extLst>
          </p:cNvPr>
          <p:cNvSpPr>
            <a:spLocks noGrp="1"/>
          </p:cNvSpPr>
          <p:nvPr>
            <p:ph type="ctrTitle" hasCustomPrompt="1"/>
          </p:nvPr>
        </p:nvSpPr>
        <p:spPr>
          <a:xfrm>
            <a:off x="3647308" y="2696293"/>
            <a:ext cx="5191892" cy="1641602"/>
          </a:xfrm>
          <a:prstGeom prst="rect">
            <a:avLst/>
          </a:prstGeom>
        </p:spPr>
        <p:txBody>
          <a:bodyPr lIns="0" tIns="0" rIns="0" bIns="0" anchor="ctr" anchorCtr="0">
            <a:normAutofit/>
          </a:bodyPr>
          <a:lstStyle>
            <a:lvl1pPr algn="l">
              <a:lnSpc>
                <a:spcPts val="4340"/>
              </a:lnSpc>
              <a:defRPr sz="4200" b="0" i="0" cap="none" spc="90" baseline="0">
                <a:solidFill>
                  <a:schemeClr val="bg1"/>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#16</a:t>
            </a:r>
            <a:br>
              <a:rPr lang="en-US" dirty="0"/>
            </a:br>
            <a:r>
              <a:rPr lang="en-US" dirty="0"/>
              <a:t>Gill Sans MT Regular 42 Pt White</a:t>
            </a:r>
          </a:p>
        </p:txBody>
      </p:sp>
      <p:sp>
        <p:nvSpPr>
          <p:cNvPr id="24" name="Text Placeholder 7">
            <a:extLst>
              <a:ext uri="{FF2B5EF4-FFF2-40B4-BE49-F238E27FC236}">
                <a16:creationId xmlns:a16="http://schemas.microsoft.com/office/drawing/2014/main" id="{2FC3FF50-A8A5-724A-A78A-B6E398195CB4}"/>
              </a:ext>
            </a:extLst>
          </p:cNvPr>
          <p:cNvSpPr>
            <a:spLocks noGrp="1"/>
          </p:cNvSpPr>
          <p:nvPr>
            <p:ph type="body" sz="quarter" idx="10" hasCustomPrompt="1"/>
          </p:nvPr>
        </p:nvSpPr>
        <p:spPr>
          <a:xfrm>
            <a:off x="3647309" y="4337519"/>
            <a:ext cx="5191893" cy="612447"/>
          </a:xfrm>
          <a:prstGeom prst="rect">
            <a:avLst/>
          </a:prstGeom>
        </p:spPr>
        <p:txBody>
          <a:bodyPr lIns="0" tIns="0" rIns="0" bIns="0" anchor="t" anchorCtr="0">
            <a:noAutofit/>
          </a:bodyPr>
          <a:lstStyle>
            <a:lvl1pPr marL="12700" marR="0" indent="-12700" algn="l" defTabSz="914378" rtl="0" eaLnBrk="1" fontAlgn="auto" latinLnBrk="0" hangingPunct="1">
              <a:lnSpc>
                <a:spcPct val="100000"/>
              </a:lnSpc>
              <a:spcBef>
                <a:spcPts val="0"/>
              </a:spcBef>
              <a:spcAft>
                <a:spcPts val="0"/>
              </a:spcAft>
              <a:buClr>
                <a:schemeClr val="tx2"/>
              </a:buClr>
              <a:buSzTx/>
              <a:buFont typeface="Arial"/>
              <a:buNone/>
              <a:tabLst/>
              <a:defRPr sz="1200" b="0" i="0" baseline="0">
                <a:solidFill>
                  <a:schemeClr val="bg1"/>
                </a:solidFill>
                <a:latin typeface="Gill Sans MT" panose="020B0502020104020203" pitchFamily="34" charset="77"/>
              </a:defRPr>
            </a:lvl1pPr>
            <a:lvl2pPr marL="342892" indent="0">
              <a:buNone/>
              <a:defRPr sz="1100"/>
            </a:lvl2pPr>
            <a:lvl3pPr marL="742931" indent="0">
              <a:buNone/>
              <a:defRPr sz="1100"/>
            </a:lvl3pPr>
            <a:lvl4pPr marL="1028675" indent="0">
              <a:buNone/>
              <a:defRPr sz="1100"/>
            </a:lvl4pPr>
            <a:lvl5pPr marL="1828754" indent="0">
              <a:buNone/>
              <a:defRPr sz="1100"/>
            </a:lvl5pPr>
          </a:lstStyle>
          <a:p>
            <a:pPr marL="0" marR="0" lvl="0" indent="0" algn="l" defTabSz="914378"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a:t>
            </a:r>
            <a:br>
              <a:rPr lang="en-US" dirty="0"/>
            </a:br>
            <a:r>
              <a:rPr lang="en-US" dirty="0"/>
              <a:t>Gill Sans MT Regular 12 Pt White</a:t>
            </a:r>
          </a:p>
        </p:txBody>
      </p:sp>
    </p:spTree>
    <p:extLst>
      <p:ext uri="{BB962C8B-B14F-4D97-AF65-F5344CB8AC3E}">
        <p14:creationId xmlns:p14="http://schemas.microsoft.com/office/powerpoint/2010/main" val="350474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ver 1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37" name="Group 36">
            <a:extLst>
              <a:ext uri="{FF2B5EF4-FFF2-40B4-BE49-F238E27FC236}">
                <a16:creationId xmlns:a16="http://schemas.microsoft.com/office/drawing/2014/main" id="{77649555-DF84-5041-834C-4AE093AC9BC0}"/>
              </a:ext>
            </a:extLst>
          </p:cNvPr>
          <p:cNvGrpSpPr/>
          <p:nvPr userDrawn="1"/>
        </p:nvGrpSpPr>
        <p:grpSpPr>
          <a:xfrm>
            <a:off x="356548" y="4511539"/>
            <a:ext cx="697421" cy="226502"/>
            <a:chOff x="3793624" y="2323129"/>
            <a:chExt cx="1730376" cy="561975"/>
          </a:xfrm>
          <a:solidFill>
            <a:schemeClr val="accent2"/>
          </a:solidFill>
        </p:grpSpPr>
        <p:sp>
          <p:nvSpPr>
            <p:cNvPr id="38" name="Freeform 11">
              <a:extLst>
                <a:ext uri="{FF2B5EF4-FFF2-40B4-BE49-F238E27FC236}">
                  <a16:creationId xmlns:a16="http://schemas.microsoft.com/office/drawing/2014/main" id="{680D2351-AC9D-A346-86DE-DFE91B684167}"/>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39" name="Freeform 12">
              <a:extLst>
                <a:ext uri="{FF2B5EF4-FFF2-40B4-BE49-F238E27FC236}">
                  <a16:creationId xmlns:a16="http://schemas.microsoft.com/office/drawing/2014/main" id="{BC53B363-3BDD-3F4C-B656-885006265056}"/>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40" name="Freeform 13">
              <a:extLst>
                <a:ext uri="{FF2B5EF4-FFF2-40B4-BE49-F238E27FC236}">
                  <a16:creationId xmlns:a16="http://schemas.microsoft.com/office/drawing/2014/main" id="{789FAB83-6D77-7D4D-A1A0-026051324FC3}"/>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41" name="Freeform 14">
              <a:extLst>
                <a:ext uri="{FF2B5EF4-FFF2-40B4-BE49-F238E27FC236}">
                  <a16:creationId xmlns:a16="http://schemas.microsoft.com/office/drawing/2014/main" id="{9FFEDA02-C0B7-1D47-8B9C-7F1048EA7E15}"/>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42" name="Freeform 15">
              <a:extLst>
                <a:ext uri="{FF2B5EF4-FFF2-40B4-BE49-F238E27FC236}">
                  <a16:creationId xmlns:a16="http://schemas.microsoft.com/office/drawing/2014/main" id="{F62F2C52-5EF4-DE4C-9CA6-C5527BB28556}"/>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43" name="Freeform 16">
              <a:extLst>
                <a:ext uri="{FF2B5EF4-FFF2-40B4-BE49-F238E27FC236}">
                  <a16:creationId xmlns:a16="http://schemas.microsoft.com/office/drawing/2014/main" id="{32946098-7406-AF4C-9076-54E017CF556F}"/>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18" name="Title 1">
            <a:extLst>
              <a:ext uri="{FF2B5EF4-FFF2-40B4-BE49-F238E27FC236}">
                <a16:creationId xmlns:a16="http://schemas.microsoft.com/office/drawing/2014/main" id="{30D0E363-5C5B-5044-8CC3-305FA9617FC0}"/>
              </a:ext>
            </a:extLst>
          </p:cNvPr>
          <p:cNvSpPr>
            <a:spLocks noGrp="1"/>
          </p:cNvSpPr>
          <p:nvPr>
            <p:ph type="ctrTitle" hasCustomPrompt="1"/>
          </p:nvPr>
        </p:nvSpPr>
        <p:spPr>
          <a:xfrm>
            <a:off x="3647308" y="2696293"/>
            <a:ext cx="5191892" cy="1641602"/>
          </a:xfrm>
          <a:prstGeom prst="rect">
            <a:avLst/>
          </a:prstGeom>
        </p:spPr>
        <p:txBody>
          <a:bodyPr lIns="0" tIns="0" rIns="0" bIns="0" anchor="ctr" anchorCtr="0">
            <a:normAutofit/>
          </a:bodyPr>
          <a:lstStyle>
            <a:lvl1pPr algn="l">
              <a:lnSpc>
                <a:spcPts val="4340"/>
              </a:lnSpc>
              <a:defRPr sz="4200" b="0" i="0" cap="none" spc="90" baseline="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#12</a:t>
            </a:r>
            <a:br>
              <a:rPr lang="en-US" dirty="0"/>
            </a:br>
            <a:r>
              <a:rPr lang="en-US" dirty="0"/>
              <a:t>Gill Sans MT Regular 42 Pt Blue</a:t>
            </a:r>
          </a:p>
        </p:txBody>
      </p:sp>
      <p:sp>
        <p:nvSpPr>
          <p:cNvPr id="19" name="Text Placeholder 7">
            <a:extLst>
              <a:ext uri="{FF2B5EF4-FFF2-40B4-BE49-F238E27FC236}">
                <a16:creationId xmlns:a16="http://schemas.microsoft.com/office/drawing/2014/main" id="{A5EC459C-DB48-9F40-8532-E999920F54BE}"/>
              </a:ext>
            </a:extLst>
          </p:cNvPr>
          <p:cNvSpPr>
            <a:spLocks noGrp="1"/>
          </p:cNvSpPr>
          <p:nvPr>
            <p:ph type="body" sz="quarter" idx="10" hasCustomPrompt="1"/>
          </p:nvPr>
        </p:nvSpPr>
        <p:spPr>
          <a:xfrm>
            <a:off x="3647309" y="4337519"/>
            <a:ext cx="5191893" cy="612447"/>
          </a:xfrm>
          <a:prstGeom prst="rect">
            <a:avLst/>
          </a:prstGeom>
        </p:spPr>
        <p:txBody>
          <a:bodyPr lIns="0" tIns="0" rIns="0" bIns="0" anchor="t" anchorCtr="0">
            <a:noAutofit/>
          </a:bodyPr>
          <a:lstStyle>
            <a:lvl1pPr marL="12700" marR="0" indent="-12700" algn="l" defTabSz="914378"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892" indent="0">
              <a:buNone/>
              <a:defRPr sz="1100"/>
            </a:lvl2pPr>
            <a:lvl3pPr marL="742931" indent="0">
              <a:buNone/>
              <a:defRPr sz="1100"/>
            </a:lvl3pPr>
            <a:lvl4pPr marL="1028675" indent="0">
              <a:buNone/>
              <a:defRPr sz="1100"/>
            </a:lvl4pPr>
            <a:lvl5pPr marL="1828754" indent="0">
              <a:buNone/>
              <a:defRPr sz="1100"/>
            </a:lvl5pPr>
          </a:lstStyle>
          <a:p>
            <a:pPr marL="0" marR="0" lvl="0" indent="0" algn="l" defTabSz="914378"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a:t>
            </a:r>
            <a:br>
              <a:rPr lang="en-US" dirty="0"/>
            </a:br>
            <a:r>
              <a:rPr lang="en-US" dirty="0"/>
              <a:t>Gill Sans MT Regular 12 Pt Gray</a:t>
            </a:r>
          </a:p>
        </p:txBody>
      </p:sp>
      <p:grpSp>
        <p:nvGrpSpPr>
          <p:cNvPr id="20" name="Group 19">
            <a:extLst>
              <a:ext uri="{FF2B5EF4-FFF2-40B4-BE49-F238E27FC236}">
                <a16:creationId xmlns:a16="http://schemas.microsoft.com/office/drawing/2014/main" id="{843290A9-29D3-574D-A5F0-B4572B60D8F6}"/>
              </a:ext>
            </a:extLst>
          </p:cNvPr>
          <p:cNvGrpSpPr/>
          <p:nvPr userDrawn="1"/>
        </p:nvGrpSpPr>
        <p:grpSpPr>
          <a:xfrm flipV="1">
            <a:off x="4630003" y="1"/>
            <a:ext cx="4513998" cy="2706878"/>
            <a:chOff x="3761291" y="1582184"/>
            <a:chExt cx="4513998" cy="2706878"/>
          </a:xfrm>
        </p:grpSpPr>
        <p:sp>
          <p:nvSpPr>
            <p:cNvPr id="21" name="Freeform 20">
              <a:extLst>
                <a:ext uri="{FF2B5EF4-FFF2-40B4-BE49-F238E27FC236}">
                  <a16:creationId xmlns:a16="http://schemas.microsoft.com/office/drawing/2014/main" id="{604CF0DB-8BE5-F24B-B215-05D6D43929CD}"/>
                </a:ext>
              </a:extLst>
            </p:cNvPr>
            <p:cNvSpPr/>
            <p:nvPr userDrawn="1"/>
          </p:nvSpPr>
          <p:spPr>
            <a:xfrm flipH="1">
              <a:off x="4663580" y="1582185"/>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Freeform 21">
              <a:extLst>
                <a:ext uri="{FF2B5EF4-FFF2-40B4-BE49-F238E27FC236}">
                  <a16:creationId xmlns:a16="http://schemas.microsoft.com/office/drawing/2014/main" id="{05A5CF82-249A-9C4F-97E5-24917C6A47B7}"/>
                </a:ext>
              </a:extLst>
            </p:cNvPr>
            <p:cNvSpPr/>
            <p:nvPr userDrawn="1"/>
          </p:nvSpPr>
          <p:spPr>
            <a:xfrm rot="16200000" flipH="1">
              <a:off x="3761290" y="1582185"/>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27">
              <a:extLst>
                <a:ext uri="{FF2B5EF4-FFF2-40B4-BE49-F238E27FC236}">
                  <a16:creationId xmlns:a16="http://schemas.microsoft.com/office/drawing/2014/main" id="{775FE7B8-615F-8347-A8CE-A749A5D1D006}"/>
                </a:ext>
              </a:extLst>
            </p:cNvPr>
            <p:cNvSpPr/>
            <p:nvPr userDrawn="1"/>
          </p:nvSpPr>
          <p:spPr>
            <a:xfrm rot="10800000" flipH="1">
              <a:off x="5568425" y="3386771"/>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Freeform 28">
              <a:extLst>
                <a:ext uri="{FF2B5EF4-FFF2-40B4-BE49-F238E27FC236}">
                  <a16:creationId xmlns:a16="http://schemas.microsoft.com/office/drawing/2014/main" id="{60FAE2FF-33C7-744E-B19B-38EF3C7AC78C}"/>
                </a:ext>
              </a:extLst>
            </p:cNvPr>
            <p:cNvSpPr/>
            <p:nvPr userDrawn="1"/>
          </p:nvSpPr>
          <p:spPr>
            <a:xfrm rot="5400000" flipH="1">
              <a:off x="6470716" y="3386771"/>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Freeform 29">
              <a:extLst>
                <a:ext uri="{FF2B5EF4-FFF2-40B4-BE49-F238E27FC236}">
                  <a16:creationId xmlns:a16="http://schemas.microsoft.com/office/drawing/2014/main" id="{5CD2B04C-F2D8-764E-AE6D-B87663A6B2FC}"/>
                </a:ext>
              </a:extLst>
            </p:cNvPr>
            <p:cNvSpPr/>
            <p:nvPr userDrawn="1"/>
          </p:nvSpPr>
          <p:spPr>
            <a:xfrm flipH="1">
              <a:off x="7372999"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reeform 30">
              <a:extLst>
                <a:ext uri="{FF2B5EF4-FFF2-40B4-BE49-F238E27FC236}">
                  <a16:creationId xmlns:a16="http://schemas.microsoft.com/office/drawing/2014/main" id="{3E747225-FF81-BF4C-9E3D-2B9D65875D32}"/>
                </a:ext>
              </a:extLst>
            </p:cNvPr>
            <p:cNvSpPr/>
            <p:nvPr userDrawn="1"/>
          </p:nvSpPr>
          <p:spPr>
            <a:xfrm rot="16200000" flipH="1">
              <a:off x="6470709" y="2484480"/>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reeform 31">
              <a:extLst>
                <a:ext uri="{FF2B5EF4-FFF2-40B4-BE49-F238E27FC236}">
                  <a16:creationId xmlns:a16="http://schemas.microsoft.com/office/drawing/2014/main" id="{8A88C810-A1D9-F442-881A-896622525601}"/>
                </a:ext>
              </a:extLst>
            </p:cNvPr>
            <p:cNvSpPr/>
            <p:nvPr userDrawn="1"/>
          </p:nvSpPr>
          <p:spPr>
            <a:xfrm rot="10800000" flipH="1">
              <a:off x="4663576"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419363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B837C-655D-43BD-8AC4-A7468B627852}"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1572-44BF-4075-B4AF-AD2BE63B7739}" type="slidenum">
              <a:rPr lang="en-US" smtClean="0"/>
              <a:t>‹#›</a:t>
            </a:fld>
            <a:endParaRPr lang="en-US"/>
          </a:p>
        </p:txBody>
      </p:sp>
    </p:spTree>
    <p:extLst>
      <p:ext uri="{BB962C8B-B14F-4D97-AF65-F5344CB8AC3E}">
        <p14:creationId xmlns:p14="http://schemas.microsoft.com/office/powerpoint/2010/main" val="95432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ingle Column Bullets">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51741B3-0D26-1142-A81B-6916B72A8F59}"/>
              </a:ext>
            </a:extLst>
          </p:cNvPr>
          <p:cNvSpPr>
            <a:spLocks noGrp="1"/>
          </p:cNvSpPr>
          <p:nvPr>
            <p:ph idx="1"/>
          </p:nvPr>
        </p:nvSpPr>
        <p:spPr>
          <a:xfrm>
            <a:off x="342900" y="1123951"/>
            <a:ext cx="8496300" cy="33909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89ED87D-9DE4-D54C-8533-C722C4A081D5}"/>
              </a:ext>
            </a:extLst>
          </p:cNvPr>
          <p:cNvSpPr>
            <a:spLocks noGrp="1"/>
          </p:cNvSpPr>
          <p:nvPr>
            <p:ph type="title"/>
          </p:nvPr>
        </p:nvSpPr>
        <p:spPr>
          <a:xfrm>
            <a:off x="342900" y="209550"/>
            <a:ext cx="8485827" cy="685800"/>
          </a:xfrm>
        </p:spPr>
        <p:txBody>
          <a:bodyPr/>
          <a:lstStyle/>
          <a:p>
            <a:r>
              <a:rPr lang="en-US" dirty="0"/>
              <a:t>Click to edit Master title style</a:t>
            </a:r>
          </a:p>
        </p:txBody>
      </p:sp>
    </p:spTree>
    <p:extLst>
      <p:ext uri="{BB962C8B-B14F-4D97-AF65-F5344CB8AC3E}">
        <p14:creationId xmlns:p14="http://schemas.microsoft.com/office/powerpoint/2010/main" val="255470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ouble Column Bullets">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55A036F-3F5B-3A45-A59A-EA3691CAB9A4}"/>
              </a:ext>
            </a:extLst>
          </p:cNvPr>
          <p:cNvSpPr>
            <a:spLocks noGrp="1"/>
          </p:cNvSpPr>
          <p:nvPr>
            <p:ph idx="1"/>
          </p:nvPr>
        </p:nvSpPr>
        <p:spPr>
          <a:xfrm>
            <a:off x="342901" y="1123950"/>
            <a:ext cx="4083894" cy="33909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535C50E-4B3A-0240-8785-8BDE97A5CC41}"/>
              </a:ext>
            </a:extLst>
          </p:cNvPr>
          <p:cNvSpPr>
            <a:spLocks noGrp="1"/>
          </p:cNvSpPr>
          <p:nvPr>
            <p:ph idx="14"/>
          </p:nvPr>
        </p:nvSpPr>
        <p:spPr>
          <a:xfrm>
            <a:off x="4717207" y="1123950"/>
            <a:ext cx="4118589" cy="33909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5B675EF-8D3B-9C40-B40C-4F767C94A17A}"/>
              </a:ext>
            </a:extLst>
          </p:cNvPr>
          <p:cNvSpPr>
            <a:spLocks noGrp="1"/>
          </p:cNvSpPr>
          <p:nvPr>
            <p:ph type="title"/>
          </p:nvPr>
        </p:nvSpPr>
        <p:spPr>
          <a:xfrm>
            <a:off x="342900" y="209550"/>
            <a:ext cx="8496300" cy="689499"/>
          </a:xfrm>
        </p:spPr>
        <p:txBody>
          <a:bodyPr/>
          <a:lstStyle/>
          <a:p>
            <a:r>
              <a:rPr lang="en-US" dirty="0"/>
              <a:t>Click to edit Master title style</a:t>
            </a:r>
          </a:p>
        </p:txBody>
      </p:sp>
    </p:spTree>
    <p:extLst>
      <p:ext uri="{BB962C8B-B14F-4D97-AF65-F5344CB8AC3E}">
        <p14:creationId xmlns:p14="http://schemas.microsoft.com/office/powerpoint/2010/main" val="330793038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ouble Coumn Tex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164B148-1377-A041-BBE7-54E4B3557415}"/>
              </a:ext>
            </a:extLst>
          </p:cNvPr>
          <p:cNvSpPr>
            <a:spLocks noGrp="1"/>
          </p:cNvSpPr>
          <p:nvPr>
            <p:ph idx="1"/>
          </p:nvPr>
        </p:nvSpPr>
        <p:spPr>
          <a:xfrm>
            <a:off x="342900" y="1123950"/>
            <a:ext cx="8498072" cy="3390900"/>
          </a:xfrm>
        </p:spPr>
        <p:txBody>
          <a:bodyPr numCol="2" spcCol="274320">
            <a:noAutofit/>
          </a:bodyPr>
          <a:lstStyle>
            <a:lvl1pPr marL="169863" indent="-169863">
              <a:spcBef>
                <a:spcPts val="600"/>
              </a:spcBef>
              <a:spcAft>
                <a:spcPts val="0"/>
              </a:spcAft>
              <a:buSzPct val="80000"/>
              <a:buFontTx/>
              <a:buNone/>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Tx/>
              <a:buNone/>
              <a:defRPr sz="1400" b="0" i="0">
                <a:solidFill>
                  <a:schemeClr val="accent2"/>
                </a:solidFill>
                <a:latin typeface="Gill Sans MT" panose="020B0502020104020203" pitchFamily="34" charset="77"/>
              </a:defRPr>
            </a:lvl2pPr>
            <a:lvl3pPr marL="514350" indent="-169863">
              <a:spcBef>
                <a:spcPts val="600"/>
              </a:spcBef>
              <a:spcAft>
                <a:spcPts val="0"/>
              </a:spcAft>
              <a:buFontTx/>
              <a:buNone/>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Tx/>
              <a:buNone/>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Tx/>
              <a:buNone/>
              <a:tabLst/>
              <a:defRPr sz="1000">
                <a:solidFill>
                  <a:schemeClr val="accent2"/>
                </a:solidFill>
                <a:latin typeface="+mn-lt"/>
              </a:defRPr>
            </a:lvl5pPr>
          </a:lstStyle>
          <a:p>
            <a:pPr lvl="0"/>
            <a:r>
              <a:rPr lang="en-US" dirty="0"/>
              <a:t>Click to edit Master text styles</a:t>
            </a:r>
          </a:p>
        </p:txBody>
      </p:sp>
      <p:sp>
        <p:nvSpPr>
          <p:cNvPr id="2" name="Title 1">
            <a:extLst>
              <a:ext uri="{FF2B5EF4-FFF2-40B4-BE49-F238E27FC236}">
                <a16:creationId xmlns:a16="http://schemas.microsoft.com/office/drawing/2014/main" id="{B5FD5BB1-764F-264D-B399-C46401191CCF}"/>
              </a:ext>
            </a:extLst>
          </p:cNvPr>
          <p:cNvSpPr>
            <a:spLocks noGrp="1"/>
          </p:cNvSpPr>
          <p:nvPr>
            <p:ph type="title"/>
          </p:nvPr>
        </p:nvSpPr>
        <p:spPr>
          <a:xfrm>
            <a:off x="342900" y="205851"/>
            <a:ext cx="8498072" cy="689499"/>
          </a:xfrm>
        </p:spPr>
        <p:txBody>
          <a:bodyPr wrap="square"/>
          <a:lstStyle/>
          <a:p>
            <a:r>
              <a:rPr lang="en-US" dirty="0"/>
              <a:t>Click to edit Master title style</a:t>
            </a:r>
          </a:p>
        </p:txBody>
      </p:sp>
    </p:spTree>
    <p:extLst>
      <p:ext uri="{BB962C8B-B14F-4D97-AF65-F5344CB8AC3E}">
        <p14:creationId xmlns:p14="http://schemas.microsoft.com/office/powerpoint/2010/main" val="11904798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Left - Content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C1FB37D-E90A-504D-ACAF-4DAF92F2A926}"/>
              </a:ext>
            </a:extLst>
          </p:cNvPr>
          <p:cNvSpPr>
            <a:spLocks noGrp="1"/>
          </p:cNvSpPr>
          <p:nvPr>
            <p:ph idx="11"/>
          </p:nvPr>
        </p:nvSpPr>
        <p:spPr>
          <a:xfrm>
            <a:off x="4713872" y="1123950"/>
            <a:ext cx="4114855" cy="33909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8">
            <a:extLst>
              <a:ext uri="{FF2B5EF4-FFF2-40B4-BE49-F238E27FC236}">
                <a16:creationId xmlns:a16="http://schemas.microsoft.com/office/drawing/2014/main" id="{A964B392-C7A1-6D41-8DBA-E4CE23894FFB}"/>
              </a:ext>
            </a:extLst>
          </p:cNvPr>
          <p:cNvSpPr>
            <a:spLocks noGrp="1" noChangeAspect="1"/>
          </p:cNvSpPr>
          <p:nvPr>
            <p:ph type="pic" sz="quarter" idx="10" hasCustomPrompt="1"/>
          </p:nvPr>
        </p:nvSpPr>
        <p:spPr>
          <a:xfrm>
            <a:off x="342899" y="1123950"/>
            <a:ext cx="4080999" cy="3390900"/>
          </a:xfrm>
        </p:spPr>
        <p:txBody>
          <a:bodyPr rtlCol="0">
            <a:normAutofit/>
          </a:bodyPr>
          <a:lstStyle>
            <a:lvl1pPr marL="0" marR="0" indent="0" algn="l" defTabSz="914400" rtl="0" eaLnBrk="1" fontAlgn="auto" latinLnBrk="0" hangingPunct="1">
              <a:lnSpc>
                <a:spcPct val="100000"/>
              </a:lnSpc>
              <a:spcBef>
                <a:spcPts val="200"/>
              </a:spcBef>
              <a:spcAft>
                <a:spcPts val="0"/>
              </a:spcAft>
              <a:buClr>
                <a:schemeClr val="tx2"/>
              </a:buClr>
              <a:buSzTx/>
              <a:buFont typeface="Arial"/>
              <a:buNone/>
              <a:tabLst/>
              <a:defRPr sz="1600">
                <a:solidFill>
                  <a:schemeClr val="bg1">
                    <a:lumMod val="75000"/>
                  </a:schemeClr>
                </a:solidFill>
                <a:latin typeface="+mn-lt"/>
              </a:defRPr>
            </a:lvl1pPr>
          </a:lstStyle>
          <a:p>
            <a:pPr marL="0" marR="0" lvl="0" indent="0" algn="l" defTabSz="914400" rtl="0" eaLnBrk="1" fontAlgn="auto" latinLnBrk="0" hangingPunct="1">
              <a:lnSpc>
                <a:spcPct val="100000"/>
              </a:lnSpc>
              <a:spcBef>
                <a:spcPts val="200"/>
              </a:spcBef>
              <a:spcAft>
                <a:spcPts val="0"/>
              </a:spcAft>
              <a:buClr>
                <a:schemeClr val="tx2"/>
              </a:buClr>
              <a:buSzTx/>
              <a:buFont typeface="Arial"/>
              <a:buNone/>
              <a:tabLst/>
              <a:defRPr/>
            </a:pPr>
            <a:r>
              <a:rPr lang="en-US" dirty="0"/>
              <a:t>Click to icon to add image</a:t>
            </a:r>
          </a:p>
        </p:txBody>
      </p:sp>
      <p:sp>
        <p:nvSpPr>
          <p:cNvPr id="12" name="Title Placeholder 1">
            <a:extLst>
              <a:ext uri="{FF2B5EF4-FFF2-40B4-BE49-F238E27FC236}">
                <a16:creationId xmlns:a16="http://schemas.microsoft.com/office/drawing/2014/main" id="{15407A72-AABA-0743-A0F2-3DC2BCE73CFB}"/>
              </a:ext>
            </a:extLst>
          </p:cNvPr>
          <p:cNvSpPr>
            <a:spLocks noGrp="1"/>
          </p:cNvSpPr>
          <p:nvPr>
            <p:ph type="title"/>
          </p:nvPr>
        </p:nvSpPr>
        <p:spPr>
          <a:xfrm>
            <a:off x="342900" y="209550"/>
            <a:ext cx="8485828" cy="685800"/>
          </a:xfrm>
          <a:prstGeom prst="rect">
            <a:avLst/>
          </a:prstGeom>
        </p:spPr>
        <p:txBody>
          <a:bodyPr vert="horz" lIns="0" tIns="0" rIns="0" bIns="0" rtlCol="0" anchor="t" anchorCtr="0">
            <a:noAutofit/>
          </a:bodyPr>
          <a:lstStyle/>
          <a:p>
            <a:r>
              <a:rPr lang="en-US" dirty="0"/>
              <a:t>Click to edit Master title style</a:t>
            </a:r>
          </a:p>
        </p:txBody>
      </p:sp>
      <p:sp>
        <p:nvSpPr>
          <p:cNvPr id="6" name="Text Placeholder 2">
            <a:extLst>
              <a:ext uri="{FF2B5EF4-FFF2-40B4-BE49-F238E27FC236}">
                <a16:creationId xmlns:a16="http://schemas.microsoft.com/office/drawing/2014/main" id="{E1888D32-3AE2-E744-A9A9-4CE5D111B74A}"/>
              </a:ext>
            </a:extLst>
          </p:cNvPr>
          <p:cNvSpPr txBox="1">
            <a:spLocks/>
          </p:cNvSpPr>
          <p:nvPr userDrawn="1"/>
        </p:nvSpPr>
        <p:spPr>
          <a:xfrm>
            <a:off x="467958" y="1732229"/>
            <a:ext cx="8360769" cy="3118422"/>
          </a:xfrm>
          <a:prstGeom prst="rect">
            <a:avLst/>
          </a:prstGeom>
        </p:spPr>
        <p:txBody>
          <a:bodyPr vert="horz" lIns="0" tIns="0" rIns="0" bIns="0" rtlCol="0">
            <a:noAutofit/>
          </a:bodyPr>
          <a:lstStyle>
            <a:lvl1pPr marL="0" indent="0" algn="l" defTabSz="914400" rtl="0" eaLnBrk="1" latinLnBrk="0" hangingPunct="1">
              <a:spcBef>
                <a:spcPts val="200"/>
              </a:spcBef>
              <a:buClr>
                <a:schemeClr val="tx2"/>
              </a:buClr>
              <a:buFontTx/>
              <a:buNone/>
              <a:defRPr lang="en-US" sz="1600" kern="1200" dirty="0" smtClean="0">
                <a:solidFill>
                  <a:schemeClr val="accent2"/>
                </a:solidFill>
                <a:latin typeface="+mn-lt"/>
                <a:ea typeface="+mn-ea"/>
                <a:cs typeface="Arial" pitchFamily="34" charset="0"/>
              </a:defRPr>
            </a:lvl1pPr>
            <a:lvl2pPr marL="400050" indent="-173038" algn="l" defTabSz="914400" rtl="0" eaLnBrk="1" latinLnBrk="0" hangingPunct="1">
              <a:spcBef>
                <a:spcPct val="20000"/>
              </a:spcBef>
              <a:buClr>
                <a:schemeClr val="bg1">
                  <a:lumMod val="65000"/>
                </a:schemeClr>
              </a:buClr>
              <a:buFont typeface="Arial" pitchFamily="34" charset="0"/>
              <a:buChar char="–"/>
              <a:defRPr sz="1400" kern="1200">
                <a:solidFill>
                  <a:schemeClr val="tx1"/>
                </a:solidFill>
                <a:latin typeface="Arial" pitchFamily="34" charset="0"/>
                <a:ea typeface="+mn-ea"/>
                <a:cs typeface="Arial" pitchFamily="34" charset="0"/>
              </a:defRPr>
            </a:lvl2pPr>
            <a:lvl3pPr marL="573088" indent="-173038" algn="l" defTabSz="914400" rtl="0" eaLnBrk="1" latinLnBrk="0" hangingPunct="1">
              <a:spcBef>
                <a:spcPct val="20000"/>
              </a:spcBef>
              <a:buClr>
                <a:schemeClr val="bg1">
                  <a:lumMod val="65000"/>
                </a:schemeClr>
              </a:buClr>
              <a:buSzPct val="80000"/>
              <a:buFont typeface="Arial"/>
              <a:buChar char="•"/>
              <a:tabLst/>
              <a:defRPr sz="1400" kern="1200">
                <a:solidFill>
                  <a:schemeClr val="tx1"/>
                </a:solidFill>
                <a:latin typeface="Arial" pitchFamily="34" charset="0"/>
                <a:ea typeface="+mn-ea"/>
                <a:cs typeface="Arial" pitchFamily="34" charset="0"/>
              </a:defRPr>
            </a:lvl3pPr>
            <a:lvl4pPr marL="741363" indent="-168275" algn="l" defTabSz="914400"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173205280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Left - Image Righ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17FCAC71-FFC0-9C4C-A738-80F22B60B875}"/>
              </a:ext>
            </a:extLst>
          </p:cNvPr>
          <p:cNvSpPr>
            <a:spLocks noGrp="1" noChangeAspect="1"/>
          </p:cNvSpPr>
          <p:nvPr>
            <p:ph type="pic" sz="quarter" idx="10" hasCustomPrompt="1"/>
          </p:nvPr>
        </p:nvSpPr>
        <p:spPr>
          <a:xfrm>
            <a:off x="4714685" y="1123950"/>
            <a:ext cx="4124515" cy="3390900"/>
          </a:xfrm>
        </p:spPr>
        <p:txBody>
          <a:bodyPr rtlCol="0">
            <a:normAutofit/>
          </a:bodyPr>
          <a:lstStyle>
            <a:lvl1pPr marL="0" marR="0" indent="0" algn="l" defTabSz="914400" rtl="0" eaLnBrk="1" fontAlgn="auto" latinLnBrk="0" hangingPunct="1">
              <a:lnSpc>
                <a:spcPct val="100000"/>
              </a:lnSpc>
              <a:spcBef>
                <a:spcPts val="200"/>
              </a:spcBef>
              <a:spcAft>
                <a:spcPts val="0"/>
              </a:spcAft>
              <a:buClr>
                <a:schemeClr val="tx2"/>
              </a:buClr>
              <a:buSzTx/>
              <a:buFont typeface="Arial"/>
              <a:buNone/>
              <a:tabLst/>
              <a:defRPr sz="1600">
                <a:solidFill>
                  <a:schemeClr val="bg1">
                    <a:lumMod val="75000"/>
                  </a:schemeClr>
                </a:solidFill>
                <a:latin typeface="+mn-lt"/>
              </a:defRPr>
            </a:lvl1pPr>
          </a:lstStyle>
          <a:p>
            <a:pPr marL="0" marR="0" lvl="0" indent="0" algn="l" defTabSz="914400" rtl="0" eaLnBrk="1" fontAlgn="auto" latinLnBrk="0" hangingPunct="1">
              <a:lnSpc>
                <a:spcPct val="100000"/>
              </a:lnSpc>
              <a:spcBef>
                <a:spcPts val="200"/>
              </a:spcBef>
              <a:spcAft>
                <a:spcPts val="0"/>
              </a:spcAft>
              <a:buClr>
                <a:schemeClr val="tx2"/>
              </a:buClr>
              <a:buSzTx/>
              <a:buFont typeface="Arial"/>
              <a:buNone/>
              <a:tabLst/>
              <a:defRPr/>
            </a:pPr>
            <a:r>
              <a:rPr lang="en-US" dirty="0"/>
              <a:t>Click to icon to add image</a:t>
            </a:r>
          </a:p>
        </p:txBody>
      </p:sp>
      <p:sp>
        <p:nvSpPr>
          <p:cNvPr id="13" name="Title Placeholder 1">
            <a:extLst>
              <a:ext uri="{FF2B5EF4-FFF2-40B4-BE49-F238E27FC236}">
                <a16:creationId xmlns:a16="http://schemas.microsoft.com/office/drawing/2014/main" id="{633CAF7B-E471-CA40-AC73-981382679C2A}"/>
              </a:ext>
            </a:extLst>
          </p:cNvPr>
          <p:cNvSpPr>
            <a:spLocks noGrp="1"/>
          </p:cNvSpPr>
          <p:nvPr>
            <p:ph type="title"/>
          </p:nvPr>
        </p:nvSpPr>
        <p:spPr>
          <a:xfrm>
            <a:off x="342900" y="209550"/>
            <a:ext cx="8496300" cy="685800"/>
          </a:xfrm>
          <a:prstGeom prst="rect">
            <a:avLst/>
          </a:prstGeom>
        </p:spPr>
        <p:txBody>
          <a:bodyPr vert="horz" lIns="0" tIns="0" rIns="0" bIns="0" rtlCol="0" anchor="t" anchorCtr="0">
            <a:noAutofit/>
          </a:bodyPr>
          <a:lstStyle/>
          <a:p>
            <a:r>
              <a:rPr lang="en-US" dirty="0"/>
              <a:t>Click to edit Master title style</a:t>
            </a:r>
          </a:p>
        </p:txBody>
      </p:sp>
      <p:sp>
        <p:nvSpPr>
          <p:cNvPr id="7" name="Content Placeholder 2">
            <a:extLst>
              <a:ext uri="{FF2B5EF4-FFF2-40B4-BE49-F238E27FC236}">
                <a16:creationId xmlns:a16="http://schemas.microsoft.com/office/drawing/2014/main" id="{CD67C9D0-B8F7-794F-ACF6-E4C8966FCBCC}"/>
              </a:ext>
            </a:extLst>
          </p:cNvPr>
          <p:cNvSpPr>
            <a:spLocks noGrp="1"/>
          </p:cNvSpPr>
          <p:nvPr>
            <p:ph idx="11"/>
          </p:nvPr>
        </p:nvSpPr>
        <p:spPr>
          <a:xfrm>
            <a:off x="342900" y="1123950"/>
            <a:ext cx="4086416" cy="33909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013626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C1FB37D-E90A-504D-ACAF-4DAF92F2A926}"/>
              </a:ext>
            </a:extLst>
          </p:cNvPr>
          <p:cNvSpPr>
            <a:spLocks noGrp="1"/>
          </p:cNvSpPr>
          <p:nvPr>
            <p:ph idx="11"/>
          </p:nvPr>
        </p:nvSpPr>
        <p:spPr>
          <a:xfrm>
            <a:off x="3342258" y="1123950"/>
            <a:ext cx="2565810" cy="33909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15407A72-AABA-0743-A0F2-3DC2BCE73CFB}"/>
              </a:ext>
            </a:extLst>
          </p:cNvPr>
          <p:cNvSpPr>
            <a:spLocks noGrp="1"/>
          </p:cNvSpPr>
          <p:nvPr>
            <p:ph type="title"/>
          </p:nvPr>
        </p:nvSpPr>
        <p:spPr>
          <a:xfrm>
            <a:off x="348341" y="209551"/>
            <a:ext cx="8480385" cy="685800"/>
          </a:xfrm>
          <a:prstGeom prst="rect">
            <a:avLst/>
          </a:prstGeom>
        </p:spPr>
        <p:txBody>
          <a:bodyPr vert="horz" lIns="0" tIns="0" rIns="0" bIns="0" rtlCol="0" anchor="t" anchorCtr="0">
            <a:noAutofit/>
          </a:bodyPr>
          <a:lstStyle/>
          <a:p>
            <a:r>
              <a:rPr lang="en-US" dirty="0"/>
              <a:t>Click to edit Master title style</a:t>
            </a:r>
          </a:p>
        </p:txBody>
      </p:sp>
      <p:sp>
        <p:nvSpPr>
          <p:cNvPr id="7" name="Content Placeholder 2">
            <a:extLst>
              <a:ext uri="{FF2B5EF4-FFF2-40B4-BE49-F238E27FC236}">
                <a16:creationId xmlns:a16="http://schemas.microsoft.com/office/drawing/2014/main" id="{20C6B552-1DCF-F04D-A345-4019D3F1FB46}"/>
              </a:ext>
            </a:extLst>
          </p:cNvPr>
          <p:cNvSpPr>
            <a:spLocks noGrp="1"/>
          </p:cNvSpPr>
          <p:nvPr>
            <p:ph idx="12"/>
          </p:nvPr>
        </p:nvSpPr>
        <p:spPr>
          <a:xfrm>
            <a:off x="6262916" y="1123950"/>
            <a:ext cx="2576283" cy="33909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C907FEB4-40DB-B44A-BE18-9F486C10D73E}"/>
              </a:ext>
            </a:extLst>
          </p:cNvPr>
          <p:cNvSpPr>
            <a:spLocks noGrp="1"/>
          </p:cNvSpPr>
          <p:nvPr>
            <p:ph idx="13"/>
          </p:nvPr>
        </p:nvSpPr>
        <p:spPr>
          <a:xfrm>
            <a:off x="348342" y="1123950"/>
            <a:ext cx="2565810" cy="33909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46809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87BEECF-E7AD-F74C-8EA7-B5C1A3AE5377}"/>
              </a:ext>
            </a:extLst>
          </p:cNvPr>
          <p:cNvSpPr>
            <a:spLocks noGrp="1"/>
          </p:cNvSpPr>
          <p:nvPr>
            <p:ph type="title"/>
          </p:nvPr>
        </p:nvSpPr>
        <p:spPr>
          <a:xfrm>
            <a:off x="342900" y="209550"/>
            <a:ext cx="8496300" cy="685800"/>
          </a:xfrm>
          <a:prstGeom prst="rect">
            <a:avLst/>
          </a:prstGeom>
        </p:spPr>
        <p:txBody>
          <a:bodyPr vert="horz" lIns="0" tIns="0" rIns="0" bIns="0" rtlCol="0" anchor="t" anchorCtr="0">
            <a:noAutofit/>
          </a:bodyPr>
          <a:lstStyle/>
          <a:p>
            <a:r>
              <a:rPr lang="en-US" dirty="0"/>
              <a:t>Click to edit Master title style</a:t>
            </a:r>
          </a:p>
        </p:txBody>
      </p:sp>
      <p:sp>
        <p:nvSpPr>
          <p:cNvPr id="4" name="Text Placeholder 2">
            <a:extLst>
              <a:ext uri="{FF2B5EF4-FFF2-40B4-BE49-F238E27FC236}">
                <a16:creationId xmlns:a16="http://schemas.microsoft.com/office/drawing/2014/main" id="{E1999BA2-76AB-164F-9AF8-23FC36321F6C}"/>
              </a:ext>
            </a:extLst>
          </p:cNvPr>
          <p:cNvSpPr txBox="1">
            <a:spLocks/>
          </p:cNvSpPr>
          <p:nvPr userDrawn="1"/>
        </p:nvSpPr>
        <p:spPr>
          <a:xfrm>
            <a:off x="467958" y="1732229"/>
            <a:ext cx="8360769" cy="3118422"/>
          </a:xfrm>
          <a:prstGeom prst="rect">
            <a:avLst/>
          </a:prstGeom>
        </p:spPr>
        <p:txBody>
          <a:bodyPr vert="horz" lIns="0" tIns="0" rIns="0" bIns="0" rtlCol="0">
            <a:noAutofit/>
          </a:bodyPr>
          <a:lstStyle>
            <a:lvl1pPr marL="0" indent="0" algn="l" defTabSz="914400" rtl="0" eaLnBrk="1" latinLnBrk="0" hangingPunct="1">
              <a:spcBef>
                <a:spcPts val="200"/>
              </a:spcBef>
              <a:buClr>
                <a:schemeClr val="tx2"/>
              </a:buClr>
              <a:buFontTx/>
              <a:buNone/>
              <a:defRPr lang="en-US" sz="1600" kern="1200" dirty="0" smtClean="0">
                <a:solidFill>
                  <a:schemeClr val="accent2"/>
                </a:solidFill>
                <a:latin typeface="+mn-lt"/>
                <a:ea typeface="+mn-ea"/>
                <a:cs typeface="Arial" pitchFamily="34" charset="0"/>
              </a:defRPr>
            </a:lvl1pPr>
            <a:lvl2pPr marL="400050" indent="-173038" algn="l" defTabSz="914400" rtl="0" eaLnBrk="1" latinLnBrk="0" hangingPunct="1">
              <a:spcBef>
                <a:spcPct val="20000"/>
              </a:spcBef>
              <a:buClr>
                <a:schemeClr val="bg1">
                  <a:lumMod val="65000"/>
                </a:schemeClr>
              </a:buClr>
              <a:buFont typeface="Arial" pitchFamily="34" charset="0"/>
              <a:buChar char="–"/>
              <a:defRPr sz="1400" kern="1200">
                <a:solidFill>
                  <a:schemeClr val="tx1"/>
                </a:solidFill>
                <a:latin typeface="Arial" pitchFamily="34" charset="0"/>
                <a:ea typeface="+mn-ea"/>
                <a:cs typeface="Arial" pitchFamily="34" charset="0"/>
              </a:defRPr>
            </a:lvl2pPr>
            <a:lvl3pPr marL="573088" indent="-173038" algn="l" defTabSz="914400" rtl="0" eaLnBrk="1" latinLnBrk="0" hangingPunct="1">
              <a:spcBef>
                <a:spcPct val="20000"/>
              </a:spcBef>
              <a:buClr>
                <a:schemeClr val="bg1">
                  <a:lumMod val="65000"/>
                </a:schemeClr>
              </a:buClr>
              <a:buSzPct val="80000"/>
              <a:buFont typeface="Arial"/>
              <a:buChar char="•"/>
              <a:tabLst/>
              <a:defRPr sz="1400" kern="1200">
                <a:solidFill>
                  <a:schemeClr val="tx1"/>
                </a:solidFill>
                <a:latin typeface="Arial" pitchFamily="34" charset="0"/>
                <a:ea typeface="+mn-ea"/>
                <a:cs typeface="Arial" pitchFamily="34" charset="0"/>
              </a:defRPr>
            </a:lvl3pPr>
            <a:lvl4pPr marL="741363" indent="-168275" algn="l" defTabSz="914400"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232338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ouble Column Bullets">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55A036F-3F5B-3A45-A59A-EA3691CAB9A4}"/>
              </a:ext>
            </a:extLst>
          </p:cNvPr>
          <p:cNvSpPr>
            <a:spLocks noGrp="1"/>
          </p:cNvSpPr>
          <p:nvPr>
            <p:ph idx="1"/>
          </p:nvPr>
        </p:nvSpPr>
        <p:spPr>
          <a:xfrm>
            <a:off x="342901" y="895350"/>
            <a:ext cx="4083894" cy="36195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1535C50E-4B3A-0240-8785-8BDE97A5CC41}"/>
              </a:ext>
            </a:extLst>
          </p:cNvPr>
          <p:cNvSpPr>
            <a:spLocks noGrp="1"/>
          </p:cNvSpPr>
          <p:nvPr>
            <p:ph idx="14"/>
          </p:nvPr>
        </p:nvSpPr>
        <p:spPr>
          <a:xfrm>
            <a:off x="4717207" y="895350"/>
            <a:ext cx="4118589" cy="36195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5B675EF-8D3B-9C40-B40C-4F767C94A17A}"/>
              </a:ext>
            </a:extLst>
          </p:cNvPr>
          <p:cNvSpPr>
            <a:spLocks noGrp="1"/>
          </p:cNvSpPr>
          <p:nvPr>
            <p:ph type="title"/>
          </p:nvPr>
        </p:nvSpPr>
        <p:spPr>
          <a:xfrm>
            <a:off x="342900" y="209551"/>
            <a:ext cx="8496300" cy="381000"/>
          </a:xfrm>
        </p:spPr>
        <p:txBody>
          <a:bodyPr/>
          <a:lstStyle/>
          <a:p>
            <a:r>
              <a:rPr lang="en-US"/>
              <a:t>Click to edit Master title style</a:t>
            </a:r>
            <a:endParaRPr lang="en-US" dirty="0"/>
          </a:p>
        </p:txBody>
      </p:sp>
    </p:spTree>
    <p:extLst>
      <p:ext uri="{BB962C8B-B14F-4D97-AF65-F5344CB8AC3E}">
        <p14:creationId xmlns:p14="http://schemas.microsoft.com/office/powerpoint/2010/main" val="276345070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 </a:t>
            </a:r>
            <a:br>
              <a:rPr lang="en-US" dirty="0"/>
            </a:br>
            <a:r>
              <a:rPr lang="en-US" dirty="0"/>
              <a:t>Gill Sans MT Regular</a:t>
            </a:r>
            <a:br>
              <a:rPr lang="en-US" dirty="0"/>
            </a:br>
            <a:r>
              <a:rPr lang="en-US" dirty="0"/>
              <a:t>42 Pt Blue</a:t>
            </a:r>
          </a:p>
        </p:txBody>
      </p:sp>
      <p:sp>
        <p:nvSpPr>
          <p:cNvPr id="30" name="Text Placeholder 7">
            <a:extLst>
              <a:ext uri="{FF2B5EF4-FFF2-40B4-BE49-F238E27FC236}">
                <a16:creationId xmlns:a16="http://schemas.microsoft.com/office/drawing/2014/main" id="{2C99FB3D-ACEA-0541-90EC-C6E0270A2919}"/>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Gray</a:t>
            </a:r>
          </a:p>
        </p:txBody>
      </p:sp>
      <p:grpSp>
        <p:nvGrpSpPr>
          <p:cNvPr id="10" name="Group 9">
            <a:extLst>
              <a:ext uri="{FF2B5EF4-FFF2-40B4-BE49-F238E27FC236}">
                <a16:creationId xmlns:a16="http://schemas.microsoft.com/office/drawing/2014/main" id="{F4A46374-B9B4-2940-9E0A-FA9FD8F484A9}"/>
              </a:ext>
            </a:extLst>
          </p:cNvPr>
          <p:cNvGrpSpPr/>
          <p:nvPr userDrawn="1"/>
        </p:nvGrpSpPr>
        <p:grpSpPr>
          <a:xfrm flipH="1">
            <a:off x="4632556" y="1042297"/>
            <a:ext cx="4511442" cy="2706872"/>
            <a:chOff x="1514745" y="4504958"/>
            <a:chExt cx="864493" cy="518697"/>
          </a:xfrm>
        </p:grpSpPr>
        <p:sp>
          <p:nvSpPr>
            <p:cNvPr id="15" name="Freeform 14">
              <a:extLst>
                <a:ext uri="{FF2B5EF4-FFF2-40B4-BE49-F238E27FC236}">
                  <a16:creationId xmlns:a16="http://schemas.microsoft.com/office/drawing/2014/main" id="{77764746-D697-C74C-A0D8-E591D5BB61C9}"/>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6" name="Freeform 15">
              <a:extLst>
                <a:ext uri="{FF2B5EF4-FFF2-40B4-BE49-F238E27FC236}">
                  <a16:creationId xmlns:a16="http://schemas.microsoft.com/office/drawing/2014/main" id="{58BAFCEB-E744-F34F-8530-F7012F974CE2}"/>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39C1253D-9D47-E94B-8540-057C9796388E}"/>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412E7E5A-134B-8A40-BC47-34AE941A9326}"/>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6CC88BF7-96D7-564D-A56E-6C1C557A45F1}"/>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a:extLst>
                <a:ext uri="{FF2B5EF4-FFF2-40B4-BE49-F238E27FC236}">
                  <a16:creationId xmlns:a16="http://schemas.microsoft.com/office/drawing/2014/main" id="{7181771C-F025-6147-8FD8-1C4F7A694403}"/>
                </a:ext>
              </a:extLst>
            </p:cNvPr>
            <p:cNvSpPr/>
            <p:nvPr userDrawn="1"/>
          </p:nvSpPr>
          <p:spPr>
            <a:xfrm rot="10800000">
              <a:off x="2206339" y="4850756"/>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20">
              <a:extLst>
                <a:ext uri="{FF2B5EF4-FFF2-40B4-BE49-F238E27FC236}">
                  <a16:creationId xmlns:a16="http://schemas.microsoft.com/office/drawing/2014/main" id="{FEE72271-B1CF-0A42-BFFC-E8D73746FA56}"/>
                </a:ext>
              </a:extLst>
            </p:cNvPr>
            <p:cNvSpPr/>
            <p:nvPr userDrawn="1"/>
          </p:nvSpPr>
          <p:spPr>
            <a:xfrm rot="16200000">
              <a:off x="2033440" y="4850756"/>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21">
              <a:extLst>
                <a:ext uri="{FF2B5EF4-FFF2-40B4-BE49-F238E27FC236}">
                  <a16:creationId xmlns:a16="http://schemas.microsoft.com/office/drawing/2014/main" id="{8764AA23-75B2-1947-BD8E-88716BA4D0C0}"/>
                </a:ext>
              </a:extLst>
            </p:cNvPr>
            <p:cNvSpPr/>
            <p:nvPr userDrawn="1"/>
          </p:nvSpPr>
          <p:spPr>
            <a:xfrm rot="5400000">
              <a:off x="2033440" y="46778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3" name="Group 22">
            <a:extLst>
              <a:ext uri="{FF2B5EF4-FFF2-40B4-BE49-F238E27FC236}">
                <a16:creationId xmlns:a16="http://schemas.microsoft.com/office/drawing/2014/main" id="{864FD63B-D7E7-1540-9021-40E223474794}"/>
              </a:ext>
            </a:extLst>
          </p:cNvPr>
          <p:cNvGrpSpPr/>
          <p:nvPr userDrawn="1"/>
        </p:nvGrpSpPr>
        <p:grpSpPr>
          <a:xfrm>
            <a:off x="356547" y="4511539"/>
            <a:ext cx="697421" cy="226502"/>
            <a:chOff x="3793624" y="2323129"/>
            <a:chExt cx="1730376" cy="561975"/>
          </a:xfrm>
          <a:solidFill>
            <a:schemeClr val="accent2"/>
          </a:solidFill>
        </p:grpSpPr>
        <p:sp>
          <p:nvSpPr>
            <p:cNvPr id="24" name="Freeform 11">
              <a:extLst>
                <a:ext uri="{FF2B5EF4-FFF2-40B4-BE49-F238E27FC236}">
                  <a16:creationId xmlns:a16="http://schemas.microsoft.com/office/drawing/2014/main" id="{A5541A5C-60AA-064E-98E5-CEC0E0E75123}"/>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4C1B3C92-F0C4-414C-8009-8400DC5E1657}"/>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
              <a:extLst>
                <a:ext uri="{FF2B5EF4-FFF2-40B4-BE49-F238E27FC236}">
                  <a16:creationId xmlns:a16="http://schemas.microsoft.com/office/drawing/2014/main" id="{52A851F8-FAB1-684F-BCF9-CE8C31DC5DA7}"/>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4">
              <a:extLst>
                <a:ext uri="{FF2B5EF4-FFF2-40B4-BE49-F238E27FC236}">
                  <a16:creationId xmlns:a16="http://schemas.microsoft.com/office/drawing/2014/main" id="{9C57AAF3-0B1F-5B41-AFCE-0B6AA8373CAD}"/>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5">
              <a:extLst>
                <a:ext uri="{FF2B5EF4-FFF2-40B4-BE49-F238E27FC236}">
                  <a16:creationId xmlns:a16="http://schemas.microsoft.com/office/drawing/2014/main" id="{9C1FEFDE-C2F0-3947-A678-A56B9D6F129D}"/>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6">
              <a:extLst>
                <a:ext uri="{FF2B5EF4-FFF2-40B4-BE49-F238E27FC236}">
                  <a16:creationId xmlns:a16="http://schemas.microsoft.com/office/drawing/2014/main" id="{C2915AE2-A94C-7248-B963-4C10BBDDECB1}"/>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445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E456FA4-8678-134C-AADB-21037B6F04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70" y="0"/>
            <a:ext cx="9144000" cy="5143500"/>
          </a:xfrm>
          <a:prstGeom prst="rect">
            <a:avLst/>
          </a:prstGeom>
        </p:spPr>
      </p:pic>
      <p:grpSp>
        <p:nvGrpSpPr>
          <p:cNvPr id="31" name="Group 30">
            <a:extLst>
              <a:ext uri="{FF2B5EF4-FFF2-40B4-BE49-F238E27FC236}">
                <a16:creationId xmlns:a16="http://schemas.microsoft.com/office/drawing/2014/main" id="{A0ED3DA4-27D9-9542-8679-A80CAC086218}"/>
              </a:ext>
            </a:extLst>
          </p:cNvPr>
          <p:cNvGrpSpPr/>
          <p:nvPr userDrawn="1"/>
        </p:nvGrpSpPr>
        <p:grpSpPr>
          <a:xfrm>
            <a:off x="364567" y="4515791"/>
            <a:ext cx="686268" cy="222250"/>
            <a:chOff x="3793624" y="3656629"/>
            <a:chExt cx="1730376" cy="560388"/>
          </a:xfrm>
        </p:grpSpPr>
        <p:sp>
          <p:nvSpPr>
            <p:cNvPr id="32" name="Freeform 17">
              <a:extLst>
                <a:ext uri="{FF2B5EF4-FFF2-40B4-BE49-F238E27FC236}">
                  <a16:creationId xmlns:a16="http://schemas.microsoft.com/office/drawing/2014/main" id="{75BAA895-63E5-8341-94E2-672BEDA6FED9}"/>
                </a:ext>
              </a:extLst>
            </p:cNvPr>
            <p:cNvSpPr>
              <a:spLocks/>
            </p:cNvSpPr>
            <p:nvPr/>
          </p:nvSpPr>
          <p:spPr bwMode="auto">
            <a:xfrm>
              <a:off x="4228599" y="36677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0717227C-6A2D-B447-891F-A0209FFE32AF}"/>
                </a:ext>
              </a:extLst>
            </p:cNvPr>
            <p:cNvSpPr>
              <a:spLocks/>
            </p:cNvSpPr>
            <p:nvPr/>
          </p:nvSpPr>
          <p:spPr bwMode="auto">
            <a:xfrm>
              <a:off x="4766762" y="3666154"/>
              <a:ext cx="234950" cy="550863"/>
            </a:xfrm>
            <a:custGeom>
              <a:avLst/>
              <a:gdLst>
                <a:gd name="T0" fmla="*/ 148 w 148"/>
                <a:gd name="T1" fmla="*/ 0 h 347"/>
                <a:gd name="T2" fmla="*/ 73 w 148"/>
                <a:gd name="T3" fmla="*/ 0 h 347"/>
                <a:gd name="T4" fmla="*/ 0 w 148"/>
                <a:gd name="T5" fmla="*/ 347 h 347"/>
                <a:gd name="T6" fmla="*/ 76 w 148"/>
                <a:gd name="T7" fmla="*/ 347 h 347"/>
                <a:gd name="T8" fmla="*/ 148 w 148"/>
                <a:gd name="T9" fmla="*/ 0 h 347"/>
              </a:gdLst>
              <a:ahLst/>
              <a:cxnLst>
                <a:cxn ang="0">
                  <a:pos x="T0" y="T1"/>
                </a:cxn>
                <a:cxn ang="0">
                  <a:pos x="T2" y="T3"/>
                </a:cxn>
                <a:cxn ang="0">
                  <a:pos x="T4" y="T5"/>
                </a:cxn>
                <a:cxn ang="0">
                  <a:pos x="T6" y="T7"/>
                </a:cxn>
                <a:cxn ang="0">
                  <a:pos x="T8" y="T9"/>
                </a:cxn>
              </a:cxnLst>
              <a:rect l="0" t="0" r="r" b="b"/>
              <a:pathLst>
                <a:path w="148" h="347">
                  <a:moveTo>
                    <a:pt x="148" y="0"/>
                  </a:moveTo>
                  <a:lnTo>
                    <a:pt x="73" y="0"/>
                  </a:lnTo>
                  <a:lnTo>
                    <a:pt x="0" y="347"/>
                  </a:lnTo>
                  <a:lnTo>
                    <a:pt x="76" y="347"/>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936CC5C8-37EF-6F4D-B247-893824B58E62}"/>
                </a:ext>
              </a:extLst>
            </p:cNvPr>
            <p:cNvSpPr>
              <a:spLocks/>
            </p:cNvSpPr>
            <p:nvPr/>
          </p:nvSpPr>
          <p:spPr bwMode="auto">
            <a:xfrm>
              <a:off x="5006474" y="3666154"/>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C1BDB24A-E558-6249-B8D1-CCDE3D1BDFDB}"/>
                </a:ext>
              </a:extLst>
            </p:cNvPr>
            <p:cNvSpPr>
              <a:spLocks/>
            </p:cNvSpPr>
            <p:nvPr/>
          </p:nvSpPr>
          <p:spPr bwMode="auto">
            <a:xfrm>
              <a:off x="3793624" y="36566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07DDB559-2E2B-5644-A077-2D1A621E3394}"/>
                </a:ext>
              </a:extLst>
            </p:cNvPr>
            <p:cNvSpPr>
              <a:spLocks noEditPoints="1"/>
            </p:cNvSpPr>
            <p:nvPr/>
          </p:nvSpPr>
          <p:spPr bwMode="auto">
            <a:xfrm>
              <a:off x="5463674" y="41503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5"/>
                    <a:pt x="48" y="30"/>
                    <a:pt x="48" y="19"/>
                  </a:cubicBezTo>
                  <a:cubicBezTo>
                    <a:pt x="48" y="6"/>
                    <a:pt x="40" y="0"/>
                    <a:pt x="25" y="0"/>
                  </a:cubicBezTo>
                  <a:lnTo>
                    <a:pt x="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a:extLst>
                <a:ext uri="{FF2B5EF4-FFF2-40B4-BE49-F238E27FC236}">
                  <a16:creationId xmlns:a16="http://schemas.microsoft.com/office/drawing/2014/main" id="{DBF505CC-B3EA-C948-8BC3-F33D0C693F76}"/>
                </a:ext>
              </a:extLst>
            </p:cNvPr>
            <p:cNvSpPr>
              <a:spLocks noEditPoints="1"/>
            </p:cNvSpPr>
            <p:nvPr/>
          </p:nvSpPr>
          <p:spPr bwMode="auto">
            <a:xfrm>
              <a:off x="5436687" y="4131291"/>
              <a:ext cx="87313" cy="85725"/>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532E0D59-2018-A84A-99E8-AB52BA3CC7C2}"/>
              </a:ext>
            </a:extLst>
          </p:cNvPr>
          <p:cNvGrpSpPr/>
          <p:nvPr userDrawn="1"/>
        </p:nvGrpSpPr>
        <p:grpSpPr>
          <a:xfrm>
            <a:off x="356547" y="4511539"/>
            <a:ext cx="697421" cy="226502"/>
            <a:chOff x="3793624" y="2323129"/>
            <a:chExt cx="1730376" cy="561975"/>
          </a:xfrm>
          <a:solidFill>
            <a:schemeClr val="accent2"/>
          </a:solidFill>
        </p:grpSpPr>
        <p:sp>
          <p:nvSpPr>
            <p:cNvPr id="21" name="Freeform 11">
              <a:extLst>
                <a:ext uri="{FF2B5EF4-FFF2-40B4-BE49-F238E27FC236}">
                  <a16:creationId xmlns:a16="http://schemas.microsoft.com/office/drawing/2014/main" id="{227A2E32-5172-D34D-9CBE-BCF4752DA15A}"/>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5CF1810F-553F-F544-9B69-2A7E426F9087}"/>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B40C59E4-4133-5F41-A764-1C8AE9CC237A}"/>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id="{9A84DD2D-2970-094E-8529-D445202890AD}"/>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5">
              <a:extLst>
                <a:ext uri="{FF2B5EF4-FFF2-40B4-BE49-F238E27FC236}">
                  <a16:creationId xmlns:a16="http://schemas.microsoft.com/office/drawing/2014/main" id="{5C8E2103-77AB-E84F-B76F-C9BE5F08E8CC}"/>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
              <a:extLst>
                <a:ext uri="{FF2B5EF4-FFF2-40B4-BE49-F238E27FC236}">
                  <a16:creationId xmlns:a16="http://schemas.microsoft.com/office/drawing/2014/main" id="{1F88A928-22D0-554F-80B7-3A6F7A9397F1}"/>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3" name="Group 42">
            <a:extLst>
              <a:ext uri="{FF2B5EF4-FFF2-40B4-BE49-F238E27FC236}">
                <a16:creationId xmlns:a16="http://schemas.microsoft.com/office/drawing/2014/main" id="{5BE4A141-0878-C54B-8810-A9F8A6E12C9E}"/>
              </a:ext>
            </a:extLst>
          </p:cNvPr>
          <p:cNvGrpSpPr/>
          <p:nvPr userDrawn="1"/>
        </p:nvGrpSpPr>
        <p:grpSpPr>
          <a:xfrm rot="10800000" flipH="1" flipV="1">
            <a:off x="4629725" y="2210232"/>
            <a:ext cx="4513998" cy="2706878"/>
            <a:chOff x="3761291" y="1582184"/>
            <a:chExt cx="4513998" cy="2706878"/>
          </a:xfrm>
        </p:grpSpPr>
        <p:sp>
          <p:nvSpPr>
            <p:cNvPr id="44" name="Freeform 43">
              <a:extLst>
                <a:ext uri="{FF2B5EF4-FFF2-40B4-BE49-F238E27FC236}">
                  <a16:creationId xmlns:a16="http://schemas.microsoft.com/office/drawing/2014/main" id="{D055576B-E0FE-FE43-8F80-07ECA699CC17}"/>
                </a:ext>
              </a:extLst>
            </p:cNvPr>
            <p:cNvSpPr/>
            <p:nvPr userDrawn="1"/>
          </p:nvSpPr>
          <p:spPr>
            <a:xfrm flipH="1">
              <a:off x="4663580" y="1582185"/>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a16="http://schemas.microsoft.com/office/drawing/2014/main" id="{1A8DDBEB-E121-A248-B392-B415BCF880B1}"/>
                </a:ext>
              </a:extLst>
            </p:cNvPr>
            <p:cNvSpPr/>
            <p:nvPr userDrawn="1"/>
          </p:nvSpPr>
          <p:spPr>
            <a:xfrm rot="16200000" flipH="1">
              <a:off x="3761290" y="1582185"/>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a:extLst>
                <a:ext uri="{FF2B5EF4-FFF2-40B4-BE49-F238E27FC236}">
                  <a16:creationId xmlns:a16="http://schemas.microsoft.com/office/drawing/2014/main" id="{4449809F-DAA6-9942-A306-C2FF30A36C96}"/>
                </a:ext>
              </a:extLst>
            </p:cNvPr>
            <p:cNvSpPr/>
            <p:nvPr userDrawn="1"/>
          </p:nvSpPr>
          <p:spPr>
            <a:xfrm rot="10800000" flipH="1">
              <a:off x="5568425" y="3386771"/>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058A12F4-A805-FB42-993A-CE848E9BC839}"/>
                </a:ext>
              </a:extLst>
            </p:cNvPr>
            <p:cNvSpPr/>
            <p:nvPr userDrawn="1"/>
          </p:nvSpPr>
          <p:spPr>
            <a:xfrm rot="5400000" flipH="1">
              <a:off x="6470716" y="3386771"/>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9639D638-6AD3-A04D-9B9E-C66B9BBD55CF}"/>
                </a:ext>
              </a:extLst>
            </p:cNvPr>
            <p:cNvSpPr/>
            <p:nvPr userDrawn="1"/>
          </p:nvSpPr>
          <p:spPr>
            <a:xfrm flipH="1">
              <a:off x="7372999"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28286442-CD62-5C41-9FAA-E22C9F118B31}"/>
                </a:ext>
              </a:extLst>
            </p:cNvPr>
            <p:cNvSpPr/>
            <p:nvPr userDrawn="1"/>
          </p:nvSpPr>
          <p:spPr>
            <a:xfrm rot="16200000" flipH="1">
              <a:off x="6470709" y="2484480"/>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41B618D9-8935-4246-A3EF-B3F71DFA8EF3}"/>
                </a:ext>
              </a:extLst>
            </p:cNvPr>
            <p:cNvSpPr/>
            <p:nvPr userDrawn="1"/>
          </p:nvSpPr>
          <p:spPr>
            <a:xfrm rot="10800000" flipH="1">
              <a:off x="4663576"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itle 1">
            <a:extLst>
              <a:ext uri="{FF2B5EF4-FFF2-40B4-BE49-F238E27FC236}">
                <a16:creationId xmlns:a16="http://schemas.microsoft.com/office/drawing/2014/main" id="{445EC217-98ED-4A47-8799-7C4DD338ABD7}"/>
              </a:ext>
            </a:extLst>
          </p:cNvPr>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#2 </a:t>
            </a:r>
            <a:br>
              <a:rPr lang="en-US" dirty="0"/>
            </a:br>
            <a:r>
              <a:rPr lang="en-US" dirty="0"/>
              <a:t>Gill Sans MT Regular</a:t>
            </a:r>
            <a:br>
              <a:rPr lang="en-US" dirty="0"/>
            </a:br>
            <a:r>
              <a:rPr lang="en-US" dirty="0"/>
              <a:t>42 Pt Blue</a:t>
            </a:r>
          </a:p>
        </p:txBody>
      </p:sp>
      <p:sp>
        <p:nvSpPr>
          <p:cNvPr id="52" name="Text Placeholder 7">
            <a:extLst>
              <a:ext uri="{FF2B5EF4-FFF2-40B4-BE49-F238E27FC236}">
                <a16:creationId xmlns:a16="http://schemas.microsoft.com/office/drawing/2014/main" id="{612B482E-2A00-3E47-9BB8-67E6F5E81379}"/>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Gray</a:t>
            </a:r>
          </a:p>
        </p:txBody>
      </p:sp>
    </p:spTree>
    <p:extLst>
      <p:ext uri="{BB962C8B-B14F-4D97-AF65-F5344CB8AC3E}">
        <p14:creationId xmlns:p14="http://schemas.microsoft.com/office/powerpoint/2010/main" val="356186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13" y="-12729"/>
            <a:ext cx="9144000" cy="5168958"/>
          </a:xfrm>
          <a:prstGeom prst="rect">
            <a:avLst/>
          </a:prstGeom>
        </p:spPr>
      </p:pic>
      <p:grpSp>
        <p:nvGrpSpPr>
          <p:cNvPr id="20" name="Group 19">
            <a:extLst>
              <a:ext uri="{FF2B5EF4-FFF2-40B4-BE49-F238E27FC236}">
                <a16:creationId xmlns:a16="http://schemas.microsoft.com/office/drawing/2014/main" id="{2348487F-FD28-F141-A6FE-9F780ECCD4EE}"/>
              </a:ext>
            </a:extLst>
          </p:cNvPr>
          <p:cNvGrpSpPr/>
          <p:nvPr userDrawn="1"/>
        </p:nvGrpSpPr>
        <p:grpSpPr>
          <a:xfrm>
            <a:off x="364567" y="4515791"/>
            <a:ext cx="686268" cy="222250"/>
            <a:chOff x="3793624" y="3656629"/>
            <a:chExt cx="1730376" cy="560388"/>
          </a:xfrm>
        </p:grpSpPr>
        <p:sp>
          <p:nvSpPr>
            <p:cNvPr id="21" name="Freeform 17">
              <a:extLst>
                <a:ext uri="{FF2B5EF4-FFF2-40B4-BE49-F238E27FC236}">
                  <a16:creationId xmlns:a16="http://schemas.microsoft.com/office/drawing/2014/main" id="{08BF0B7F-309A-3841-8011-4AE2EFCACEB4}"/>
                </a:ext>
              </a:extLst>
            </p:cNvPr>
            <p:cNvSpPr>
              <a:spLocks/>
            </p:cNvSpPr>
            <p:nvPr/>
          </p:nvSpPr>
          <p:spPr bwMode="auto">
            <a:xfrm>
              <a:off x="4228599" y="36677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BBC20E31-FF0B-B44E-B61A-9B642A6F339B}"/>
                </a:ext>
              </a:extLst>
            </p:cNvPr>
            <p:cNvSpPr>
              <a:spLocks/>
            </p:cNvSpPr>
            <p:nvPr/>
          </p:nvSpPr>
          <p:spPr bwMode="auto">
            <a:xfrm>
              <a:off x="4766762" y="3666154"/>
              <a:ext cx="234950" cy="550863"/>
            </a:xfrm>
            <a:custGeom>
              <a:avLst/>
              <a:gdLst>
                <a:gd name="T0" fmla="*/ 148 w 148"/>
                <a:gd name="T1" fmla="*/ 0 h 347"/>
                <a:gd name="T2" fmla="*/ 73 w 148"/>
                <a:gd name="T3" fmla="*/ 0 h 347"/>
                <a:gd name="T4" fmla="*/ 0 w 148"/>
                <a:gd name="T5" fmla="*/ 347 h 347"/>
                <a:gd name="T6" fmla="*/ 76 w 148"/>
                <a:gd name="T7" fmla="*/ 347 h 347"/>
                <a:gd name="T8" fmla="*/ 148 w 148"/>
                <a:gd name="T9" fmla="*/ 0 h 347"/>
              </a:gdLst>
              <a:ahLst/>
              <a:cxnLst>
                <a:cxn ang="0">
                  <a:pos x="T0" y="T1"/>
                </a:cxn>
                <a:cxn ang="0">
                  <a:pos x="T2" y="T3"/>
                </a:cxn>
                <a:cxn ang="0">
                  <a:pos x="T4" y="T5"/>
                </a:cxn>
                <a:cxn ang="0">
                  <a:pos x="T6" y="T7"/>
                </a:cxn>
                <a:cxn ang="0">
                  <a:pos x="T8" y="T9"/>
                </a:cxn>
              </a:cxnLst>
              <a:rect l="0" t="0" r="r" b="b"/>
              <a:pathLst>
                <a:path w="148" h="347">
                  <a:moveTo>
                    <a:pt x="148" y="0"/>
                  </a:moveTo>
                  <a:lnTo>
                    <a:pt x="73" y="0"/>
                  </a:lnTo>
                  <a:lnTo>
                    <a:pt x="0" y="347"/>
                  </a:lnTo>
                  <a:lnTo>
                    <a:pt x="76" y="347"/>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472D553B-82F7-4948-A53A-1E4790F065E7}"/>
                </a:ext>
              </a:extLst>
            </p:cNvPr>
            <p:cNvSpPr>
              <a:spLocks/>
            </p:cNvSpPr>
            <p:nvPr/>
          </p:nvSpPr>
          <p:spPr bwMode="auto">
            <a:xfrm>
              <a:off x="5006474" y="3666154"/>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4A0AB2D7-1CB1-174D-9719-81FB6D65DFE4}"/>
                </a:ext>
              </a:extLst>
            </p:cNvPr>
            <p:cNvSpPr>
              <a:spLocks/>
            </p:cNvSpPr>
            <p:nvPr/>
          </p:nvSpPr>
          <p:spPr bwMode="auto">
            <a:xfrm>
              <a:off x="3793624" y="36566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0F560121-4C19-3843-BCC4-1AF2D788812F}"/>
                </a:ext>
              </a:extLst>
            </p:cNvPr>
            <p:cNvSpPr>
              <a:spLocks noEditPoints="1"/>
            </p:cNvSpPr>
            <p:nvPr/>
          </p:nvSpPr>
          <p:spPr bwMode="auto">
            <a:xfrm>
              <a:off x="5463674" y="41503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5"/>
                    <a:pt x="48" y="30"/>
                    <a:pt x="48" y="19"/>
                  </a:cubicBezTo>
                  <a:cubicBezTo>
                    <a:pt x="48" y="6"/>
                    <a:pt x="40" y="0"/>
                    <a:pt x="25" y="0"/>
                  </a:cubicBezTo>
                  <a:lnTo>
                    <a:pt x="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AF570DFF-49D1-6440-831D-B5C49551AC37}"/>
                </a:ext>
              </a:extLst>
            </p:cNvPr>
            <p:cNvSpPr>
              <a:spLocks noEditPoints="1"/>
            </p:cNvSpPr>
            <p:nvPr/>
          </p:nvSpPr>
          <p:spPr bwMode="auto">
            <a:xfrm>
              <a:off x="5436687" y="4131291"/>
              <a:ext cx="87313" cy="85725"/>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id="{52AD2254-8579-7044-AA18-7FB53FE7E9FC}"/>
              </a:ext>
            </a:extLst>
          </p:cNvPr>
          <p:cNvGrpSpPr/>
          <p:nvPr userDrawn="1"/>
        </p:nvGrpSpPr>
        <p:grpSpPr>
          <a:xfrm flipH="1">
            <a:off x="5534845" y="3056717"/>
            <a:ext cx="3609152" cy="1804587"/>
            <a:chOff x="1514745" y="4504958"/>
            <a:chExt cx="691594" cy="345799"/>
          </a:xfrm>
        </p:grpSpPr>
        <p:sp>
          <p:nvSpPr>
            <p:cNvPr id="64" name="Freeform 63">
              <a:extLst>
                <a:ext uri="{FF2B5EF4-FFF2-40B4-BE49-F238E27FC236}">
                  <a16:creationId xmlns:a16="http://schemas.microsoft.com/office/drawing/2014/main" id="{823CB592-0D1B-634C-88DB-8B3BB5A47905}"/>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F7B8A6AE-5DD0-1640-AD34-C58064007721}"/>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4428CA92-E736-3742-9766-CDCB9D684F35}"/>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a:extLst>
                <a:ext uri="{FF2B5EF4-FFF2-40B4-BE49-F238E27FC236}">
                  <a16:creationId xmlns:a16="http://schemas.microsoft.com/office/drawing/2014/main" id="{49787323-97D9-694E-8535-B8F36563C0AD}"/>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7C6C69D3-5FB1-2742-AE98-DCE9FE54F373}"/>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a:extLst>
                <a:ext uri="{FF2B5EF4-FFF2-40B4-BE49-F238E27FC236}">
                  <a16:creationId xmlns:a16="http://schemas.microsoft.com/office/drawing/2014/main" id="{501C5A6E-AC57-F348-92BD-DC4330B1B083}"/>
                </a:ext>
              </a:extLst>
            </p:cNvPr>
            <p:cNvSpPr/>
            <p:nvPr userDrawn="1"/>
          </p:nvSpPr>
          <p:spPr>
            <a:xfrm rot="5400000">
              <a:off x="2033440" y="46778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9" name="Title 1">
            <a:extLst>
              <a:ext uri="{FF2B5EF4-FFF2-40B4-BE49-F238E27FC236}">
                <a16:creationId xmlns:a16="http://schemas.microsoft.com/office/drawing/2014/main" id="{ADF8C624-D350-9C43-AFC2-0248CEBA426B}"/>
              </a:ext>
            </a:extLst>
          </p:cNvPr>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bg1"/>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#3 </a:t>
            </a:r>
            <a:br>
              <a:rPr lang="en-US" dirty="0"/>
            </a:br>
            <a:r>
              <a:rPr lang="en-US" dirty="0"/>
              <a:t>Gill Sans MT Regular</a:t>
            </a:r>
            <a:br>
              <a:rPr lang="en-US" dirty="0"/>
            </a:br>
            <a:r>
              <a:rPr lang="en-US" dirty="0"/>
              <a:t>42 Pt White</a:t>
            </a:r>
          </a:p>
        </p:txBody>
      </p:sp>
      <p:sp>
        <p:nvSpPr>
          <p:cNvPr id="22" name="Text Placeholder 7">
            <a:extLst>
              <a:ext uri="{FF2B5EF4-FFF2-40B4-BE49-F238E27FC236}">
                <a16:creationId xmlns:a16="http://schemas.microsoft.com/office/drawing/2014/main" id="{8F2C19B2-377F-2F4F-B09C-515E1F52CD28}"/>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bg1"/>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White</a:t>
            </a:r>
          </a:p>
        </p:txBody>
      </p:sp>
    </p:spTree>
    <p:extLst>
      <p:ext uri="{BB962C8B-B14F-4D97-AF65-F5344CB8AC3E}">
        <p14:creationId xmlns:p14="http://schemas.microsoft.com/office/powerpoint/2010/main" val="317152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18" name="Group 17">
            <a:extLst>
              <a:ext uri="{FF2B5EF4-FFF2-40B4-BE49-F238E27FC236}">
                <a16:creationId xmlns:a16="http://schemas.microsoft.com/office/drawing/2014/main" id="{B6D93D88-F079-D140-A949-D2F614C8B127}"/>
              </a:ext>
            </a:extLst>
          </p:cNvPr>
          <p:cNvGrpSpPr/>
          <p:nvPr userDrawn="1"/>
        </p:nvGrpSpPr>
        <p:grpSpPr>
          <a:xfrm>
            <a:off x="356547" y="4511539"/>
            <a:ext cx="697421" cy="226502"/>
            <a:chOff x="3793624" y="2323129"/>
            <a:chExt cx="1730376" cy="561975"/>
          </a:xfrm>
          <a:solidFill>
            <a:schemeClr val="accent2"/>
          </a:solidFill>
        </p:grpSpPr>
        <p:sp>
          <p:nvSpPr>
            <p:cNvPr id="19" name="Freeform 11">
              <a:extLst>
                <a:ext uri="{FF2B5EF4-FFF2-40B4-BE49-F238E27FC236}">
                  <a16:creationId xmlns:a16="http://schemas.microsoft.com/office/drawing/2014/main" id="{3802ED57-3A71-CB49-A039-914DA688A772}"/>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FA818D95-A01E-F142-9885-EFD83CC2735C}"/>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AC5EBE70-323D-2A48-B80F-0C9518FB1560}"/>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A626C0A5-D4DC-5A49-8AD9-516A7A16D240}"/>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5">
              <a:extLst>
                <a:ext uri="{FF2B5EF4-FFF2-40B4-BE49-F238E27FC236}">
                  <a16:creationId xmlns:a16="http://schemas.microsoft.com/office/drawing/2014/main" id="{5AA88954-F02B-F443-B75A-DAC9A964F481}"/>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6">
              <a:extLst>
                <a:ext uri="{FF2B5EF4-FFF2-40B4-BE49-F238E27FC236}">
                  <a16:creationId xmlns:a16="http://schemas.microsoft.com/office/drawing/2014/main" id="{36CC9D84-A4D1-2D47-8D15-E7F354BD9A36}"/>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a:extLst>
              <a:ext uri="{FF2B5EF4-FFF2-40B4-BE49-F238E27FC236}">
                <a16:creationId xmlns:a16="http://schemas.microsoft.com/office/drawing/2014/main" id="{9C3897B3-3A0E-C841-A51A-7826BFEA1221}"/>
              </a:ext>
            </a:extLst>
          </p:cNvPr>
          <p:cNvGrpSpPr/>
          <p:nvPr userDrawn="1"/>
        </p:nvGrpSpPr>
        <p:grpSpPr>
          <a:xfrm flipH="1">
            <a:off x="4632556" y="1042297"/>
            <a:ext cx="4511442" cy="2706872"/>
            <a:chOff x="1514745" y="4504958"/>
            <a:chExt cx="864493" cy="518697"/>
          </a:xfrm>
        </p:grpSpPr>
        <p:sp>
          <p:nvSpPr>
            <p:cNvPr id="50" name="Freeform 49">
              <a:extLst>
                <a:ext uri="{FF2B5EF4-FFF2-40B4-BE49-F238E27FC236}">
                  <a16:creationId xmlns:a16="http://schemas.microsoft.com/office/drawing/2014/main" id="{FC7595EF-F55D-EE40-8DD0-79AB3A074ED9}"/>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1" name="Freeform 50">
              <a:extLst>
                <a:ext uri="{FF2B5EF4-FFF2-40B4-BE49-F238E27FC236}">
                  <a16:creationId xmlns:a16="http://schemas.microsoft.com/office/drawing/2014/main" id="{C19C4D1A-EBE5-A64E-96E6-8A2B7DF70762}"/>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53">
              <a:extLst>
                <a:ext uri="{FF2B5EF4-FFF2-40B4-BE49-F238E27FC236}">
                  <a16:creationId xmlns:a16="http://schemas.microsoft.com/office/drawing/2014/main" id="{C3F46564-7C58-DB46-BA99-00B956DB4C82}"/>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a:extLst>
                <a:ext uri="{FF2B5EF4-FFF2-40B4-BE49-F238E27FC236}">
                  <a16:creationId xmlns:a16="http://schemas.microsoft.com/office/drawing/2014/main" id="{0F4CE20D-E177-0C40-A62F-CCCE53F10757}"/>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a:extLst>
                <a:ext uri="{FF2B5EF4-FFF2-40B4-BE49-F238E27FC236}">
                  <a16:creationId xmlns:a16="http://schemas.microsoft.com/office/drawing/2014/main" id="{CF6DAA5A-B67D-ED41-936D-9AB0AE299579}"/>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a:extLst>
                <a:ext uri="{FF2B5EF4-FFF2-40B4-BE49-F238E27FC236}">
                  <a16:creationId xmlns:a16="http://schemas.microsoft.com/office/drawing/2014/main" id="{B3610277-AB8A-764C-AC9F-E93CA936BF70}"/>
                </a:ext>
              </a:extLst>
            </p:cNvPr>
            <p:cNvSpPr/>
            <p:nvPr userDrawn="1"/>
          </p:nvSpPr>
          <p:spPr>
            <a:xfrm rot="10800000">
              <a:off x="2206339" y="4850756"/>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Freeform 57">
              <a:extLst>
                <a:ext uri="{FF2B5EF4-FFF2-40B4-BE49-F238E27FC236}">
                  <a16:creationId xmlns:a16="http://schemas.microsoft.com/office/drawing/2014/main" id="{A2C45C60-51CD-9A41-A61F-ABE397C1F664}"/>
                </a:ext>
              </a:extLst>
            </p:cNvPr>
            <p:cNvSpPr/>
            <p:nvPr userDrawn="1"/>
          </p:nvSpPr>
          <p:spPr>
            <a:xfrm rot="16200000">
              <a:off x="2033440" y="4850756"/>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9" name="Freeform 58">
              <a:extLst>
                <a:ext uri="{FF2B5EF4-FFF2-40B4-BE49-F238E27FC236}">
                  <a16:creationId xmlns:a16="http://schemas.microsoft.com/office/drawing/2014/main" id="{3BC62567-5362-4D4C-A48E-C66E6A3E773B}"/>
                </a:ext>
              </a:extLst>
            </p:cNvPr>
            <p:cNvSpPr/>
            <p:nvPr userDrawn="1"/>
          </p:nvSpPr>
          <p:spPr>
            <a:xfrm rot="5400000">
              <a:off x="2033440" y="46778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60" name="Title 1">
            <a:extLst>
              <a:ext uri="{FF2B5EF4-FFF2-40B4-BE49-F238E27FC236}">
                <a16:creationId xmlns:a16="http://schemas.microsoft.com/office/drawing/2014/main" id="{5956B927-2A1E-7E49-95E9-EEE87D73E831}"/>
              </a:ext>
            </a:extLst>
          </p:cNvPr>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#4 </a:t>
            </a:r>
            <a:br>
              <a:rPr lang="en-US" dirty="0"/>
            </a:br>
            <a:r>
              <a:rPr lang="en-US" dirty="0"/>
              <a:t>Gill Sans MT Regular</a:t>
            </a:r>
            <a:br>
              <a:rPr lang="en-US" dirty="0"/>
            </a:br>
            <a:r>
              <a:rPr lang="en-US" dirty="0"/>
              <a:t>42 Pt Blue</a:t>
            </a:r>
          </a:p>
        </p:txBody>
      </p:sp>
      <p:sp>
        <p:nvSpPr>
          <p:cNvPr id="61" name="Text Placeholder 7">
            <a:extLst>
              <a:ext uri="{FF2B5EF4-FFF2-40B4-BE49-F238E27FC236}">
                <a16:creationId xmlns:a16="http://schemas.microsoft.com/office/drawing/2014/main" id="{542DD89B-C399-EC41-B73D-0AEA5CDC17CB}"/>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Gray</a:t>
            </a:r>
          </a:p>
        </p:txBody>
      </p:sp>
    </p:spTree>
    <p:extLst>
      <p:ext uri="{BB962C8B-B14F-4D97-AF65-F5344CB8AC3E}">
        <p14:creationId xmlns:p14="http://schemas.microsoft.com/office/powerpoint/2010/main" val="1512853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5">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537EC16-70E8-0943-B968-033FD5E564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39" name="Group 38">
            <a:extLst>
              <a:ext uri="{FF2B5EF4-FFF2-40B4-BE49-F238E27FC236}">
                <a16:creationId xmlns:a16="http://schemas.microsoft.com/office/drawing/2014/main" id="{49633D68-A426-1546-967B-0C0E354FB411}"/>
              </a:ext>
            </a:extLst>
          </p:cNvPr>
          <p:cNvGrpSpPr/>
          <p:nvPr userDrawn="1"/>
        </p:nvGrpSpPr>
        <p:grpSpPr>
          <a:xfrm>
            <a:off x="364567" y="4515791"/>
            <a:ext cx="686268" cy="222250"/>
            <a:chOff x="3793624" y="3656629"/>
            <a:chExt cx="1730376" cy="560388"/>
          </a:xfrm>
        </p:grpSpPr>
        <p:sp>
          <p:nvSpPr>
            <p:cNvPr id="40" name="Freeform 17">
              <a:extLst>
                <a:ext uri="{FF2B5EF4-FFF2-40B4-BE49-F238E27FC236}">
                  <a16:creationId xmlns:a16="http://schemas.microsoft.com/office/drawing/2014/main" id="{76C8188D-9231-754E-BD97-FA5F25509E4E}"/>
                </a:ext>
              </a:extLst>
            </p:cNvPr>
            <p:cNvSpPr>
              <a:spLocks/>
            </p:cNvSpPr>
            <p:nvPr/>
          </p:nvSpPr>
          <p:spPr bwMode="auto">
            <a:xfrm>
              <a:off x="4228599" y="36677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
              <a:extLst>
                <a:ext uri="{FF2B5EF4-FFF2-40B4-BE49-F238E27FC236}">
                  <a16:creationId xmlns:a16="http://schemas.microsoft.com/office/drawing/2014/main" id="{B4614354-208E-7F47-A5AE-90C5F3D4D595}"/>
                </a:ext>
              </a:extLst>
            </p:cNvPr>
            <p:cNvSpPr>
              <a:spLocks/>
            </p:cNvSpPr>
            <p:nvPr/>
          </p:nvSpPr>
          <p:spPr bwMode="auto">
            <a:xfrm>
              <a:off x="4766762" y="3666154"/>
              <a:ext cx="234950" cy="550863"/>
            </a:xfrm>
            <a:custGeom>
              <a:avLst/>
              <a:gdLst>
                <a:gd name="T0" fmla="*/ 148 w 148"/>
                <a:gd name="T1" fmla="*/ 0 h 347"/>
                <a:gd name="T2" fmla="*/ 73 w 148"/>
                <a:gd name="T3" fmla="*/ 0 h 347"/>
                <a:gd name="T4" fmla="*/ 0 w 148"/>
                <a:gd name="T5" fmla="*/ 347 h 347"/>
                <a:gd name="T6" fmla="*/ 76 w 148"/>
                <a:gd name="T7" fmla="*/ 347 h 347"/>
                <a:gd name="T8" fmla="*/ 148 w 148"/>
                <a:gd name="T9" fmla="*/ 0 h 347"/>
              </a:gdLst>
              <a:ahLst/>
              <a:cxnLst>
                <a:cxn ang="0">
                  <a:pos x="T0" y="T1"/>
                </a:cxn>
                <a:cxn ang="0">
                  <a:pos x="T2" y="T3"/>
                </a:cxn>
                <a:cxn ang="0">
                  <a:pos x="T4" y="T5"/>
                </a:cxn>
                <a:cxn ang="0">
                  <a:pos x="T6" y="T7"/>
                </a:cxn>
                <a:cxn ang="0">
                  <a:pos x="T8" y="T9"/>
                </a:cxn>
              </a:cxnLst>
              <a:rect l="0" t="0" r="r" b="b"/>
              <a:pathLst>
                <a:path w="148" h="347">
                  <a:moveTo>
                    <a:pt x="148" y="0"/>
                  </a:moveTo>
                  <a:lnTo>
                    <a:pt x="73" y="0"/>
                  </a:lnTo>
                  <a:lnTo>
                    <a:pt x="0" y="347"/>
                  </a:lnTo>
                  <a:lnTo>
                    <a:pt x="76" y="347"/>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
              <a:extLst>
                <a:ext uri="{FF2B5EF4-FFF2-40B4-BE49-F238E27FC236}">
                  <a16:creationId xmlns:a16="http://schemas.microsoft.com/office/drawing/2014/main" id="{A041828F-F520-7F46-B819-B207A909933D}"/>
                </a:ext>
              </a:extLst>
            </p:cNvPr>
            <p:cNvSpPr>
              <a:spLocks/>
            </p:cNvSpPr>
            <p:nvPr/>
          </p:nvSpPr>
          <p:spPr bwMode="auto">
            <a:xfrm>
              <a:off x="5006474" y="3666154"/>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
              <a:extLst>
                <a:ext uri="{FF2B5EF4-FFF2-40B4-BE49-F238E27FC236}">
                  <a16:creationId xmlns:a16="http://schemas.microsoft.com/office/drawing/2014/main" id="{9FF2D66E-B276-BA4D-89AA-16441673DDD5}"/>
                </a:ext>
              </a:extLst>
            </p:cNvPr>
            <p:cNvSpPr>
              <a:spLocks/>
            </p:cNvSpPr>
            <p:nvPr/>
          </p:nvSpPr>
          <p:spPr bwMode="auto">
            <a:xfrm>
              <a:off x="3793624" y="36566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
              <a:extLst>
                <a:ext uri="{FF2B5EF4-FFF2-40B4-BE49-F238E27FC236}">
                  <a16:creationId xmlns:a16="http://schemas.microsoft.com/office/drawing/2014/main" id="{1F2E7195-A8F0-9E42-BCDF-02312C13B9FB}"/>
                </a:ext>
              </a:extLst>
            </p:cNvPr>
            <p:cNvSpPr>
              <a:spLocks noEditPoints="1"/>
            </p:cNvSpPr>
            <p:nvPr/>
          </p:nvSpPr>
          <p:spPr bwMode="auto">
            <a:xfrm>
              <a:off x="5463674" y="41503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5"/>
                    <a:pt x="48" y="30"/>
                    <a:pt x="48" y="19"/>
                  </a:cubicBezTo>
                  <a:cubicBezTo>
                    <a:pt x="48" y="6"/>
                    <a:pt x="40" y="0"/>
                    <a:pt x="25" y="0"/>
                  </a:cubicBezTo>
                  <a:lnTo>
                    <a:pt x="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2">
              <a:extLst>
                <a:ext uri="{FF2B5EF4-FFF2-40B4-BE49-F238E27FC236}">
                  <a16:creationId xmlns:a16="http://schemas.microsoft.com/office/drawing/2014/main" id="{FFF8B789-6963-B745-A983-E782D62AE70A}"/>
                </a:ext>
              </a:extLst>
            </p:cNvPr>
            <p:cNvSpPr>
              <a:spLocks noEditPoints="1"/>
            </p:cNvSpPr>
            <p:nvPr/>
          </p:nvSpPr>
          <p:spPr bwMode="auto">
            <a:xfrm>
              <a:off x="5436687" y="4131291"/>
              <a:ext cx="87313" cy="85725"/>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E7705A3D-75AA-0B4C-90A9-6A4F0B48ACA9}"/>
              </a:ext>
            </a:extLst>
          </p:cNvPr>
          <p:cNvGrpSpPr/>
          <p:nvPr userDrawn="1"/>
        </p:nvGrpSpPr>
        <p:grpSpPr>
          <a:xfrm flipH="1">
            <a:off x="6437134" y="287149"/>
            <a:ext cx="2706866" cy="1804581"/>
            <a:chOff x="1514745" y="4504958"/>
            <a:chExt cx="518696" cy="345798"/>
          </a:xfrm>
        </p:grpSpPr>
        <p:sp>
          <p:nvSpPr>
            <p:cNvPr id="24" name="Freeform 23">
              <a:extLst>
                <a:ext uri="{FF2B5EF4-FFF2-40B4-BE49-F238E27FC236}">
                  <a16:creationId xmlns:a16="http://schemas.microsoft.com/office/drawing/2014/main" id="{7A61B818-FADE-6049-9E47-05E1A1B70B02}"/>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a:extLst>
                <a:ext uri="{FF2B5EF4-FFF2-40B4-BE49-F238E27FC236}">
                  <a16:creationId xmlns:a16="http://schemas.microsoft.com/office/drawing/2014/main" id="{64B7C015-4646-A844-8928-E16ABFEB89FD}"/>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a:extLst>
                <a:ext uri="{FF2B5EF4-FFF2-40B4-BE49-F238E27FC236}">
                  <a16:creationId xmlns:a16="http://schemas.microsoft.com/office/drawing/2014/main" id="{E8B47317-EAE3-9A4A-9E1E-A2FDB3A34A44}"/>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a:extLst>
                <a:ext uri="{FF2B5EF4-FFF2-40B4-BE49-F238E27FC236}">
                  <a16:creationId xmlns:a16="http://schemas.microsoft.com/office/drawing/2014/main" id="{DCB97164-DBCB-7244-89F9-AA83D1C4CAC5}"/>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CE5DF643-6C7D-5743-A1DC-E0605E2F0C10}"/>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a:extLst>
              <a:ext uri="{FF2B5EF4-FFF2-40B4-BE49-F238E27FC236}">
                <a16:creationId xmlns:a16="http://schemas.microsoft.com/office/drawing/2014/main" id="{E4725444-76FB-AD43-9C42-A7DD6AD218FE}"/>
              </a:ext>
            </a:extLst>
          </p:cNvPr>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bg1"/>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#5 </a:t>
            </a:r>
            <a:br>
              <a:rPr lang="en-US" dirty="0"/>
            </a:br>
            <a:r>
              <a:rPr lang="en-US" dirty="0"/>
              <a:t>Gill Sans MT Regular</a:t>
            </a:r>
            <a:br>
              <a:rPr lang="en-US" dirty="0"/>
            </a:br>
            <a:r>
              <a:rPr lang="en-US" dirty="0"/>
              <a:t>42 Pt White</a:t>
            </a:r>
          </a:p>
        </p:txBody>
      </p:sp>
      <p:sp>
        <p:nvSpPr>
          <p:cNvPr id="21" name="Text Placeholder 7">
            <a:extLst>
              <a:ext uri="{FF2B5EF4-FFF2-40B4-BE49-F238E27FC236}">
                <a16:creationId xmlns:a16="http://schemas.microsoft.com/office/drawing/2014/main" id="{A1FB93AD-DD33-294F-B214-393C4812665E}"/>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bg1"/>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White</a:t>
            </a:r>
          </a:p>
        </p:txBody>
      </p:sp>
    </p:spTree>
    <p:extLst>
      <p:ext uri="{BB962C8B-B14F-4D97-AF65-F5344CB8AC3E}">
        <p14:creationId xmlns:p14="http://schemas.microsoft.com/office/powerpoint/2010/main" val="3808850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18" name="Group 17">
            <a:extLst>
              <a:ext uri="{FF2B5EF4-FFF2-40B4-BE49-F238E27FC236}">
                <a16:creationId xmlns:a16="http://schemas.microsoft.com/office/drawing/2014/main" id="{B6D93D88-F079-D140-A949-D2F614C8B127}"/>
              </a:ext>
            </a:extLst>
          </p:cNvPr>
          <p:cNvGrpSpPr/>
          <p:nvPr userDrawn="1"/>
        </p:nvGrpSpPr>
        <p:grpSpPr>
          <a:xfrm>
            <a:off x="356547" y="4511539"/>
            <a:ext cx="697421" cy="226502"/>
            <a:chOff x="3793624" y="2323129"/>
            <a:chExt cx="1730376" cy="561975"/>
          </a:xfrm>
          <a:solidFill>
            <a:schemeClr val="accent2"/>
          </a:solidFill>
        </p:grpSpPr>
        <p:sp>
          <p:nvSpPr>
            <p:cNvPr id="19" name="Freeform 11">
              <a:extLst>
                <a:ext uri="{FF2B5EF4-FFF2-40B4-BE49-F238E27FC236}">
                  <a16:creationId xmlns:a16="http://schemas.microsoft.com/office/drawing/2014/main" id="{3802ED57-3A71-CB49-A039-914DA688A772}"/>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FA818D95-A01E-F142-9885-EFD83CC2735C}"/>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AC5EBE70-323D-2A48-B80F-0C9518FB1560}"/>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A626C0A5-D4DC-5A49-8AD9-516A7A16D240}"/>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5">
              <a:extLst>
                <a:ext uri="{FF2B5EF4-FFF2-40B4-BE49-F238E27FC236}">
                  <a16:creationId xmlns:a16="http://schemas.microsoft.com/office/drawing/2014/main" id="{5AA88954-F02B-F443-B75A-DAC9A964F481}"/>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6">
              <a:extLst>
                <a:ext uri="{FF2B5EF4-FFF2-40B4-BE49-F238E27FC236}">
                  <a16:creationId xmlns:a16="http://schemas.microsoft.com/office/drawing/2014/main" id="{36CC9D84-A4D1-2D47-8D15-E7F354BD9A36}"/>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27310AE1-67D9-F24E-94DA-85DCED5B0350}"/>
              </a:ext>
            </a:extLst>
          </p:cNvPr>
          <p:cNvGrpSpPr/>
          <p:nvPr userDrawn="1"/>
        </p:nvGrpSpPr>
        <p:grpSpPr>
          <a:xfrm flipH="1">
            <a:off x="5534845" y="3056717"/>
            <a:ext cx="3609152" cy="1804587"/>
            <a:chOff x="1514745" y="4504958"/>
            <a:chExt cx="691594" cy="345799"/>
          </a:xfrm>
        </p:grpSpPr>
        <p:sp>
          <p:nvSpPr>
            <p:cNvPr id="40" name="Freeform 39">
              <a:extLst>
                <a:ext uri="{FF2B5EF4-FFF2-40B4-BE49-F238E27FC236}">
                  <a16:creationId xmlns:a16="http://schemas.microsoft.com/office/drawing/2014/main" id="{B12E3BD9-6AC1-814E-82D6-533D8040ADBE}"/>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85F334FC-D5A0-FE49-8E37-552261A1DC52}"/>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B9AC8821-2EEF-854C-AEA6-21AC8DD57FFB}"/>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FE8083DB-01ED-344E-8E9E-F5023D2735AA}"/>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117314A7-655C-8045-A989-732985391E56}"/>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a:extLst>
                <a:ext uri="{FF2B5EF4-FFF2-40B4-BE49-F238E27FC236}">
                  <a16:creationId xmlns:a16="http://schemas.microsoft.com/office/drawing/2014/main" id="{F477CA9A-3ABE-B548-8831-FBC0963DBD57}"/>
                </a:ext>
              </a:extLst>
            </p:cNvPr>
            <p:cNvSpPr/>
            <p:nvPr userDrawn="1"/>
          </p:nvSpPr>
          <p:spPr>
            <a:xfrm rot="5400000">
              <a:off x="2033440" y="46778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3" name="Title 1">
            <a:extLst>
              <a:ext uri="{FF2B5EF4-FFF2-40B4-BE49-F238E27FC236}">
                <a16:creationId xmlns:a16="http://schemas.microsoft.com/office/drawing/2014/main" id="{2E1F5364-BD46-9C42-9407-A8E4DDB5D500}"/>
              </a:ext>
            </a:extLst>
          </p:cNvPr>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accent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#6 </a:t>
            </a:r>
            <a:br>
              <a:rPr lang="en-US" dirty="0"/>
            </a:br>
            <a:r>
              <a:rPr lang="en-US" dirty="0"/>
              <a:t>Gill Sans MT Regular</a:t>
            </a:r>
            <a:br>
              <a:rPr lang="en-US" dirty="0"/>
            </a:br>
            <a:r>
              <a:rPr lang="en-US" dirty="0"/>
              <a:t>42 Pt Gray</a:t>
            </a:r>
          </a:p>
        </p:txBody>
      </p:sp>
      <p:sp>
        <p:nvSpPr>
          <p:cNvPr id="24" name="Text Placeholder 7">
            <a:extLst>
              <a:ext uri="{FF2B5EF4-FFF2-40B4-BE49-F238E27FC236}">
                <a16:creationId xmlns:a16="http://schemas.microsoft.com/office/drawing/2014/main" id="{F65F9067-2D3C-2246-9CDD-5B216DAFDEF6}"/>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Gray</a:t>
            </a:r>
          </a:p>
        </p:txBody>
      </p:sp>
    </p:spTree>
    <p:extLst>
      <p:ext uri="{BB962C8B-B14F-4D97-AF65-F5344CB8AC3E}">
        <p14:creationId xmlns:p14="http://schemas.microsoft.com/office/powerpoint/2010/main" val="2359184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grpSp>
        <p:nvGrpSpPr>
          <p:cNvPr id="20" name="Group 19">
            <a:extLst>
              <a:ext uri="{FF2B5EF4-FFF2-40B4-BE49-F238E27FC236}">
                <a16:creationId xmlns:a16="http://schemas.microsoft.com/office/drawing/2014/main" id="{05A949D4-1887-5941-862E-071F8F89077D}"/>
              </a:ext>
            </a:extLst>
          </p:cNvPr>
          <p:cNvGrpSpPr/>
          <p:nvPr userDrawn="1"/>
        </p:nvGrpSpPr>
        <p:grpSpPr>
          <a:xfrm>
            <a:off x="356547" y="4511539"/>
            <a:ext cx="697421" cy="226502"/>
            <a:chOff x="3793624" y="2323129"/>
            <a:chExt cx="1730376" cy="561975"/>
          </a:xfrm>
          <a:solidFill>
            <a:schemeClr val="accent2"/>
          </a:solidFill>
        </p:grpSpPr>
        <p:sp>
          <p:nvSpPr>
            <p:cNvPr id="21" name="Freeform 11">
              <a:extLst>
                <a:ext uri="{FF2B5EF4-FFF2-40B4-BE49-F238E27FC236}">
                  <a16:creationId xmlns:a16="http://schemas.microsoft.com/office/drawing/2014/main" id="{7281BFE1-01B5-ED44-BB30-5663F9449531}"/>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A3A04A45-2F9C-5B41-9DF3-FCB83A5235D4}"/>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3DAFD1C3-1D03-5440-A88C-0AD61527E1D9}"/>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id="{F7B1222C-F541-C844-B29D-E9CC48C35637}"/>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5">
              <a:extLst>
                <a:ext uri="{FF2B5EF4-FFF2-40B4-BE49-F238E27FC236}">
                  <a16:creationId xmlns:a16="http://schemas.microsoft.com/office/drawing/2014/main" id="{3E4984E7-02CA-294B-8F99-EA98C572BF82}"/>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
              <a:extLst>
                <a:ext uri="{FF2B5EF4-FFF2-40B4-BE49-F238E27FC236}">
                  <a16:creationId xmlns:a16="http://schemas.microsoft.com/office/drawing/2014/main" id="{BF88D68D-5033-EE4F-AC2C-8A6826C4E74A}"/>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4" name="Group 93">
            <a:extLst>
              <a:ext uri="{FF2B5EF4-FFF2-40B4-BE49-F238E27FC236}">
                <a16:creationId xmlns:a16="http://schemas.microsoft.com/office/drawing/2014/main" id="{763E1CEF-02FC-B244-919A-38F4388D7DA9}"/>
              </a:ext>
            </a:extLst>
          </p:cNvPr>
          <p:cNvGrpSpPr/>
          <p:nvPr userDrawn="1"/>
        </p:nvGrpSpPr>
        <p:grpSpPr>
          <a:xfrm flipH="1">
            <a:off x="6437134" y="287149"/>
            <a:ext cx="2706866" cy="1804581"/>
            <a:chOff x="1514745" y="4504958"/>
            <a:chExt cx="518696" cy="345798"/>
          </a:xfrm>
        </p:grpSpPr>
        <p:sp>
          <p:nvSpPr>
            <p:cNvPr id="95" name="Freeform 94">
              <a:extLst>
                <a:ext uri="{FF2B5EF4-FFF2-40B4-BE49-F238E27FC236}">
                  <a16:creationId xmlns:a16="http://schemas.microsoft.com/office/drawing/2014/main" id="{9CDF1DAB-D79D-6F4C-B220-1F3D8A1FF207}"/>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95">
              <a:extLst>
                <a:ext uri="{FF2B5EF4-FFF2-40B4-BE49-F238E27FC236}">
                  <a16:creationId xmlns:a16="http://schemas.microsoft.com/office/drawing/2014/main" id="{114A4CE3-4ECE-2546-A60B-DF4000FD5950}"/>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96">
              <a:extLst>
                <a:ext uri="{FF2B5EF4-FFF2-40B4-BE49-F238E27FC236}">
                  <a16:creationId xmlns:a16="http://schemas.microsoft.com/office/drawing/2014/main" id="{1138A640-BCB9-5E49-A464-C296B5B39934}"/>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97">
              <a:extLst>
                <a:ext uri="{FF2B5EF4-FFF2-40B4-BE49-F238E27FC236}">
                  <a16:creationId xmlns:a16="http://schemas.microsoft.com/office/drawing/2014/main" id="{E9C5BD75-D994-4349-A71E-191873A62BBD}"/>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a:extLst>
                <a:ext uri="{FF2B5EF4-FFF2-40B4-BE49-F238E27FC236}">
                  <a16:creationId xmlns:a16="http://schemas.microsoft.com/office/drawing/2014/main" id="{7DEEAE7B-7949-CB49-B673-65AADC1552C7}"/>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
            <a:extLst>
              <a:ext uri="{FF2B5EF4-FFF2-40B4-BE49-F238E27FC236}">
                <a16:creationId xmlns:a16="http://schemas.microsoft.com/office/drawing/2014/main" id="{3A897DEA-A51C-7743-ADAD-EA3218BE2CD1}"/>
              </a:ext>
            </a:extLst>
          </p:cNvPr>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#7 </a:t>
            </a:r>
            <a:br>
              <a:rPr lang="en-US" dirty="0"/>
            </a:br>
            <a:r>
              <a:rPr lang="en-US" dirty="0"/>
              <a:t>Gill Sans MT Regular</a:t>
            </a:r>
            <a:br>
              <a:rPr lang="en-US" dirty="0"/>
            </a:br>
            <a:r>
              <a:rPr lang="en-US" dirty="0"/>
              <a:t>42 Pt Blue</a:t>
            </a:r>
          </a:p>
        </p:txBody>
      </p:sp>
      <p:sp>
        <p:nvSpPr>
          <p:cNvPr id="19" name="Text Placeholder 7">
            <a:extLst>
              <a:ext uri="{FF2B5EF4-FFF2-40B4-BE49-F238E27FC236}">
                <a16:creationId xmlns:a16="http://schemas.microsoft.com/office/drawing/2014/main" id="{285739D5-A1BC-F747-A4DE-E94F2F8925E8}"/>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Gray</a:t>
            </a:r>
          </a:p>
        </p:txBody>
      </p:sp>
    </p:spTree>
    <p:extLst>
      <p:ext uri="{BB962C8B-B14F-4D97-AF65-F5344CB8AC3E}">
        <p14:creationId xmlns:p14="http://schemas.microsoft.com/office/powerpoint/2010/main" val="1953326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8">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18" name="Group 17">
            <a:extLst>
              <a:ext uri="{FF2B5EF4-FFF2-40B4-BE49-F238E27FC236}">
                <a16:creationId xmlns:a16="http://schemas.microsoft.com/office/drawing/2014/main" id="{BC2FF6E9-C428-024C-913C-ECF9C12A2AFB}"/>
              </a:ext>
            </a:extLst>
          </p:cNvPr>
          <p:cNvGrpSpPr/>
          <p:nvPr userDrawn="1"/>
        </p:nvGrpSpPr>
        <p:grpSpPr>
          <a:xfrm>
            <a:off x="356547" y="4511539"/>
            <a:ext cx="697421" cy="226502"/>
            <a:chOff x="3793624" y="2323129"/>
            <a:chExt cx="1730376" cy="561975"/>
          </a:xfrm>
          <a:solidFill>
            <a:schemeClr val="accent2"/>
          </a:solidFill>
        </p:grpSpPr>
        <p:sp>
          <p:nvSpPr>
            <p:cNvPr id="19" name="Freeform 11">
              <a:extLst>
                <a:ext uri="{FF2B5EF4-FFF2-40B4-BE49-F238E27FC236}">
                  <a16:creationId xmlns:a16="http://schemas.microsoft.com/office/drawing/2014/main" id="{486ADBB5-E878-5D41-B5F4-C44869144882}"/>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B03BE3AF-3677-AB4C-894F-C6B3FA4943F9}"/>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C16E3076-A40C-DA4F-A08C-AF08E44B86F0}"/>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DC7BABAA-9DA4-7445-BCC9-56DC4356E98D}"/>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5">
              <a:extLst>
                <a:ext uri="{FF2B5EF4-FFF2-40B4-BE49-F238E27FC236}">
                  <a16:creationId xmlns:a16="http://schemas.microsoft.com/office/drawing/2014/main" id="{9FDAB606-9C64-784C-9832-34331C595A0C}"/>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6">
              <a:extLst>
                <a:ext uri="{FF2B5EF4-FFF2-40B4-BE49-F238E27FC236}">
                  <a16:creationId xmlns:a16="http://schemas.microsoft.com/office/drawing/2014/main" id="{977A6090-4E06-D342-8862-3823A4D2ADBC}"/>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3B84ECDD-FE34-5148-AA07-2CC4BAA5E31C}"/>
              </a:ext>
            </a:extLst>
          </p:cNvPr>
          <p:cNvGrpSpPr/>
          <p:nvPr userDrawn="1"/>
        </p:nvGrpSpPr>
        <p:grpSpPr>
          <a:xfrm rot="10800000" flipH="1" flipV="1">
            <a:off x="4629725" y="2210232"/>
            <a:ext cx="4513998" cy="2706878"/>
            <a:chOff x="3761291" y="1582184"/>
            <a:chExt cx="4513998" cy="2706878"/>
          </a:xfrm>
        </p:grpSpPr>
        <p:sp>
          <p:nvSpPr>
            <p:cNvPr id="24" name="Freeform 23">
              <a:extLst>
                <a:ext uri="{FF2B5EF4-FFF2-40B4-BE49-F238E27FC236}">
                  <a16:creationId xmlns:a16="http://schemas.microsoft.com/office/drawing/2014/main" id="{988BB076-0006-F146-B643-72B9A27E67B7}"/>
                </a:ext>
              </a:extLst>
            </p:cNvPr>
            <p:cNvSpPr/>
            <p:nvPr userDrawn="1"/>
          </p:nvSpPr>
          <p:spPr>
            <a:xfrm flipH="1">
              <a:off x="4663580" y="1582185"/>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CFB83B22-CC64-BD4A-91FE-ED46C205510D}"/>
                </a:ext>
              </a:extLst>
            </p:cNvPr>
            <p:cNvSpPr/>
            <p:nvPr userDrawn="1"/>
          </p:nvSpPr>
          <p:spPr>
            <a:xfrm rot="16200000" flipH="1">
              <a:off x="3761290" y="1582185"/>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a:extLst>
                <a:ext uri="{FF2B5EF4-FFF2-40B4-BE49-F238E27FC236}">
                  <a16:creationId xmlns:a16="http://schemas.microsoft.com/office/drawing/2014/main" id="{E8909465-8B5F-BD43-A4C8-5E6574100D13}"/>
                </a:ext>
              </a:extLst>
            </p:cNvPr>
            <p:cNvSpPr/>
            <p:nvPr userDrawn="1"/>
          </p:nvSpPr>
          <p:spPr>
            <a:xfrm rot="10800000" flipH="1">
              <a:off x="5568425" y="3386771"/>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8E61D735-BAD3-D943-8BB3-40ACF930E6F4}"/>
                </a:ext>
              </a:extLst>
            </p:cNvPr>
            <p:cNvSpPr/>
            <p:nvPr userDrawn="1"/>
          </p:nvSpPr>
          <p:spPr>
            <a:xfrm rot="5400000" flipH="1">
              <a:off x="6470716" y="3386771"/>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F09D499E-08EC-BF40-9055-3F38860AEA15}"/>
                </a:ext>
              </a:extLst>
            </p:cNvPr>
            <p:cNvSpPr/>
            <p:nvPr userDrawn="1"/>
          </p:nvSpPr>
          <p:spPr>
            <a:xfrm flipH="1">
              <a:off x="7372999"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80114F38-B19A-E745-BA4E-4FAECF7E25F6}"/>
                </a:ext>
              </a:extLst>
            </p:cNvPr>
            <p:cNvSpPr/>
            <p:nvPr userDrawn="1"/>
          </p:nvSpPr>
          <p:spPr>
            <a:xfrm rot="16200000" flipH="1">
              <a:off x="6470709" y="2484480"/>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E7DA4ECD-8842-2840-B103-A0E91C6AA94C}"/>
                </a:ext>
              </a:extLst>
            </p:cNvPr>
            <p:cNvSpPr/>
            <p:nvPr userDrawn="1"/>
          </p:nvSpPr>
          <p:spPr>
            <a:xfrm rot="10800000" flipH="1">
              <a:off x="4663576"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itle 1">
            <a:extLst>
              <a:ext uri="{FF2B5EF4-FFF2-40B4-BE49-F238E27FC236}">
                <a16:creationId xmlns:a16="http://schemas.microsoft.com/office/drawing/2014/main" id="{EC07A217-6D03-4C4C-AC09-2336CBA4F40C}"/>
              </a:ext>
            </a:extLst>
          </p:cNvPr>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#8 </a:t>
            </a:r>
            <a:br>
              <a:rPr lang="en-US" dirty="0"/>
            </a:br>
            <a:r>
              <a:rPr lang="en-US" dirty="0"/>
              <a:t>Gill Sans MT Regular</a:t>
            </a:r>
            <a:br>
              <a:rPr lang="en-US" dirty="0"/>
            </a:br>
            <a:r>
              <a:rPr lang="en-US" dirty="0"/>
              <a:t>42 Pt Blue</a:t>
            </a:r>
          </a:p>
        </p:txBody>
      </p:sp>
      <p:sp>
        <p:nvSpPr>
          <p:cNvPr id="32" name="Text Placeholder 7">
            <a:extLst>
              <a:ext uri="{FF2B5EF4-FFF2-40B4-BE49-F238E27FC236}">
                <a16:creationId xmlns:a16="http://schemas.microsoft.com/office/drawing/2014/main" id="{D9B5B309-7826-174C-AE4B-341255FD0196}"/>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Gray</a:t>
            </a:r>
          </a:p>
        </p:txBody>
      </p:sp>
    </p:spTree>
    <p:extLst>
      <p:ext uri="{BB962C8B-B14F-4D97-AF65-F5344CB8AC3E}">
        <p14:creationId xmlns:p14="http://schemas.microsoft.com/office/powerpoint/2010/main" val="4109152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9">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1" name="Title 1"/>
          <p:cNvSpPr>
            <a:spLocks noGrp="1"/>
          </p:cNvSpPr>
          <p:nvPr>
            <p:ph type="ctrTitle" hasCustomPrompt="1"/>
          </p:nvPr>
        </p:nvSpPr>
        <p:spPr>
          <a:xfrm>
            <a:off x="3647308" y="2756592"/>
            <a:ext cx="5191892" cy="1641602"/>
          </a:xfrm>
          <a:prstGeom prst="rect">
            <a:avLst/>
          </a:prstGeom>
        </p:spPr>
        <p:txBody>
          <a:bodyPr lIns="0" tIns="0" rIns="0" bIns="0" anchor="ctr" anchorCtr="0">
            <a:normAutofit/>
          </a:bodyPr>
          <a:lstStyle>
            <a:lvl1pPr algn="l">
              <a:lnSpc>
                <a:spcPts val="4340"/>
              </a:lnSpc>
              <a:defRPr sz="4200" b="0" i="0" cap="none" spc="90" baseline="0">
                <a:solidFill>
                  <a:schemeClr val="bg1"/>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#9</a:t>
            </a:r>
            <a:br>
              <a:rPr lang="en-US" dirty="0"/>
            </a:br>
            <a:r>
              <a:rPr lang="en-US" dirty="0"/>
              <a:t>Gill Sans MT Regular 42 Pt White</a:t>
            </a:r>
          </a:p>
        </p:txBody>
      </p:sp>
      <p:sp>
        <p:nvSpPr>
          <p:cNvPr id="30" name="Text Placeholder 7">
            <a:extLst>
              <a:ext uri="{FF2B5EF4-FFF2-40B4-BE49-F238E27FC236}">
                <a16:creationId xmlns:a16="http://schemas.microsoft.com/office/drawing/2014/main" id="{2C99FB3D-ACEA-0541-90EC-C6E0270A2919}"/>
              </a:ext>
            </a:extLst>
          </p:cNvPr>
          <p:cNvSpPr>
            <a:spLocks noGrp="1"/>
          </p:cNvSpPr>
          <p:nvPr>
            <p:ph type="body" sz="quarter" idx="10" hasCustomPrompt="1"/>
          </p:nvPr>
        </p:nvSpPr>
        <p:spPr>
          <a:xfrm>
            <a:off x="3647308" y="4397818"/>
            <a:ext cx="5191893" cy="612447"/>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bg1"/>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a:t>
            </a:r>
            <a:br>
              <a:rPr lang="en-US" dirty="0"/>
            </a:br>
            <a:r>
              <a:rPr lang="en-US" dirty="0"/>
              <a:t>Gill Sans MT Regular 12 pt. White</a:t>
            </a:r>
          </a:p>
        </p:txBody>
      </p:sp>
      <p:grpSp>
        <p:nvGrpSpPr>
          <p:cNvPr id="28" name="Group 27">
            <a:extLst>
              <a:ext uri="{FF2B5EF4-FFF2-40B4-BE49-F238E27FC236}">
                <a16:creationId xmlns:a16="http://schemas.microsoft.com/office/drawing/2014/main" id="{2CFAF53C-18C2-3B43-87DB-A31D7F5658B9}"/>
              </a:ext>
            </a:extLst>
          </p:cNvPr>
          <p:cNvGrpSpPr/>
          <p:nvPr userDrawn="1"/>
        </p:nvGrpSpPr>
        <p:grpSpPr>
          <a:xfrm>
            <a:off x="364567" y="4515791"/>
            <a:ext cx="686268" cy="222250"/>
            <a:chOff x="3793624" y="3656629"/>
            <a:chExt cx="1730376" cy="560388"/>
          </a:xfrm>
        </p:grpSpPr>
        <p:sp>
          <p:nvSpPr>
            <p:cNvPr id="29" name="Freeform 17">
              <a:extLst>
                <a:ext uri="{FF2B5EF4-FFF2-40B4-BE49-F238E27FC236}">
                  <a16:creationId xmlns:a16="http://schemas.microsoft.com/office/drawing/2014/main" id="{2457015A-D11D-1F4A-9465-8329536B6878}"/>
                </a:ext>
              </a:extLst>
            </p:cNvPr>
            <p:cNvSpPr>
              <a:spLocks/>
            </p:cNvSpPr>
            <p:nvPr/>
          </p:nvSpPr>
          <p:spPr bwMode="auto">
            <a:xfrm>
              <a:off x="4228599" y="36677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DE6F4F1E-3A94-B946-8F7E-072DBF93E7F3}"/>
                </a:ext>
              </a:extLst>
            </p:cNvPr>
            <p:cNvSpPr>
              <a:spLocks/>
            </p:cNvSpPr>
            <p:nvPr/>
          </p:nvSpPr>
          <p:spPr bwMode="auto">
            <a:xfrm>
              <a:off x="4766762" y="3666154"/>
              <a:ext cx="234950" cy="550863"/>
            </a:xfrm>
            <a:custGeom>
              <a:avLst/>
              <a:gdLst>
                <a:gd name="T0" fmla="*/ 148 w 148"/>
                <a:gd name="T1" fmla="*/ 0 h 347"/>
                <a:gd name="T2" fmla="*/ 73 w 148"/>
                <a:gd name="T3" fmla="*/ 0 h 347"/>
                <a:gd name="T4" fmla="*/ 0 w 148"/>
                <a:gd name="T5" fmla="*/ 347 h 347"/>
                <a:gd name="T6" fmla="*/ 76 w 148"/>
                <a:gd name="T7" fmla="*/ 347 h 347"/>
                <a:gd name="T8" fmla="*/ 148 w 148"/>
                <a:gd name="T9" fmla="*/ 0 h 347"/>
              </a:gdLst>
              <a:ahLst/>
              <a:cxnLst>
                <a:cxn ang="0">
                  <a:pos x="T0" y="T1"/>
                </a:cxn>
                <a:cxn ang="0">
                  <a:pos x="T2" y="T3"/>
                </a:cxn>
                <a:cxn ang="0">
                  <a:pos x="T4" y="T5"/>
                </a:cxn>
                <a:cxn ang="0">
                  <a:pos x="T6" y="T7"/>
                </a:cxn>
                <a:cxn ang="0">
                  <a:pos x="T8" y="T9"/>
                </a:cxn>
              </a:cxnLst>
              <a:rect l="0" t="0" r="r" b="b"/>
              <a:pathLst>
                <a:path w="148" h="347">
                  <a:moveTo>
                    <a:pt x="148" y="0"/>
                  </a:moveTo>
                  <a:lnTo>
                    <a:pt x="73" y="0"/>
                  </a:lnTo>
                  <a:lnTo>
                    <a:pt x="0" y="347"/>
                  </a:lnTo>
                  <a:lnTo>
                    <a:pt x="76" y="347"/>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a:extLst>
                <a:ext uri="{FF2B5EF4-FFF2-40B4-BE49-F238E27FC236}">
                  <a16:creationId xmlns:a16="http://schemas.microsoft.com/office/drawing/2014/main" id="{F33D9CA5-84CD-1340-8B57-2877D672A470}"/>
                </a:ext>
              </a:extLst>
            </p:cNvPr>
            <p:cNvSpPr>
              <a:spLocks/>
            </p:cNvSpPr>
            <p:nvPr/>
          </p:nvSpPr>
          <p:spPr bwMode="auto">
            <a:xfrm>
              <a:off x="5006474" y="3666154"/>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a:extLst>
                <a:ext uri="{FF2B5EF4-FFF2-40B4-BE49-F238E27FC236}">
                  <a16:creationId xmlns:a16="http://schemas.microsoft.com/office/drawing/2014/main" id="{C1312D41-79B8-BC42-868E-26D4E82BE76B}"/>
                </a:ext>
              </a:extLst>
            </p:cNvPr>
            <p:cNvSpPr>
              <a:spLocks/>
            </p:cNvSpPr>
            <p:nvPr/>
          </p:nvSpPr>
          <p:spPr bwMode="auto">
            <a:xfrm>
              <a:off x="3793624" y="36566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a:extLst>
                <a:ext uri="{FF2B5EF4-FFF2-40B4-BE49-F238E27FC236}">
                  <a16:creationId xmlns:a16="http://schemas.microsoft.com/office/drawing/2014/main" id="{EDA5C5F3-172D-4F4A-830E-702B7880442C}"/>
                </a:ext>
              </a:extLst>
            </p:cNvPr>
            <p:cNvSpPr>
              <a:spLocks noEditPoints="1"/>
            </p:cNvSpPr>
            <p:nvPr/>
          </p:nvSpPr>
          <p:spPr bwMode="auto">
            <a:xfrm>
              <a:off x="5463674" y="41503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5"/>
                    <a:pt x="48" y="30"/>
                    <a:pt x="48" y="19"/>
                  </a:cubicBezTo>
                  <a:cubicBezTo>
                    <a:pt x="48" y="6"/>
                    <a:pt x="40" y="0"/>
                    <a:pt x="25" y="0"/>
                  </a:cubicBezTo>
                  <a:lnTo>
                    <a:pt x="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a:extLst>
                <a:ext uri="{FF2B5EF4-FFF2-40B4-BE49-F238E27FC236}">
                  <a16:creationId xmlns:a16="http://schemas.microsoft.com/office/drawing/2014/main" id="{8D64C8D6-3F5B-7F43-92E8-67173E49A7DF}"/>
                </a:ext>
              </a:extLst>
            </p:cNvPr>
            <p:cNvSpPr>
              <a:spLocks noEditPoints="1"/>
            </p:cNvSpPr>
            <p:nvPr/>
          </p:nvSpPr>
          <p:spPr bwMode="auto">
            <a:xfrm>
              <a:off x="5436687" y="4131291"/>
              <a:ext cx="87313" cy="85725"/>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E7D8FC8D-E9C0-2843-878C-A0D6C9FE215A}"/>
              </a:ext>
            </a:extLst>
          </p:cNvPr>
          <p:cNvGrpSpPr/>
          <p:nvPr userDrawn="1"/>
        </p:nvGrpSpPr>
        <p:grpSpPr>
          <a:xfrm rot="10800000">
            <a:off x="-1" y="50327"/>
            <a:ext cx="4513998" cy="2706878"/>
            <a:chOff x="3761291" y="1582184"/>
            <a:chExt cx="4513998" cy="2706878"/>
          </a:xfrm>
        </p:grpSpPr>
        <p:sp>
          <p:nvSpPr>
            <p:cNvPr id="38" name="Freeform 37">
              <a:extLst>
                <a:ext uri="{FF2B5EF4-FFF2-40B4-BE49-F238E27FC236}">
                  <a16:creationId xmlns:a16="http://schemas.microsoft.com/office/drawing/2014/main" id="{984B0A6C-3AE1-F849-80DD-8E3A10CDD473}"/>
                </a:ext>
              </a:extLst>
            </p:cNvPr>
            <p:cNvSpPr/>
            <p:nvPr userDrawn="1"/>
          </p:nvSpPr>
          <p:spPr>
            <a:xfrm flipH="1">
              <a:off x="4663580" y="1582185"/>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5D91AB74-F112-F743-9CB7-D85B47C008AC}"/>
                </a:ext>
              </a:extLst>
            </p:cNvPr>
            <p:cNvSpPr/>
            <p:nvPr userDrawn="1"/>
          </p:nvSpPr>
          <p:spPr>
            <a:xfrm rot="16200000" flipH="1">
              <a:off x="3761290" y="1582185"/>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3C2DC557-4305-3F40-A2F6-F56019944B2A}"/>
                </a:ext>
              </a:extLst>
            </p:cNvPr>
            <p:cNvSpPr/>
            <p:nvPr userDrawn="1"/>
          </p:nvSpPr>
          <p:spPr>
            <a:xfrm rot="10800000" flipH="1">
              <a:off x="5568425" y="3386771"/>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7AF14EF7-7288-1E4C-A4FE-8BBD7E26049F}"/>
                </a:ext>
              </a:extLst>
            </p:cNvPr>
            <p:cNvSpPr/>
            <p:nvPr userDrawn="1"/>
          </p:nvSpPr>
          <p:spPr>
            <a:xfrm rot="5400000" flipH="1">
              <a:off x="6470716" y="3386771"/>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FF3F3AB0-1587-7249-8EEB-18A9EC1D40A7}"/>
                </a:ext>
              </a:extLst>
            </p:cNvPr>
            <p:cNvSpPr/>
            <p:nvPr userDrawn="1"/>
          </p:nvSpPr>
          <p:spPr>
            <a:xfrm flipH="1">
              <a:off x="7372999"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B3AEA0A0-BA42-7E4C-B354-CF3E32A700D3}"/>
                </a:ext>
              </a:extLst>
            </p:cNvPr>
            <p:cNvSpPr/>
            <p:nvPr userDrawn="1"/>
          </p:nvSpPr>
          <p:spPr>
            <a:xfrm rot="16200000" flipH="1">
              <a:off x="6470709" y="2484480"/>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727E62D8-EBF5-264A-8A03-682AA90FDB66}"/>
                </a:ext>
              </a:extLst>
            </p:cNvPr>
            <p:cNvSpPr/>
            <p:nvPr userDrawn="1"/>
          </p:nvSpPr>
          <p:spPr>
            <a:xfrm rot="10800000" flipH="1">
              <a:off x="4663576"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680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10">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18" name="Group 17">
            <a:extLst>
              <a:ext uri="{FF2B5EF4-FFF2-40B4-BE49-F238E27FC236}">
                <a16:creationId xmlns:a16="http://schemas.microsoft.com/office/drawing/2014/main" id="{BC2FF6E9-C428-024C-913C-ECF9C12A2AFB}"/>
              </a:ext>
            </a:extLst>
          </p:cNvPr>
          <p:cNvGrpSpPr/>
          <p:nvPr userDrawn="1"/>
        </p:nvGrpSpPr>
        <p:grpSpPr>
          <a:xfrm>
            <a:off x="356547" y="4511539"/>
            <a:ext cx="697421" cy="226502"/>
            <a:chOff x="3793624" y="2323129"/>
            <a:chExt cx="1730376" cy="561975"/>
          </a:xfrm>
          <a:solidFill>
            <a:schemeClr val="accent2"/>
          </a:solidFill>
        </p:grpSpPr>
        <p:sp>
          <p:nvSpPr>
            <p:cNvPr id="19" name="Freeform 11">
              <a:extLst>
                <a:ext uri="{FF2B5EF4-FFF2-40B4-BE49-F238E27FC236}">
                  <a16:creationId xmlns:a16="http://schemas.microsoft.com/office/drawing/2014/main" id="{486ADBB5-E878-5D41-B5F4-C44869144882}"/>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B03BE3AF-3677-AB4C-894F-C6B3FA4943F9}"/>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C16E3076-A40C-DA4F-A08C-AF08E44B86F0}"/>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DC7BABAA-9DA4-7445-BCC9-56DC4356E98D}"/>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5">
              <a:extLst>
                <a:ext uri="{FF2B5EF4-FFF2-40B4-BE49-F238E27FC236}">
                  <a16:creationId xmlns:a16="http://schemas.microsoft.com/office/drawing/2014/main" id="{9FDAB606-9C64-784C-9832-34331C595A0C}"/>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6">
              <a:extLst>
                <a:ext uri="{FF2B5EF4-FFF2-40B4-BE49-F238E27FC236}">
                  <a16:creationId xmlns:a16="http://schemas.microsoft.com/office/drawing/2014/main" id="{977A6090-4E06-D342-8862-3823A4D2ADBC}"/>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a:extLst>
              <a:ext uri="{FF2B5EF4-FFF2-40B4-BE49-F238E27FC236}">
                <a16:creationId xmlns:a16="http://schemas.microsoft.com/office/drawing/2014/main" id="{9CE39694-C24E-5348-A8CD-030AA82E4264}"/>
              </a:ext>
            </a:extLst>
          </p:cNvPr>
          <p:cNvGrpSpPr/>
          <p:nvPr userDrawn="1"/>
        </p:nvGrpSpPr>
        <p:grpSpPr>
          <a:xfrm flipH="1">
            <a:off x="6427304" y="153110"/>
            <a:ext cx="2706866" cy="1804581"/>
            <a:chOff x="1514745" y="4504958"/>
            <a:chExt cx="518696" cy="345798"/>
          </a:xfrm>
        </p:grpSpPr>
        <p:sp>
          <p:nvSpPr>
            <p:cNvPr id="48" name="Freeform 47">
              <a:extLst>
                <a:ext uri="{FF2B5EF4-FFF2-40B4-BE49-F238E27FC236}">
                  <a16:creationId xmlns:a16="http://schemas.microsoft.com/office/drawing/2014/main" id="{E1AD3A32-DFA2-BE44-AFAD-EFD1FD397D6E}"/>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a:extLst>
                <a:ext uri="{FF2B5EF4-FFF2-40B4-BE49-F238E27FC236}">
                  <a16:creationId xmlns:a16="http://schemas.microsoft.com/office/drawing/2014/main" id="{69E9958B-ADB9-1F4F-AD25-B8E39CA44E02}"/>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a:extLst>
                <a:ext uri="{FF2B5EF4-FFF2-40B4-BE49-F238E27FC236}">
                  <a16:creationId xmlns:a16="http://schemas.microsoft.com/office/drawing/2014/main" id="{0926F25E-6B08-6247-8692-A6C87540D067}"/>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a:extLst>
                <a:ext uri="{FF2B5EF4-FFF2-40B4-BE49-F238E27FC236}">
                  <a16:creationId xmlns:a16="http://schemas.microsoft.com/office/drawing/2014/main" id="{D00116F1-D568-0446-8683-CCD65F637575}"/>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rgbClr val="6469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783C68D4-BCFB-9C40-894D-DD06E9DB0FF4}"/>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itle 1">
            <a:extLst>
              <a:ext uri="{FF2B5EF4-FFF2-40B4-BE49-F238E27FC236}">
                <a16:creationId xmlns:a16="http://schemas.microsoft.com/office/drawing/2014/main" id="{64063F38-C40D-1847-A31C-76B94C58BB9F}"/>
              </a:ext>
            </a:extLst>
          </p:cNvPr>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accent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#10 </a:t>
            </a:r>
            <a:br>
              <a:rPr lang="en-US" dirty="0"/>
            </a:br>
            <a:r>
              <a:rPr lang="en-US" dirty="0"/>
              <a:t>Gill Sans MT Regular</a:t>
            </a:r>
            <a:br>
              <a:rPr lang="en-US" dirty="0"/>
            </a:br>
            <a:r>
              <a:rPr lang="en-US" dirty="0"/>
              <a:t>42 Pt Gray</a:t>
            </a:r>
          </a:p>
        </p:txBody>
      </p:sp>
      <p:sp>
        <p:nvSpPr>
          <p:cNvPr id="24" name="Text Placeholder 7">
            <a:extLst>
              <a:ext uri="{FF2B5EF4-FFF2-40B4-BE49-F238E27FC236}">
                <a16:creationId xmlns:a16="http://schemas.microsoft.com/office/drawing/2014/main" id="{713BB6BF-DC7A-F54E-A7A9-0A2772191865}"/>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Gray</a:t>
            </a:r>
          </a:p>
        </p:txBody>
      </p:sp>
    </p:spTree>
    <p:extLst>
      <p:ext uri="{BB962C8B-B14F-4D97-AF65-F5344CB8AC3E}">
        <p14:creationId xmlns:p14="http://schemas.microsoft.com/office/powerpoint/2010/main" val="21520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ouble Coumn Tex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164B148-1377-A041-BBE7-54E4B3557415}"/>
              </a:ext>
            </a:extLst>
          </p:cNvPr>
          <p:cNvSpPr>
            <a:spLocks noGrp="1"/>
          </p:cNvSpPr>
          <p:nvPr>
            <p:ph idx="1"/>
          </p:nvPr>
        </p:nvSpPr>
        <p:spPr>
          <a:xfrm>
            <a:off x="342900" y="895350"/>
            <a:ext cx="8498072" cy="3619500"/>
          </a:xfrm>
        </p:spPr>
        <p:txBody>
          <a:bodyPr numCol="2" spcCol="274320">
            <a:noAutofit/>
          </a:bodyPr>
          <a:lstStyle>
            <a:lvl1pPr marL="169863" indent="-169863">
              <a:spcBef>
                <a:spcPts val="600"/>
              </a:spcBef>
              <a:spcAft>
                <a:spcPts val="0"/>
              </a:spcAft>
              <a:buSzPct val="80000"/>
              <a:buFontTx/>
              <a:buNone/>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Tx/>
              <a:buNone/>
              <a:defRPr sz="1400" b="0" i="0">
                <a:solidFill>
                  <a:schemeClr val="accent2"/>
                </a:solidFill>
                <a:latin typeface="Gill Sans MT" panose="020B0502020104020203" pitchFamily="34" charset="77"/>
              </a:defRPr>
            </a:lvl2pPr>
            <a:lvl3pPr marL="514350" indent="-169863">
              <a:spcBef>
                <a:spcPts val="600"/>
              </a:spcBef>
              <a:spcAft>
                <a:spcPts val="0"/>
              </a:spcAft>
              <a:buFontTx/>
              <a:buNone/>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Tx/>
              <a:buNone/>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Tx/>
              <a:buNone/>
              <a:tabLst/>
              <a:defRPr sz="1000">
                <a:solidFill>
                  <a:schemeClr val="accent2"/>
                </a:solidFill>
                <a:latin typeface="+mn-lt"/>
              </a:defRPr>
            </a:lvl5pPr>
          </a:lstStyle>
          <a:p>
            <a:pPr lvl="0"/>
            <a:r>
              <a:rPr lang="en-US"/>
              <a:t>Edit Master text styles</a:t>
            </a:r>
          </a:p>
        </p:txBody>
      </p:sp>
      <p:sp>
        <p:nvSpPr>
          <p:cNvPr id="2" name="Title 1">
            <a:extLst>
              <a:ext uri="{FF2B5EF4-FFF2-40B4-BE49-F238E27FC236}">
                <a16:creationId xmlns:a16="http://schemas.microsoft.com/office/drawing/2014/main" id="{B5FD5BB1-764F-264D-B399-C46401191CCF}"/>
              </a:ext>
            </a:extLst>
          </p:cNvPr>
          <p:cNvSpPr>
            <a:spLocks noGrp="1"/>
          </p:cNvSpPr>
          <p:nvPr>
            <p:ph type="title"/>
          </p:nvPr>
        </p:nvSpPr>
        <p:spPr>
          <a:xfrm>
            <a:off x="342900" y="205851"/>
            <a:ext cx="8498072" cy="383085"/>
          </a:xfrm>
        </p:spPr>
        <p:txBody>
          <a:bodyPr wrap="square"/>
          <a:lstStyle/>
          <a:p>
            <a:r>
              <a:rPr lang="en-US"/>
              <a:t>Click to edit Master title style</a:t>
            </a:r>
            <a:endParaRPr lang="en-US" dirty="0"/>
          </a:p>
        </p:txBody>
      </p:sp>
    </p:spTree>
    <p:extLst>
      <p:ext uri="{BB962C8B-B14F-4D97-AF65-F5344CB8AC3E}">
        <p14:creationId xmlns:p14="http://schemas.microsoft.com/office/powerpoint/2010/main" val="555481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1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37" name="Group 36">
            <a:extLst>
              <a:ext uri="{FF2B5EF4-FFF2-40B4-BE49-F238E27FC236}">
                <a16:creationId xmlns:a16="http://schemas.microsoft.com/office/drawing/2014/main" id="{77649555-DF84-5041-834C-4AE093AC9BC0}"/>
              </a:ext>
            </a:extLst>
          </p:cNvPr>
          <p:cNvGrpSpPr/>
          <p:nvPr userDrawn="1"/>
        </p:nvGrpSpPr>
        <p:grpSpPr>
          <a:xfrm>
            <a:off x="356547" y="4511539"/>
            <a:ext cx="697421" cy="226502"/>
            <a:chOff x="3793624" y="2323129"/>
            <a:chExt cx="1730376" cy="561975"/>
          </a:xfrm>
          <a:solidFill>
            <a:schemeClr val="accent2"/>
          </a:solidFill>
        </p:grpSpPr>
        <p:sp>
          <p:nvSpPr>
            <p:cNvPr id="38" name="Freeform 11">
              <a:extLst>
                <a:ext uri="{FF2B5EF4-FFF2-40B4-BE49-F238E27FC236}">
                  <a16:creationId xmlns:a16="http://schemas.microsoft.com/office/drawing/2014/main" id="{680D2351-AC9D-A346-86DE-DFE91B684167}"/>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2">
              <a:extLst>
                <a:ext uri="{FF2B5EF4-FFF2-40B4-BE49-F238E27FC236}">
                  <a16:creationId xmlns:a16="http://schemas.microsoft.com/office/drawing/2014/main" id="{BC53B363-3BDD-3F4C-B656-885006265056}"/>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
              <a:extLst>
                <a:ext uri="{FF2B5EF4-FFF2-40B4-BE49-F238E27FC236}">
                  <a16:creationId xmlns:a16="http://schemas.microsoft.com/office/drawing/2014/main" id="{789FAB83-6D77-7D4D-A1A0-026051324FC3}"/>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4">
              <a:extLst>
                <a:ext uri="{FF2B5EF4-FFF2-40B4-BE49-F238E27FC236}">
                  <a16:creationId xmlns:a16="http://schemas.microsoft.com/office/drawing/2014/main" id="{9FFEDA02-C0B7-1D47-8B9C-7F1048EA7E15}"/>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5">
              <a:extLst>
                <a:ext uri="{FF2B5EF4-FFF2-40B4-BE49-F238E27FC236}">
                  <a16:creationId xmlns:a16="http://schemas.microsoft.com/office/drawing/2014/main" id="{F62F2C52-5EF4-DE4C-9CA6-C5527BB28556}"/>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
              <a:extLst>
                <a:ext uri="{FF2B5EF4-FFF2-40B4-BE49-F238E27FC236}">
                  <a16:creationId xmlns:a16="http://schemas.microsoft.com/office/drawing/2014/main" id="{32946098-7406-AF4C-9076-54E017CF556F}"/>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itle 1">
            <a:extLst>
              <a:ext uri="{FF2B5EF4-FFF2-40B4-BE49-F238E27FC236}">
                <a16:creationId xmlns:a16="http://schemas.microsoft.com/office/drawing/2014/main" id="{519EBB4D-EA46-D04E-BA3B-81F66699CD09}"/>
              </a:ext>
            </a:extLst>
          </p:cNvPr>
          <p:cNvSpPr>
            <a:spLocks noGrp="1"/>
          </p:cNvSpPr>
          <p:nvPr>
            <p:ph type="ctrTitle" hasCustomPrompt="1"/>
          </p:nvPr>
        </p:nvSpPr>
        <p:spPr>
          <a:xfrm>
            <a:off x="3647308" y="2696293"/>
            <a:ext cx="5191892" cy="1641602"/>
          </a:xfrm>
          <a:prstGeom prst="rect">
            <a:avLst/>
          </a:prstGeom>
        </p:spPr>
        <p:txBody>
          <a:bodyPr lIns="0" tIns="0" rIns="0" bIns="0" anchor="ctr" anchorCtr="0">
            <a:normAutofit/>
          </a:bodyPr>
          <a:lstStyle>
            <a:lvl1pPr algn="l">
              <a:lnSpc>
                <a:spcPts val="4340"/>
              </a:lnSpc>
              <a:defRPr sz="4200" b="0" i="0" cap="none" spc="90" baseline="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#11</a:t>
            </a:r>
            <a:br>
              <a:rPr lang="en-US" dirty="0"/>
            </a:br>
            <a:r>
              <a:rPr lang="en-US" dirty="0"/>
              <a:t>Gill Sans MT Regular 42 Pt Blue</a:t>
            </a:r>
          </a:p>
        </p:txBody>
      </p:sp>
      <p:sp>
        <p:nvSpPr>
          <p:cNvPr id="19" name="Text Placeholder 7">
            <a:extLst>
              <a:ext uri="{FF2B5EF4-FFF2-40B4-BE49-F238E27FC236}">
                <a16:creationId xmlns:a16="http://schemas.microsoft.com/office/drawing/2014/main" id="{56124752-7B7B-4A49-B9D2-D26BFC4CDF9C}"/>
              </a:ext>
            </a:extLst>
          </p:cNvPr>
          <p:cNvSpPr>
            <a:spLocks noGrp="1"/>
          </p:cNvSpPr>
          <p:nvPr>
            <p:ph type="body" sz="quarter" idx="10" hasCustomPrompt="1"/>
          </p:nvPr>
        </p:nvSpPr>
        <p:spPr>
          <a:xfrm>
            <a:off x="3647308" y="4337519"/>
            <a:ext cx="5191893" cy="612447"/>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a:t>
            </a:r>
            <a:br>
              <a:rPr lang="en-US" dirty="0"/>
            </a:br>
            <a:r>
              <a:rPr lang="en-US" dirty="0"/>
              <a:t>Gill Sans MT Regular 12 Pt Gray</a:t>
            </a:r>
          </a:p>
        </p:txBody>
      </p:sp>
      <p:grpSp>
        <p:nvGrpSpPr>
          <p:cNvPr id="34" name="Group 33">
            <a:extLst>
              <a:ext uri="{FF2B5EF4-FFF2-40B4-BE49-F238E27FC236}">
                <a16:creationId xmlns:a16="http://schemas.microsoft.com/office/drawing/2014/main" id="{B0352071-9779-4C42-947A-41F9A703DFAE}"/>
              </a:ext>
            </a:extLst>
          </p:cNvPr>
          <p:cNvGrpSpPr/>
          <p:nvPr userDrawn="1"/>
        </p:nvGrpSpPr>
        <p:grpSpPr>
          <a:xfrm rot="10800000">
            <a:off x="5534845" y="279635"/>
            <a:ext cx="3609152" cy="1804587"/>
            <a:chOff x="1514745" y="4504958"/>
            <a:chExt cx="691594" cy="345799"/>
          </a:xfrm>
        </p:grpSpPr>
        <p:sp>
          <p:nvSpPr>
            <p:cNvPr id="35" name="Freeform 34">
              <a:extLst>
                <a:ext uri="{FF2B5EF4-FFF2-40B4-BE49-F238E27FC236}">
                  <a16:creationId xmlns:a16="http://schemas.microsoft.com/office/drawing/2014/main" id="{29D3E50D-74BA-2D44-8970-75440D74B0E2}"/>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91827D86-8C21-DA49-844D-2A0DD73D232E}"/>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a16="http://schemas.microsoft.com/office/drawing/2014/main" id="{72894D71-0DE7-4C44-81BB-96363422A4D1}"/>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0DB15E1C-E557-6A49-BB05-E4DE1232D369}"/>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9A6DC686-64E4-0C45-8696-52063DD43C5C}"/>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rgbClr val="E0E2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a:extLst>
                <a:ext uri="{FF2B5EF4-FFF2-40B4-BE49-F238E27FC236}">
                  <a16:creationId xmlns:a16="http://schemas.microsoft.com/office/drawing/2014/main" id="{25A1F761-A89E-224A-B1ED-5842A6227DBB}"/>
                </a:ext>
              </a:extLst>
            </p:cNvPr>
            <p:cNvSpPr/>
            <p:nvPr userDrawn="1"/>
          </p:nvSpPr>
          <p:spPr>
            <a:xfrm rot="5400000">
              <a:off x="2033440" y="46778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Tree>
    <p:extLst>
      <p:ext uri="{BB962C8B-B14F-4D97-AF65-F5344CB8AC3E}">
        <p14:creationId xmlns:p14="http://schemas.microsoft.com/office/powerpoint/2010/main" val="442362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1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37" name="Group 36">
            <a:extLst>
              <a:ext uri="{FF2B5EF4-FFF2-40B4-BE49-F238E27FC236}">
                <a16:creationId xmlns:a16="http://schemas.microsoft.com/office/drawing/2014/main" id="{77649555-DF84-5041-834C-4AE093AC9BC0}"/>
              </a:ext>
            </a:extLst>
          </p:cNvPr>
          <p:cNvGrpSpPr/>
          <p:nvPr userDrawn="1"/>
        </p:nvGrpSpPr>
        <p:grpSpPr>
          <a:xfrm>
            <a:off x="356547" y="4511539"/>
            <a:ext cx="697421" cy="226502"/>
            <a:chOff x="3793624" y="2323129"/>
            <a:chExt cx="1730376" cy="561975"/>
          </a:xfrm>
          <a:solidFill>
            <a:schemeClr val="accent2"/>
          </a:solidFill>
        </p:grpSpPr>
        <p:sp>
          <p:nvSpPr>
            <p:cNvPr id="38" name="Freeform 11">
              <a:extLst>
                <a:ext uri="{FF2B5EF4-FFF2-40B4-BE49-F238E27FC236}">
                  <a16:creationId xmlns:a16="http://schemas.microsoft.com/office/drawing/2014/main" id="{680D2351-AC9D-A346-86DE-DFE91B684167}"/>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2">
              <a:extLst>
                <a:ext uri="{FF2B5EF4-FFF2-40B4-BE49-F238E27FC236}">
                  <a16:creationId xmlns:a16="http://schemas.microsoft.com/office/drawing/2014/main" id="{BC53B363-3BDD-3F4C-B656-885006265056}"/>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
              <a:extLst>
                <a:ext uri="{FF2B5EF4-FFF2-40B4-BE49-F238E27FC236}">
                  <a16:creationId xmlns:a16="http://schemas.microsoft.com/office/drawing/2014/main" id="{789FAB83-6D77-7D4D-A1A0-026051324FC3}"/>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4">
              <a:extLst>
                <a:ext uri="{FF2B5EF4-FFF2-40B4-BE49-F238E27FC236}">
                  <a16:creationId xmlns:a16="http://schemas.microsoft.com/office/drawing/2014/main" id="{9FFEDA02-C0B7-1D47-8B9C-7F1048EA7E15}"/>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5">
              <a:extLst>
                <a:ext uri="{FF2B5EF4-FFF2-40B4-BE49-F238E27FC236}">
                  <a16:creationId xmlns:a16="http://schemas.microsoft.com/office/drawing/2014/main" id="{F62F2C52-5EF4-DE4C-9CA6-C5527BB28556}"/>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
              <a:extLst>
                <a:ext uri="{FF2B5EF4-FFF2-40B4-BE49-F238E27FC236}">
                  <a16:creationId xmlns:a16="http://schemas.microsoft.com/office/drawing/2014/main" id="{32946098-7406-AF4C-9076-54E017CF556F}"/>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itle 1">
            <a:extLst>
              <a:ext uri="{FF2B5EF4-FFF2-40B4-BE49-F238E27FC236}">
                <a16:creationId xmlns:a16="http://schemas.microsoft.com/office/drawing/2014/main" id="{30D0E363-5C5B-5044-8CC3-305FA9617FC0}"/>
              </a:ext>
            </a:extLst>
          </p:cNvPr>
          <p:cNvSpPr>
            <a:spLocks noGrp="1"/>
          </p:cNvSpPr>
          <p:nvPr>
            <p:ph type="ctrTitle" hasCustomPrompt="1"/>
          </p:nvPr>
        </p:nvSpPr>
        <p:spPr>
          <a:xfrm>
            <a:off x="3647308" y="2696293"/>
            <a:ext cx="5191892" cy="1641602"/>
          </a:xfrm>
          <a:prstGeom prst="rect">
            <a:avLst/>
          </a:prstGeom>
        </p:spPr>
        <p:txBody>
          <a:bodyPr lIns="0" tIns="0" rIns="0" bIns="0" anchor="ctr" anchorCtr="0">
            <a:normAutofit/>
          </a:bodyPr>
          <a:lstStyle>
            <a:lvl1pPr algn="l">
              <a:lnSpc>
                <a:spcPts val="4340"/>
              </a:lnSpc>
              <a:defRPr sz="4200" b="0" i="0" cap="none" spc="90" baseline="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#12</a:t>
            </a:r>
            <a:br>
              <a:rPr lang="en-US" dirty="0"/>
            </a:br>
            <a:r>
              <a:rPr lang="en-US" dirty="0"/>
              <a:t>Gill Sans MT Regular 42 Pt Blue</a:t>
            </a:r>
          </a:p>
        </p:txBody>
      </p:sp>
      <p:sp>
        <p:nvSpPr>
          <p:cNvPr id="19" name="Text Placeholder 7">
            <a:extLst>
              <a:ext uri="{FF2B5EF4-FFF2-40B4-BE49-F238E27FC236}">
                <a16:creationId xmlns:a16="http://schemas.microsoft.com/office/drawing/2014/main" id="{A5EC459C-DB48-9F40-8532-E999920F54BE}"/>
              </a:ext>
            </a:extLst>
          </p:cNvPr>
          <p:cNvSpPr>
            <a:spLocks noGrp="1"/>
          </p:cNvSpPr>
          <p:nvPr>
            <p:ph type="body" sz="quarter" idx="10" hasCustomPrompt="1"/>
          </p:nvPr>
        </p:nvSpPr>
        <p:spPr>
          <a:xfrm>
            <a:off x="3647308" y="4337519"/>
            <a:ext cx="5191893" cy="612447"/>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a:t>
            </a:r>
            <a:br>
              <a:rPr lang="en-US" dirty="0"/>
            </a:br>
            <a:r>
              <a:rPr lang="en-US" dirty="0"/>
              <a:t>Gill Sans MT Regular 12 Pt Gray</a:t>
            </a:r>
          </a:p>
        </p:txBody>
      </p:sp>
      <p:grpSp>
        <p:nvGrpSpPr>
          <p:cNvPr id="20" name="Group 19">
            <a:extLst>
              <a:ext uri="{FF2B5EF4-FFF2-40B4-BE49-F238E27FC236}">
                <a16:creationId xmlns:a16="http://schemas.microsoft.com/office/drawing/2014/main" id="{843290A9-29D3-574D-A5F0-B4572B60D8F6}"/>
              </a:ext>
            </a:extLst>
          </p:cNvPr>
          <p:cNvGrpSpPr/>
          <p:nvPr userDrawn="1"/>
        </p:nvGrpSpPr>
        <p:grpSpPr>
          <a:xfrm flipV="1">
            <a:off x="4630003" y="0"/>
            <a:ext cx="4513998" cy="2706878"/>
            <a:chOff x="3761291" y="1582184"/>
            <a:chExt cx="4513998" cy="2706878"/>
          </a:xfrm>
        </p:grpSpPr>
        <p:sp>
          <p:nvSpPr>
            <p:cNvPr id="21" name="Freeform 20">
              <a:extLst>
                <a:ext uri="{FF2B5EF4-FFF2-40B4-BE49-F238E27FC236}">
                  <a16:creationId xmlns:a16="http://schemas.microsoft.com/office/drawing/2014/main" id="{604CF0DB-8BE5-F24B-B215-05D6D43929CD}"/>
                </a:ext>
              </a:extLst>
            </p:cNvPr>
            <p:cNvSpPr/>
            <p:nvPr userDrawn="1"/>
          </p:nvSpPr>
          <p:spPr>
            <a:xfrm flipH="1">
              <a:off x="4663580" y="1582185"/>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5A5CF82-249A-9C4F-97E5-24917C6A47B7}"/>
                </a:ext>
              </a:extLst>
            </p:cNvPr>
            <p:cNvSpPr/>
            <p:nvPr userDrawn="1"/>
          </p:nvSpPr>
          <p:spPr>
            <a:xfrm rot="16200000" flipH="1">
              <a:off x="3761290" y="1582185"/>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775FE7B8-615F-8347-A8CE-A749A5D1D006}"/>
                </a:ext>
              </a:extLst>
            </p:cNvPr>
            <p:cNvSpPr/>
            <p:nvPr userDrawn="1"/>
          </p:nvSpPr>
          <p:spPr>
            <a:xfrm rot="10800000" flipH="1">
              <a:off x="5568425" y="3386771"/>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60FAE2FF-33C7-744E-B19B-38EF3C7AC78C}"/>
                </a:ext>
              </a:extLst>
            </p:cNvPr>
            <p:cNvSpPr/>
            <p:nvPr userDrawn="1"/>
          </p:nvSpPr>
          <p:spPr>
            <a:xfrm rot="5400000" flipH="1">
              <a:off x="6470716" y="3386771"/>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5CD2B04C-F2D8-764E-AE6D-B87663A6B2FC}"/>
                </a:ext>
              </a:extLst>
            </p:cNvPr>
            <p:cNvSpPr/>
            <p:nvPr userDrawn="1"/>
          </p:nvSpPr>
          <p:spPr>
            <a:xfrm flipH="1">
              <a:off x="7372999"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3E747225-FF81-BF4C-9E3D-2B9D65875D32}"/>
                </a:ext>
              </a:extLst>
            </p:cNvPr>
            <p:cNvSpPr/>
            <p:nvPr userDrawn="1"/>
          </p:nvSpPr>
          <p:spPr>
            <a:xfrm rot="16200000" flipH="1">
              <a:off x="6470709" y="2484480"/>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8A88C810-A1D9-F442-881A-896622525601}"/>
                </a:ext>
              </a:extLst>
            </p:cNvPr>
            <p:cNvSpPr/>
            <p:nvPr userDrawn="1"/>
          </p:nvSpPr>
          <p:spPr>
            <a:xfrm rot="10800000" flipH="1">
              <a:off x="4663576"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26942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1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grpSp>
        <p:nvGrpSpPr>
          <p:cNvPr id="28" name="Group 27">
            <a:extLst>
              <a:ext uri="{FF2B5EF4-FFF2-40B4-BE49-F238E27FC236}">
                <a16:creationId xmlns:a16="http://schemas.microsoft.com/office/drawing/2014/main" id="{2CFAF53C-18C2-3B43-87DB-A31D7F5658B9}"/>
              </a:ext>
            </a:extLst>
          </p:cNvPr>
          <p:cNvGrpSpPr/>
          <p:nvPr userDrawn="1"/>
        </p:nvGrpSpPr>
        <p:grpSpPr>
          <a:xfrm>
            <a:off x="364567" y="4515791"/>
            <a:ext cx="686268" cy="222250"/>
            <a:chOff x="3793624" y="3656629"/>
            <a:chExt cx="1730376" cy="560388"/>
          </a:xfrm>
        </p:grpSpPr>
        <p:sp>
          <p:nvSpPr>
            <p:cNvPr id="29" name="Freeform 17">
              <a:extLst>
                <a:ext uri="{FF2B5EF4-FFF2-40B4-BE49-F238E27FC236}">
                  <a16:creationId xmlns:a16="http://schemas.microsoft.com/office/drawing/2014/main" id="{2457015A-D11D-1F4A-9465-8329536B6878}"/>
                </a:ext>
              </a:extLst>
            </p:cNvPr>
            <p:cNvSpPr>
              <a:spLocks/>
            </p:cNvSpPr>
            <p:nvPr/>
          </p:nvSpPr>
          <p:spPr bwMode="auto">
            <a:xfrm>
              <a:off x="4228599" y="36677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DE6F4F1E-3A94-B946-8F7E-072DBF93E7F3}"/>
                </a:ext>
              </a:extLst>
            </p:cNvPr>
            <p:cNvSpPr>
              <a:spLocks/>
            </p:cNvSpPr>
            <p:nvPr/>
          </p:nvSpPr>
          <p:spPr bwMode="auto">
            <a:xfrm>
              <a:off x="4766762" y="3666154"/>
              <a:ext cx="234950" cy="550863"/>
            </a:xfrm>
            <a:custGeom>
              <a:avLst/>
              <a:gdLst>
                <a:gd name="T0" fmla="*/ 148 w 148"/>
                <a:gd name="T1" fmla="*/ 0 h 347"/>
                <a:gd name="T2" fmla="*/ 73 w 148"/>
                <a:gd name="T3" fmla="*/ 0 h 347"/>
                <a:gd name="T4" fmla="*/ 0 w 148"/>
                <a:gd name="T5" fmla="*/ 347 h 347"/>
                <a:gd name="T6" fmla="*/ 76 w 148"/>
                <a:gd name="T7" fmla="*/ 347 h 347"/>
                <a:gd name="T8" fmla="*/ 148 w 148"/>
                <a:gd name="T9" fmla="*/ 0 h 347"/>
              </a:gdLst>
              <a:ahLst/>
              <a:cxnLst>
                <a:cxn ang="0">
                  <a:pos x="T0" y="T1"/>
                </a:cxn>
                <a:cxn ang="0">
                  <a:pos x="T2" y="T3"/>
                </a:cxn>
                <a:cxn ang="0">
                  <a:pos x="T4" y="T5"/>
                </a:cxn>
                <a:cxn ang="0">
                  <a:pos x="T6" y="T7"/>
                </a:cxn>
                <a:cxn ang="0">
                  <a:pos x="T8" y="T9"/>
                </a:cxn>
              </a:cxnLst>
              <a:rect l="0" t="0" r="r" b="b"/>
              <a:pathLst>
                <a:path w="148" h="347">
                  <a:moveTo>
                    <a:pt x="148" y="0"/>
                  </a:moveTo>
                  <a:lnTo>
                    <a:pt x="73" y="0"/>
                  </a:lnTo>
                  <a:lnTo>
                    <a:pt x="0" y="347"/>
                  </a:lnTo>
                  <a:lnTo>
                    <a:pt x="76" y="347"/>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a:extLst>
                <a:ext uri="{FF2B5EF4-FFF2-40B4-BE49-F238E27FC236}">
                  <a16:creationId xmlns:a16="http://schemas.microsoft.com/office/drawing/2014/main" id="{F33D9CA5-84CD-1340-8B57-2877D672A470}"/>
                </a:ext>
              </a:extLst>
            </p:cNvPr>
            <p:cNvSpPr>
              <a:spLocks/>
            </p:cNvSpPr>
            <p:nvPr/>
          </p:nvSpPr>
          <p:spPr bwMode="auto">
            <a:xfrm>
              <a:off x="5006474" y="3666154"/>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a:extLst>
                <a:ext uri="{FF2B5EF4-FFF2-40B4-BE49-F238E27FC236}">
                  <a16:creationId xmlns:a16="http://schemas.microsoft.com/office/drawing/2014/main" id="{C1312D41-79B8-BC42-868E-26D4E82BE76B}"/>
                </a:ext>
              </a:extLst>
            </p:cNvPr>
            <p:cNvSpPr>
              <a:spLocks/>
            </p:cNvSpPr>
            <p:nvPr/>
          </p:nvSpPr>
          <p:spPr bwMode="auto">
            <a:xfrm>
              <a:off x="3793624" y="36566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a:extLst>
                <a:ext uri="{FF2B5EF4-FFF2-40B4-BE49-F238E27FC236}">
                  <a16:creationId xmlns:a16="http://schemas.microsoft.com/office/drawing/2014/main" id="{EDA5C5F3-172D-4F4A-830E-702B7880442C}"/>
                </a:ext>
              </a:extLst>
            </p:cNvPr>
            <p:cNvSpPr>
              <a:spLocks noEditPoints="1"/>
            </p:cNvSpPr>
            <p:nvPr/>
          </p:nvSpPr>
          <p:spPr bwMode="auto">
            <a:xfrm>
              <a:off x="5463674" y="41503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5"/>
                    <a:pt x="48" y="30"/>
                    <a:pt x="48" y="19"/>
                  </a:cubicBezTo>
                  <a:cubicBezTo>
                    <a:pt x="48" y="6"/>
                    <a:pt x="40" y="0"/>
                    <a:pt x="25" y="0"/>
                  </a:cubicBezTo>
                  <a:lnTo>
                    <a:pt x="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a:extLst>
                <a:ext uri="{FF2B5EF4-FFF2-40B4-BE49-F238E27FC236}">
                  <a16:creationId xmlns:a16="http://schemas.microsoft.com/office/drawing/2014/main" id="{8D64C8D6-3F5B-7F43-92E8-67173E49A7DF}"/>
                </a:ext>
              </a:extLst>
            </p:cNvPr>
            <p:cNvSpPr>
              <a:spLocks noEditPoints="1"/>
            </p:cNvSpPr>
            <p:nvPr/>
          </p:nvSpPr>
          <p:spPr bwMode="auto">
            <a:xfrm>
              <a:off x="5436687" y="4131291"/>
              <a:ext cx="87313" cy="85725"/>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E7D8FC8D-E9C0-2843-878C-A0D6C9FE215A}"/>
              </a:ext>
            </a:extLst>
          </p:cNvPr>
          <p:cNvGrpSpPr/>
          <p:nvPr userDrawn="1"/>
        </p:nvGrpSpPr>
        <p:grpSpPr>
          <a:xfrm rot="10800000">
            <a:off x="-1" y="50327"/>
            <a:ext cx="4513998" cy="2706878"/>
            <a:chOff x="3761291" y="1582184"/>
            <a:chExt cx="4513998" cy="2706878"/>
          </a:xfrm>
        </p:grpSpPr>
        <p:sp>
          <p:nvSpPr>
            <p:cNvPr id="38" name="Freeform 37">
              <a:extLst>
                <a:ext uri="{FF2B5EF4-FFF2-40B4-BE49-F238E27FC236}">
                  <a16:creationId xmlns:a16="http://schemas.microsoft.com/office/drawing/2014/main" id="{984B0A6C-3AE1-F849-80DD-8E3A10CDD473}"/>
                </a:ext>
              </a:extLst>
            </p:cNvPr>
            <p:cNvSpPr/>
            <p:nvPr userDrawn="1"/>
          </p:nvSpPr>
          <p:spPr>
            <a:xfrm flipH="1">
              <a:off x="4663580" y="1582185"/>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5D91AB74-F112-F743-9CB7-D85B47C008AC}"/>
                </a:ext>
              </a:extLst>
            </p:cNvPr>
            <p:cNvSpPr/>
            <p:nvPr userDrawn="1"/>
          </p:nvSpPr>
          <p:spPr>
            <a:xfrm rot="16200000" flipH="1">
              <a:off x="3761290" y="1582185"/>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3C2DC557-4305-3F40-A2F6-F56019944B2A}"/>
                </a:ext>
              </a:extLst>
            </p:cNvPr>
            <p:cNvSpPr/>
            <p:nvPr userDrawn="1"/>
          </p:nvSpPr>
          <p:spPr>
            <a:xfrm rot="10800000" flipH="1">
              <a:off x="5568425" y="3386771"/>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7AF14EF7-7288-1E4C-A4FE-8BBD7E26049F}"/>
                </a:ext>
              </a:extLst>
            </p:cNvPr>
            <p:cNvSpPr/>
            <p:nvPr userDrawn="1"/>
          </p:nvSpPr>
          <p:spPr>
            <a:xfrm rot="5400000" flipH="1">
              <a:off x="6470716" y="3386771"/>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FF3F3AB0-1587-7249-8EEB-18A9EC1D40A7}"/>
                </a:ext>
              </a:extLst>
            </p:cNvPr>
            <p:cNvSpPr/>
            <p:nvPr userDrawn="1"/>
          </p:nvSpPr>
          <p:spPr>
            <a:xfrm flipH="1">
              <a:off x="7372999"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B3AEA0A0-BA42-7E4C-B354-CF3E32A700D3}"/>
                </a:ext>
              </a:extLst>
            </p:cNvPr>
            <p:cNvSpPr/>
            <p:nvPr userDrawn="1"/>
          </p:nvSpPr>
          <p:spPr>
            <a:xfrm rot="16200000" flipH="1">
              <a:off x="6470709" y="2484480"/>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727E62D8-EBF5-264A-8A03-682AA90FDB66}"/>
                </a:ext>
              </a:extLst>
            </p:cNvPr>
            <p:cNvSpPr/>
            <p:nvPr userDrawn="1"/>
          </p:nvSpPr>
          <p:spPr>
            <a:xfrm rot="10800000" flipH="1">
              <a:off x="4663576"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1">
            <a:extLst>
              <a:ext uri="{FF2B5EF4-FFF2-40B4-BE49-F238E27FC236}">
                <a16:creationId xmlns:a16="http://schemas.microsoft.com/office/drawing/2014/main" id="{FA4CD03A-C828-AD4B-A63E-ED7CF690A051}"/>
              </a:ext>
            </a:extLst>
          </p:cNvPr>
          <p:cNvSpPr>
            <a:spLocks noGrp="1"/>
          </p:cNvSpPr>
          <p:nvPr>
            <p:ph type="ctrTitle" hasCustomPrompt="1"/>
          </p:nvPr>
        </p:nvSpPr>
        <p:spPr>
          <a:xfrm>
            <a:off x="3647308" y="2696293"/>
            <a:ext cx="5191892" cy="1641602"/>
          </a:xfrm>
          <a:prstGeom prst="rect">
            <a:avLst/>
          </a:prstGeom>
        </p:spPr>
        <p:txBody>
          <a:bodyPr lIns="0" tIns="0" rIns="0" bIns="0" anchor="ctr" anchorCtr="0">
            <a:normAutofit/>
          </a:bodyPr>
          <a:lstStyle>
            <a:lvl1pPr algn="l">
              <a:lnSpc>
                <a:spcPts val="4340"/>
              </a:lnSpc>
              <a:defRPr sz="4200" b="0" i="0" cap="none" spc="90" baseline="0">
                <a:solidFill>
                  <a:schemeClr val="bg1"/>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#13</a:t>
            </a:r>
            <a:br>
              <a:rPr lang="en-US" dirty="0"/>
            </a:br>
            <a:r>
              <a:rPr lang="en-US" dirty="0"/>
              <a:t>Gill Sans MT Regular 42 Pt White</a:t>
            </a:r>
          </a:p>
        </p:txBody>
      </p:sp>
      <p:sp>
        <p:nvSpPr>
          <p:cNvPr id="23" name="Text Placeholder 7">
            <a:extLst>
              <a:ext uri="{FF2B5EF4-FFF2-40B4-BE49-F238E27FC236}">
                <a16:creationId xmlns:a16="http://schemas.microsoft.com/office/drawing/2014/main" id="{517F60C3-C65E-1C42-862A-17258A7F86D9}"/>
              </a:ext>
            </a:extLst>
          </p:cNvPr>
          <p:cNvSpPr>
            <a:spLocks noGrp="1"/>
          </p:cNvSpPr>
          <p:nvPr>
            <p:ph type="body" sz="quarter" idx="10" hasCustomPrompt="1"/>
          </p:nvPr>
        </p:nvSpPr>
        <p:spPr>
          <a:xfrm>
            <a:off x="3647308" y="4337519"/>
            <a:ext cx="5191893" cy="612447"/>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bg1"/>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a:t>
            </a:r>
            <a:br>
              <a:rPr lang="en-US" dirty="0"/>
            </a:br>
            <a:r>
              <a:rPr lang="en-US" dirty="0"/>
              <a:t>Gill Sans MT Regular 12 Pt White</a:t>
            </a:r>
          </a:p>
        </p:txBody>
      </p:sp>
    </p:spTree>
    <p:extLst>
      <p:ext uri="{BB962C8B-B14F-4D97-AF65-F5344CB8AC3E}">
        <p14:creationId xmlns:p14="http://schemas.microsoft.com/office/powerpoint/2010/main" val="1820944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1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grpSp>
        <p:nvGrpSpPr>
          <p:cNvPr id="28" name="Group 27">
            <a:extLst>
              <a:ext uri="{FF2B5EF4-FFF2-40B4-BE49-F238E27FC236}">
                <a16:creationId xmlns:a16="http://schemas.microsoft.com/office/drawing/2014/main" id="{2CFAF53C-18C2-3B43-87DB-A31D7F5658B9}"/>
              </a:ext>
            </a:extLst>
          </p:cNvPr>
          <p:cNvGrpSpPr/>
          <p:nvPr userDrawn="1"/>
        </p:nvGrpSpPr>
        <p:grpSpPr>
          <a:xfrm>
            <a:off x="364567" y="4515791"/>
            <a:ext cx="686268" cy="222250"/>
            <a:chOff x="3793624" y="3656629"/>
            <a:chExt cx="1730376" cy="560388"/>
          </a:xfrm>
        </p:grpSpPr>
        <p:sp>
          <p:nvSpPr>
            <p:cNvPr id="29" name="Freeform 17">
              <a:extLst>
                <a:ext uri="{FF2B5EF4-FFF2-40B4-BE49-F238E27FC236}">
                  <a16:creationId xmlns:a16="http://schemas.microsoft.com/office/drawing/2014/main" id="{2457015A-D11D-1F4A-9465-8329536B6878}"/>
                </a:ext>
              </a:extLst>
            </p:cNvPr>
            <p:cNvSpPr>
              <a:spLocks/>
            </p:cNvSpPr>
            <p:nvPr/>
          </p:nvSpPr>
          <p:spPr bwMode="auto">
            <a:xfrm>
              <a:off x="4228599" y="36677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DE6F4F1E-3A94-B946-8F7E-072DBF93E7F3}"/>
                </a:ext>
              </a:extLst>
            </p:cNvPr>
            <p:cNvSpPr>
              <a:spLocks/>
            </p:cNvSpPr>
            <p:nvPr/>
          </p:nvSpPr>
          <p:spPr bwMode="auto">
            <a:xfrm>
              <a:off x="4766762" y="3666154"/>
              <a:ext cx="234950" cy="550863"/>
            </a:xfrm>
            <a:custGeom>
              <a:avLst/>
              <a:gdLst>
                <a:gd name="T0" fmla="*/ 148 w 148"/>
                <a:gd name="T1" fmla="*/ 0 h 347"/>
                <a:gd name="T2" fmla="*/ 73 w 148"/>
                <a:gd name="T3" fmla="*/ 0 h 347"/>
                <a:gd name="T4" fmla="*/ 0 w 148"/>
                <a:gd name="T5" fmla="*/ 347 h 347"/>
                <a:gd name="T6" fmla="*/ 76 w 148"/>
                <a:gd name="T7" fmla="*/ 347 h 347"/>
                <a:gd name="T8" fmla="*/ 148 w 148"/>
                <a:gd name="T9" fmla="*/ 0 h 347"/>
              </a:gdLst>
              <a:ahLst/>
              <a:cxnLst>
                <a:cxn ang="0">
                  <a:pos x="T0" y="T1"/>
                </a:cxn>
                <a:cxn ang="0">
                  <a:pos x="T2" y="T3"/>
                </a:cxn>
                <a:cxn ang="0">
                  <a:pos x="T4" y="T5"/>
                </a:cxn>
                <a:cxn ang="0">
                  <a:pos x="T6" y="T7"/>
                </a:cxn>
                <a:cxn ang="0">
                  <a:pos x="T8" y="T9"/>
                </a:cxn>
              </a:cxnLst>
              <a:rect l="0" t="0" r="r" b="b"/>
              <a:pathLst>
                <a:path w="148" h="347">
                  <a:moveTo>
                    <a:pt x="148" y="0"/>
                  </a:moveTo>
                  <a:lnTo>
                    <a:pt x="73" y="0"/>
                  </a:lnTo>
                  <a:lnTo>
                    <a:pt x="0" y="347"/>
                  </a:lnTo>
                  <a:lnTo>
                    <a:pt x="76" y="347"/>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a:extLst>
                <a:ext uri="{FF2B5EF4-FFF2-40B4-BE49-F238E27FC236}">
                  <a16:creationId xmlns:a16="http://schemas.microsoft.com/office/drawing/2014/main" id="{F33D9CA5-84CD-1340-8B57-2877D672A470}"/>
                </a:ext>
              </a:extLst>
            </p:cNvPr>
            <p:cNvSpPr>
              <a:spLocks/>
            </p:cNvSpPr>
            <p:nvPr/>
          </p:nvSpPr>
          <p:spPr bwMode="auto">
            <a:xfrm>
              <a:off x="5006474" y="3666154"/>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a:extLst>
                <a:ext uri="{FF2B5EF4-FFF2-40B4-BE49-F238E27FC236}">
                  <a16:creationId xmlns:a16="http://schemas.microsoft.com/office/drawing/2014/main" id="{C1312D41-79B8-BC42-868E-26D4E82BE76B}"/>
                </a:ext>
              </a:extLst>
            </p:cNvPr>
            <p:cNvSpPr>
              <a:spLocks/>
            </p:cNvSpPr>
            <p:nvPr/>
          </p:nvSpPr>
          <p:spPr bwMode="auto">
            <a:xfrm>
              <a:off x="3793624" y="36566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a:extLst>
                <a:ext uri="{FF2B5EF4-FFF2-40B4-BE49-F238E27FC236}">
                  <a16:creationId xmlns:a16="http://schemas.microsoft.com/office/drawing/2014/main" id="{EDA5C5F3-172D-4F4A-830E-702B7880442C}"/>
                </a:ext>
              </a:extLst>
            </p:cNvPr>
            <p:cNvSpPr>
              <a:spLocks noEditPoints="1"/>
            </p:cNvSpPr>
            <p:nvPr/>
          </p:nvSpPr>
          <p:spPr bwMode="auto">
            <a:xfrm>
              <a:off x="5463674" y="41503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5"/>
                    <a:pt x="48" y="30"/>
                    <a:pt x="48" y="19"/>
                  </a:cubicBezTo>
                  <a:cubicBezTo>
                    <a:pt x="48" y="6"/>
                    <a:pt x="40" y="0"/>
                    <a:pt x="25" y="0"/>
                  </a:cubicBezTo>
                  <a:lnTo>
                    <a:pt x="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a:extLst>
                <a:ext uri="{FF2B5EF4-FFF2-40B4-BE49-F238E27FC236}">
                  <a16:creationId xmlns:a16="http://schemas.microsoft.com/office/drawing/2014/main" id="{8D64C8D6-3F5B-7F43-92E8-67173E49A7DF}"/>
                </a:ext>
              </a:extLst>
            </p:cNvPr>
            <p:cNvSpPr>
              <a:spLocks noEditPoints="1"/>
            </p:cNvSpPr>
            <p:nvPr/>
          </p:nvSpPr>
          <p:spPr bwMode="auto">
            <a:xfrm>
              <a:off x="5436687" y="4131291"/>
              <a:ext cx="87313" cy="85725"/>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4121D555-31BF-7F44-AAFC-9E2A6D91A9A1}"/>
              </a:ext>
            </a:extLst>
          </p:cNvPr>
          <p:cNvGrpSpPr/>
          <p:nvPr userDrawn="1"/>
        </p:nvGrpSpPr>
        <p:grpSpPr>
          <a:xfrm rot="10800000">
            <a:off x="6445318" y="2933460"/>
            <a:ext cx="2706866" cy="1804581"/>
            <a:chOff x="1514745" y="4504958"/>
            <a:chExt cx="518696" cy="345798"/>
          </a:xfrm>
        </p:grpSpPr>
        <p:sp>
          <p:nvSpPr>
            <p:cNvPr id="23" name="Freeform 22">
              <a:extLst>
                <a:ext uri="{FF2B5EF4-FFF2-40B4-BE49-F238E27FC236}">
                  <a16:creationId xmlns:a16="http://schemas.microsoft.com/office/drawing/2014/main" id="{8820CE18-785E-E84C-A044-01B50DEACB08}"/>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a:extLst>
                <a:ext uri="{FF2B5EF4-FFF2-40B4-BE49-F238E27FC236}">
                  <a16:creationId xmlns:a16="http://schemas.microsoft.com/office/drawing/2014/main" id="{7CF50E25-FB84-3841-8158-70B0C20BAEBF}"/>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a:extLst>
                <a:ext uri="{FF2B5EF4-FFF2-40B4-BE49-F238E27FC236}">
                  <a16:creationId xmlns:a16="http://schemas.microsoft.com/office/drawing/2014/main" id="{6AA147DC-16BC-7849-A057-81B400C4E2CD}"/>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a:extLst>
                <a:ext uri="{FF2B5EF4-FFF2-40B4-BE49-F238E27FC236}">
                  <a16:creationId xmlns:a16="http://schemas.microsoft.com/office/drawing/2014/main" id="{FC41D628-FDA9-144B-B6A1-B86D8C751CA5}"/>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68C6B9D5-25B8-7545-A8A2-EB8DEF35D19A}"/>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itle 1">
            <a:extLst>
              <a:ext uri="{FF2B5EF4-FFF2-40B4-BE49-F238E27FC236}">
                <a16:creationId xmlns:a16="http://schemas.microsoft.com/office/drawing/2014/main" id="{B0A8AE69-EC99-3C4F-BFDC-F722A32E2A65}"/>
              </a:ext>
            </a:extLst>
          </p:cNvPr>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bg1"/>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#14 </a:t>
            </a:r>
            <a:br>
              <a:rPr lang="en-US" dirty="0"/>
            </a:br>
            <a:r>
              <a:rPr lang="en-US" dirty="0"/>
              <a:t>Gill Sans MT Regular</a:t>
            </a:r>
            <a:br>
              <a:rPr lang="en-US" dirty="0"/>
            </a:br>
            <a:r>
              <a:rPr lang="en-US" dirty="0"/>
              <a:t>42 Pt White</a:t>
            </a:r>
          </a:p>
        </p:txBody>
      </p:sp>
      <p:sp>
        <p:nvSpPr>
          <p:cNvPr id="45" name="Text Placeholder 7">
            <a:extLst>
              <a:ext uri="{FF2B5EF4-FFF2-40B4-BE49-F238E27FC236}">
                <a16:creationId xmlns:a16="http://schemas.microsoft.com/office/drawing/2014/main" id="{5EDC5841-F26E-8040-AF51-506775288E05}"/>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bg1"/>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White</a:t>
            </a:r>
          </a:p>
        </p:txBody>
      </p:sp>
    </p:spTree>
    <p:extLst>
      <p:ext uri="{BB962C8B-B14F-4D97-AF65-F5344CB8AC3E}">
        <p14:creationId xmlns:p14="http://schemas.microsoft.com/office/powerpoint/2010/main" val="936074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1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37" name="Group 36">
            <a:extLst>
              <a:ext uri="{FF2B5EF4-FFF2-40B4-BE49-F238E27FC236}">
                <a16:creationId xmlns:a16="http://schemas.microsoft.com/office/drawing/2014/main" id="{77649555-DF84-5041-834C-4AE093AC9BC0}"/>
              </a:ext>
            </a:extLst>
          </p:cNvPr>
          <p:cNvGrpSpPr/>
          <p:nvPr userDrawn="1"/>
        </p:nvGrpSpPr>
        <p:grpSpPr>
          <a:xfrm>
            <a:off x="356547" y="4511539"/>
            <a:ext cx="697421" cy="226502"/>
            <a:chOff x="3793624" y="2323129"/>
            <a:chExt cx="1730376" cy="561975"/>
          </a:xfrm>
          <a:solidFill>
            <a:schemeClr val="accent2"/>
          </a:solidFill>
        </p:grpSpPr>
        <p:sp>
          <p:nvSpPr>
            <p:cNvPr id="38" name="Freeform 11">
              <a:extLst>
                <a:ext uri="{FF2B5EF4-FFF2-40B4-BE49-F238E27FC236}">
                  <a16:creationId xmlns:a16="http://schemas.microsoft.com/office/drawing/2014/main" id="{680D2351-AC9D-A346-86DE-DFE91B684167}"/>
                </a:ext>
              </a:extLst>
            </p:cNvPr>
            <p:cNvSpPr>
              <a:spLocks/>
            </p:cNvSpPr>
            <p:nvPr/>
          </p:nvSpPr>
          <p:spPr bwMode="auto">
            <a:xfrm>
              <a:off x="4228599" y="23342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2">
              <a:extLst>
                <a:ext uri="{FF2B5EF4-FFF2-40B4-BE49-F238E27FC236}">
                  <a16:creationId xmlns:a16="http://schemas.microsoft.com/office/drawing/2014/main" id="{BC53B363-3BDD-3F4C-B656-885006265056}"/>
                </a:ext>
              </a:extLst>
            </p:cNvPr>
            <p:cNvSpPr>
              <a:spLocks/>
            </p:cNvSpPr>
            <p:nvPr/>
          </p:nvSpPr>
          <p:spPr bwMode="auto">
            <a:xfrm>
              <a:off x="4766762" y="2334241"/>
              <a:ext cx="234950" cy="549275"/>
            </a:xfrm>
            <a:custGeom>
              <a:avLst/>
              <a:gdLst>
                <a:gd name="T0" fmla="*/ 148 w 148"/>
                <a:gd name="T1" fmla="*/ 0 h 346"/>
                <a:gd name="T2" fmla="*/ 73 w 148"/>
                <a:gd name="T3" fmla="*/ 0 h 346"/>
                <a:gd name="T4" fmla="*/ 0 w 148"/>
                <a:gd name="T5" fmla="*/ 346 h 346"/>
                <a:gd name="T6" fmla="*/ 76 w 148"/>
                <a:gd name="T7" fmla="*/ 346 h 346"/>
                <a:gd name="T8" fmla="*/ 148 w 148"/>
                <a:gd name="T9" fmla="*/ 0 h 346"/>
              </a:gdLst>
              <a:ahLst/>
              <a:cxnLst>
                <a:cxn ang="0">
                  <a:pos x="T0" y="T1"/>
                </a:cxn>
                <a:cxn ang="0">
                  <a:pos x="T2" y="T3"/>
                </a:cxn>
                <a:cxn ang="0">
                  <a:pos x="T4" y="T5"/>
                </a:cxn>
                <a:cxn ang="0">
                  <a:pos x="T6" y="T7"/>
                </a:cxn>
                <a:cxn ang="0">
                  <a:pos x="T8" y="T9"/>
                </a:cxn>
              </a:cxnLst>
              <a:rect l="0" t="0" r="r" b="b"/>
              <a:pathLst>
                <a:path w="148" h="346">
                  <a:moveTo>
                    <a:pt x="148" y="0"/>
                  </a:moveTo>
                  <a:lnTo>
                    <a:pt x="73" y="0"/>
                  </a:lnTo>
                  <a:lnTo>
                    <a:pt x="0" y="346"/>
                  </a:lnTo>
                  <a:lnTo>
                    <a:pt x="76" y="346"/>
                  </a:lnTo>
                  <a:lnTo>
                    <a:pt x="14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
              <a:extLst>
                <a:ext uri="{FF2B5EF4-FFF2-40B4-BE49-F238E27FC236}">
                  <a16:creationId xmlns:a16="http://schemas.microsoft.com/office/drawing/2014/main" id="{789FAB83-6D77-7D4D-A1A0-026051324FC3}"/>
                </a:ext>
              </a:extLst>
            </p:cNvPr>
            <p:cNvSpPr>
              <a:spLocks/>
            </p:cNvSpPr>
            <p:nvPr/>
          </p:nvSpPr>
          <p:spPr bwMode="auto">
            <a:xfrm>
              <a:off x="5006474" y="2334241"/>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4">
              <a:extLst>
                <a:ext uri="{FF2B5EF4-FFF2-40B4-BE49-F238E27FC236}">
                  <a16:creationId xmlns:a16="http://schemas.microsoft.com/office/drawing/2014/main" id="{9FFEDA02-C0B7-1D47-8B9C-7F1048EA7E15}"/>
                </a:ext>
              </a:extLst>
            </p:cNvPr>
            <p:cNvSpPr>
              <a:spLocks/>
            </p:cNvSpPr>
            <p:nvPr/>
          </p:nvSpPr>
          <p:spPr bwMode="auto">
            <a:xfrm>
              <a:off x="3793624" y="23231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5">
              <a:extLst>
                <a:ext uri="{FF2B5EF4-FFF2-40B4-BE49-F238E27FC236}">
                  <a16:creationId xmlns:a16="http://schemas.microsoft.com/office/drawing/2014/main" id="{F62F2C52-5EF4-DE4C-9CA6-C5527BB28556}"/>
                </a:ext>
              </a:extLst>
            </p:cNvPr>
            <p:cNvSpPr>
              <a:spLocks noEditPoints="1"/>
            </p:cNvSpPr>
            <p:nvPr/>
          </p:nvSpPr>
          <p:spPr bwMode="auto">
            <a:xfrm>
              <a:off x="5463674" y="28168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6"/>
                    <a:pt x="48" y="30"/>
                    <a:pt x="48" y="19"/>
                  </a:cubicBezTo>
                  <a:cubicBezTo>
                    <a:pt x="48" y="6"/>
                    <a:pt x="40" y="0"/>
                    <a:pt x="25" y="0"/>
                  </a:cubicBezTo>
                  <a:lnTo>
                    <a:pt x="0" y="0"/>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
              <a:extLst>
                <a:ext uri="{FF2B5EF4-FFF2-40B4-BE49-F238E27FC236}">
                  <a16:creationId xmlns:a16="http://schemas.microsoft.com/office/drawing/2014/main" id="{32946098-7406-AF4C-9076-54E017CF556F}"/>
                </a:ext>
              </a:extLst>
            </p:cNvPr>
            <p:cNvSpPr>
              <a:spLocks noEditPoints="1"/>
            </p:cNvSpPr>
            <p:nvPr/>
          </p:nvSpPr>
          <p:spPr bwMode="auto">
            <a:xfrm>
              <a:off x="5436687" y="2797791"/>
              <a:ext cx="87313" cy="87313"/>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0FF89046-3244-B24A-B6EC-61826D8D04C9}"/>
              </a:ext>
            </a:extLst>
          </p:cNvPr>
          <p:cNvGrpSpPr/>
          <p:nvPr userDrawn="1"/>
        </p:nvGrpSpPr>
        <p:grpSpPr>
          <a:xfrm flipH="1">
            <a:off x="6427304" y="153110"/>
            <a:ext cx="2706866" cy="1804581"/>
            <a:chOff x="1514745" y="4504958"/>
            <a:chExt cx="518696" cy="345798"/>
          </a:xfrm>
        </p:grpSpPr>
        <p:sp>
          <p:nvSpPr>
            <p:cNvPr id="72" name="Freeform 71">
              <a:extLst>
                <a:ext uri="{FF2B5EF4-FFF2-40B4-BE49-F238E27FC236}">
                  <a16:creationId xmlns:a16="http://schemas.microsoft.com/office/drawing/2014/main" id="{6DBD1223-2953-4644-9F07-9BE89F70F499}"/>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a:extLst>
                <a:ext uri="{FF2B5EF4-FFF2-40B4-BE49-F238E27FC236}">
                  <a16:creationId xmlns:a16="http://schemas.microsoft.com/office/drawing/2014/main" id="{1F100B08-BA78-3243-A3A7-26ED8811FCCF}"/>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a:extLst>
                <a:ext uri="{FF2B5EF4-FFF2-40B4-BE49-F238E27FC236}">
                  <a16:creationId xmlns:a16="http://schemas.microsoft.com/office/drawing/2014/main" id="{5E09181D-165C-C749-AE05-3D8B24E74D67}"/>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74">
              <a:extLst>
                <a:ext uri="{FF2B5EF4-FFF2-40B4-BE49-F238E27FC236}">
                  <a16:creationId xmlns:a16="http://schemas.microsoft.com/office/drawing/2014/main" id="{9059C36D-CBC1-F446-9C4A-CA601266421D}"/>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9F902A14-494E-074C-A8CB-DF1B1D01002E}"/>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1">
            <a:extLst>
              <a:ext uri="{FF2B5EF4-FFF2-40B4-BE49-F238E27FC236}">
                <a16:creationId xmlns:a16="http://schemas.microsoft.com/office/drawing/2014/main" id="{DA6C99F0-0798-0E48-8C8E-76A6AFDE75DB}"/>
              </a:ext>
            </a:extLst>
          </p:cNvPr>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#15 </a:t>
            </a:r>
            <a:br>
              <a:rPr lang="en-US" dirty="0"/>
            </a:br>
            <a:r>
              <a:rPr lang="en-US" dirty="0"/>
              <a:t>Gill Sans MT Regular</a:t>
            </a:r>
            <a:br>
              <a:rPr lang="en-US" dirty="0"/>
            </a:br>
            <a:r>
              <a:rPr lang="en-US" dirty="0"/>
              <a:t>42 Pt Blue</a:t>
            </a:r>
          </a:p>
        </p:txBody>
      </p:sp>
      <p:sp>
        <p:nvSpPr>
          <p:cNvPr id="23" name="Text Placeholder 7">
            <a:extLst>
              <a:ext uri="{FF2B5EF4-FFF2-40B4-BE49-F238E27FC236}">
                <a16:creationId xmlns:a16="http://schemas.microsoft.com/office/drawing/2014/main" id="{17A57C7F-E81D-1A47-A52F-AB5C2EB30390}"/>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Gray</a:t>
            </a:r>
          </a:p>
        </p:txBody>
      </p:sp>
    </p:spTree>
    <p:extLst>
      <p:ext uri="{BB962C8B-B14F-4D97-AF65-F5344CB8AC3E}">
        <p14:creationId xmlns:p14="http://schemas.microsoft.com/office/powerpoint/2010/main" val="1751657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1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9167-983B-B749-8D72-5F16B835D2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2" name="Group 1">
            <a:extLst>
              <a:ext uri="{FF2B5EF4-FFF2-40B4-BE49-F238E27FC236}">
                <a16:creationId xmlns:a16="http://schemas.microsoft.com/office/drawing/2014/main" id="{8393A3E7-9B96-0246-A265-3297CED6C2F7}"/>
              </a:ext>
            </a:extLst>
          </p:cNvPr>
          <p:cNvGrpSpPr/>
          <p:nvPr userDrawn="1"/>
        </p:nvGrpSpPr>
        <p:grpSpPr>
          <a:xfrm flipH="1">
            <a:off x="0" y="1330211"/>
            <a:ext cx="4513998" cy="2706878"/>
            <a:chOff x="3761291" y="1582184"/>
            <a:chExt cx="4513998" cy="2706878"/>
          </a:xfrm>
        </p:grpSpPr>
        <p:sp>
          <p:nvSpPr>
            <p:cNvPr id="15" name="Freeform 14">
              <a:extLst>
                <a:ext uri="{FF2B5EF4-FFF2-40B4-BE49-F238E27FC236}">
                  <a16:creationId xmlns:a16="http://schemas.microsoft.com/office/drawing/2014/main" id="{77764746-D697-C74C-A0D8-E591D5BB61C9}"/>
                </a:ext>
              </a:extLst>
            </p:cNvPr>
            <p:cNvSpPr/>
            <p:nvPr userDrawn="1"/>
          </p:nvSpPr>
          <p:spPr>
            <a:xfrm flipH="1">
              <a:off x="4663580" y="1582185"/>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58BAFCEB-E744-F34F-8530-F7012F974CE2}"/>
                </a:ext>
              </a:extLst>
            </p:cNvPr>
            <p:cNvSpPr/>
            <p:nvPr userDrawn="1"/>
          </p:nvSpPr>
          <p:spPr>
            <a:xfrm rot="16200000" flipH="1">
              <a:off x="3761290" y="1582185"/>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39C1253D-9D47-E94B-8540-057C9796388E}"/>
                </a:ext>
              </a:extLst>
            </p:cNvPr>
            <p:cNvSpPr/>
            <p:nvPr userDrawn="1"/>
          </p:nvSpPr>
          <p:spPr>
            <a:xfrm rot="10800000" flipH="1">
              <a:off x="5568425" y="3386771"/>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412E7E5A-134B-8A40-BC47-34AE941A9326}"/>
                </a:ext>
              </a:extLst>
            </p:cNvPr>
            <p:cNvSpPr/>
            <p:nvPr userDrawn="1"/>
          </p:nvSpPr>
          <p:spPr>
            <a:xfrm rot="5400000" flipH="1">
              <a:off x="6470716" y="3386771"/>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8948959E-C9D5-F94C-A155-3C5439330A8B}"/>
                </a:ext>
              </a:extLst>
            </p:cNvPr>
            <p:cNvSpPr/>
            <p:nvPr userDrawn="1"/>
          </p:nvSpPr>
          <p:spPr>
            <a:xfrm flipH="1">
              <a:off x="7372999"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EA7173F5-198A-BF4D-8EC6-043249A1A7D6}"/>
                </a:ext>
              </a:extLst>
            </p:cNvPr>
            <p:cNvSpPr/>
            <p:nvPr userDrawn="1"/>
          </p:nvSpPr>
          <p:spPr>
            <a:xfrm rot="16200000" flipH="1">
              <a:off x="6470709" y="2484480"/>
              <a:ext cx="902291" cy="902290"/>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511B8B3A-9806-9E40-90B4-7AB2E73E79B6}"/>
                </a:ext>
              </a:extLst>
            </p:cNvPr>
            <p:cNvSpPr/>
            <p:nvPr userDrawn="1"/>
          </p:nvSpPr>
          <p:spPr>
            <a:xfrm rot="10800000" flipH="1">
              <a:off x="4663576" y="2484479"/>
              <a:ext cx="902290" cy="902291"/>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2CFAF53C-18C2-3B43-87DB-A31D7F5658B9}"/>
              </a:ext>
            </a:extLst>
          </p:cNvPr>
          <p:cNvGrpSpPr/>
          <p:nvPr userDrawn="1"/>
        </p:nvGrpSpPr>
        <p:grpSpPr>
          <a:xfrm>
            <a:off x="364567" y="4515791"/>
            <a:ext cx="686268" cy="222250"/>
            <a:chOff x="3793624" y="3656629"/>
            <a:chExt cx="1730376" cy="560388"/>
          </a:xfrm>
        </p:grpSpPr>
        <p:sp>
          <p:nvSpPr>
            <p:cNvPr id="29" name="Freeform 17">
              <a:extLst>
                <a:ext uri="{FF2B5EF4-FFF2-40B4-BE49-F238E27FC236}">
                  <a16:creationId xmlns:a16="http://schemas.microsoft.com/office/drawing/2014/main" id="{2457015A-D11D-1F4A-9465-8329536B6878}"/>
                </a:ext>
              </a:extLst>
            </p:cNvPr>
            <p:cNvSpPr>
              <a:spLocks/>
            </p:cNvSpPr>
            <p:nvPr/>
          </p:nvSpPr>
          <p:spPr bwMode="auto">
            <a:xfrm>
              <a:off x="4228599" y="3667741"/>
              <a:ext cx="488950" cy="549275"/>
            </a:xfrm>
            <a:custGeom>
              <a:avLst/>
              <a:gdLst>
                <a:gd name="T0" fmla="*/ 501 w 642"/>
                <a:gd name="T1" fmla="*/ 721 h 721"/>
                <a:gd name="T2" fmla="*/ 642 w 642"/>
                <a:gd name="T3" fmla="*/ 721 h 721"/>
                <a:gd name="T4" fmla="*/ 555 w 642"/>
                <a:gd name="T5" fmla="*/ 0 h 721"/>
                <a:gd name="T6" fmla="*/ 397 w 642"/>
                <a:gd name="T7" fmla="*/ 0 h 721"/>
                <a:gd name="T8" fmla="*/ 0 w 642"/>
                <a:gd name="T9" fmla="*/ 721 h 721"/>
                <a:gd name="T10" fmla="*/ 151 w 642"/>
                <a:gd name="T11" fmla="*/ 721 h 721"/>
                <a:gd name="T12" fmla="*/ 230 w 642"/>
                <a:gd name="T13" fmla="*/ 579 h 721"/>
                <a:gd name="T14" fmla="*/ 448 w 642"/>
                <a:gd name="T15" fmla="*/ 579 h 721"/>
                <a:gd name="T16" fmla="*/ 472 w 642"/>
                <a:gd name="T17" fmla="*/ 471 h 721"/>
                <a:gd name="T18" fmla="*/ 286 w 642"/>
                <a:gd name="T19" fmla="*/ 471 h 721"/>
                <a:gd name="T20" fmla="*/ 286 w 642"/>
                <a:gd name="T21" fmla="*/ 471 h 721"/>
                <a:gd name="T22" fmla="*/ 445 w 642"/>
                <a:gd name="T23" fmla="*/ 197 h 721"/>
                <a:gd name="T24" fmla="*/ 501 w 642"/>
                <a:gd name="T25"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721">
                  <a:moveTo>
                    <a:pt x="501" y="721"/>
                  </a:moveTo>
                  <a:lnTo>
                    <a:pt x="642" y="721"/>
                  </a:lnTo>
                  <a:lnTo>
                    <a:pt x="555" y="0"/>
                  </a:lnTo>
                  <a:lnTo>
                    <a:pt x="397" y="0"/>
                  </a:lnTo>
                  <a:lnTo>
                    <a:pt x="0" y="721"/>
                  </a:lnTo>
                  <a:lnTo>
                    <a:pt x="151" y="721"/>
                  </a:lnTo>
                  <a:cubicBezTo>
                    <a:pt x="151" y="721"/>
                    <a:pt x="227" y="585"/>
                    <a:pt x="230" y="579"/>
                  </a:cubicBezTo>
                  <a:lnTo>
                    <a:pt x="448" y="579"/>
                  </a:lnTo>
                  <a:lnTo>
                    <a:pt x="472" y="471"/>
                  </a:lnTo>
                  <a:lnTo>
                    <a:pt x="286" y="471"/>
                  </a:lnTo>
                  <a:cubicBezTo>
                    <a:pt x="286" y="471"/>
                    <a:pt x="286" y="471"/>
                    <a:pt x="286" y="471"/>
                  </a:cubicBezTo>
                  <a:cubicBezTo>
                    <a:pt x="298" y="449"/>
                    <a:pt x="441" y="203"/>
                    <a:pt x="445" y="197"/>
                  </a:cubicBezTo>
                  <a:cubicBezTo>
                    <a:pt x="445" y="202"/>
                    <a:pt x="501" y="721"/>
                    <a:pt x="501" y="7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DE6F4F1E-3A94-B946-8F7E-072DBF93E7F3}"/>
                </a:ext>
              </a:extLst>
            </p:cNvPr>
            <p:cNvSpPr>
              <a:spLocks/>
            </p:cNvSpPr>
            <p:nvPr/>
          </p:nvSpPr>
          <p:spPr bwMode="auto">
            <a:xfrm>
              <a:off x="4766762" y="3666154"/>
              <a:ext cx="234950" cy="550863"/>
            </a:xfrm>
            <a:custGeom>
              <a:avLst/>
              <a:gdLst>
                <a:gd name="T0" fmla="*/ 148 w 148"/>
                <a:gd name="T1" fmla="*/ 0 h 347"/>
                <a:gd name="T2" fmla="*/ 73 w 148"/>
                <a:gd name="T3" fmla="*/ 0 h 347"/>
                <a:gd name="T4" fmla="*/ 0 w 148"/>
                <a:gd name="T5" fmla="*/ 347 h 347"/>
                <a:gd name="T6" fmla="*/ 76 w 148"/>
                <a:gd name="T7" fmla="*/ 347 h 347"/>
                <a:gd name="T8" fmla="*/ 148 w 148"/>
                <a:gd name="T9" fmla="*/ 0 h 347"/>
              </a:gdLst>
              <a:ahLst/>
              <a:cxnLst>
                <a:cxn ang="0">
                  <a:pos x="T0" y="T1"/>
                </a:cxn>
                <a:cxn ang="0">
                  <a:pos x="T2" y="T3"/>
                </a:cxn>
                <a:cxn ang="0">
                  <a:pos x="T4" y="T5"/>
                </a:cxn>
                <a:cxn ang="0">
                  <a:pos x="T6" y="T7"/>
                </a:cxn>
                <a:cxn ang="0">
                  <a:pos x="T8" y="T9"/>
                </a:cxn>
              </a:cxnLst>
              <a:rect l="0" t="0" r="r" b="b"/>
              <a:pathLst>
                <a:path w="148" h="347">
                  <a:moveTo>
                    <a:pt x="148" y="0"/>
                  </a:moveTo>
                  <a:lnTo>
                    <a:pt x="73" y="0"/>
                  </a:lnTo>
                  <a:lnTo>
                    <a:pt x="0" y="347"/>
                  </a:lnTo>
                  <a:lnTo>
                    <a:pt x="76" y="347"/>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a:extLst>
                <a:ext uri="{FF2B5EF4-FFF2-40B4-BE49-F238E27FC236}">
                  <a16:creationId xmlns:a16="http://schemas.microsoft.com/office/drawing/2014/main" id="{F33D9CA5-84CD-1340-8B57-2877D672A470}"/>
                </a:ext>
              </a:extLst>
            </p:cNvPr>
            <p:cNvSpPr>
              <a:spLocks/>
            </p:cNvSpPr>
            <p:nvPr/>
          </p:nvSpPr>
          <p:spPr bwMode="auto">
            <a:xfrm>
              <a:off x="5006474" y="3666154"/>
              <a:ext cx="476250" cy="550863"/>
            </a:xfrm>
            <a:custGeom>
              <a:avLst/>
              <a:gdLst>
                <a:gd name="T0" fmla="*/ 228 w 624"/>
                <a:gd name="T1" fmla="*/ 180 h 723"/>
                <a:gd name="T2" fmla="*/ 291 w 624"/>
                <a:gd name="T3" fmla="*/ 116 h 723"/>
                <a:gd name="T4" fmla="*/ 596 w 624"/>
                <a:gd name="T5" fmla="*/ 116 h 723"/>
                <a:gd name="T6" fmla="*/ 624 w 624"/>
                <a:gd name="T7" fmla="*/ 0 h 723"/>
                <a:gd name="T8" fmla="*/ 252 w 624"/>
                <a:gd name="T9" fmla="*/ 0 h 723"/>
                <a:gd name="T10" fmla="*/ 92 w 624"/>
                <a:gd name="T11" fmla="*/ 191 h 723"/>
                <a:gd name="T12" fmla="*/ 17 w 624"/>
                <a:gd name="T13" fmla="*/ 549 h 723"/>
                <a:gd name="T14" fmla="*/ 166 w 624"/>
                <a:gd name="T15" fmla="*/ 723 h 723"/>
                <a:gd name="T16" fmla="*/ 505 w 624"/>
                <a:gd name="T17" fmla="*/ 723 h 723"/>
                <a:gd name="T18" fmla="*/ 531 w 624"/>
                <a:gd name="T19" fmla="*/ 606 h 723"/>
                <a:gd name="T20" fmla="*/ 219 w 624"/>
                <a:gd name="T21" fmla="*/ 606 h 723"/>
                <a:gd name="T22" fmla="*/ 166 w 624"/>
                <a:gd name="T23" fmla="*/ 522 h 723"/>
                <a:gd name="T24" fmla="*/ 197 w 624"/>
                <a:gd name="T25" fmla="*/ 351 h 723"/>
                <a:gd name="T26" fmla="*/ 197 w 624"/>
                <a:gd name="T27" fmla="*/ 351 h 723"/>
                <a:gd name="T28" fmla="*/ 228 w 624"/>
                <a:gd name="T29" fmla="*/ 18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723">
                  <a:moveTo>
                    <a:pt x="228" y="180"/>
                  </a:moveTo>
                  <a:cubicBezTo>
                    <a:pt x="233" y="157"/>
                    <a:pt x="238" y="116"/>
                    <a:pt x="291" y="116"/>
                  </a:cubicBezTo>
                  <a:cubicBezTo>
                    <a:pt x="319" y="116"/>
                    <a:pt x="596" y="116"/>
                    <a:pt x="596" y="116"/>
                  </a:cubicBezTo>
                  <a:lnTo>
                    <a:pt x="624" y="0"/>
                  </a:lnTo>
                  <a:cubicBezTo>
                    <a:pt x="624" y="0"/>
                    <a:pt x="353" y="0"/>
                    <a:pt x="252" y="0"/>
                  </a:cubicBezTo>
                  <a:cubicBezTo>
                    <a:pt x="110" y="0"/>
                    <a:pt x="101" y="144"/>
                    <a:pt x="92" y="191"/>
                  </a:cubicBezTo>
                  <a:cubicBezTo>
                    <a:pt x="83" y="239"/>
                    <a:pt x="20" y="536"/>
                    <a:pt x="17" y="549"/>
                  </a:cubicBezTo>
                  <a:cubicBezTo>
                    <a:pt x="0" y="634"/>
                    <a:pt x="43" y="723"/>
                    <a:pt x="166" y="723"/>
                  </a:cubicBezTo>
                  <a:lnTo>
                    <a:pt x="505" y="723"/>
                  </a:lnTo>
                  <a:lnTo>
                    <a:pt x="531" y="606"/>
                  </a:lnTo>
                  <a:lnTo>
                    <a:pt x="219" y="606"/>
                  </a:lnTo>
                  <a:cubicBezTo>
                    <a:pt x="159" y="606"/>
                    <a:pt x="157" y="569"/>
                    <a:pt x="166" y="522"/>
                  </a:cubicBezTo>
                  <a:lnTo>
                    <a:pt x="197" y="351"/>
                  </a:lnTo>
                  <a:lnTo>
                    <a:pt x="197" y="351"/>
                  </a:lnTo>
                  <a:cubicBezTo>
                    <a:pt x="197" y="351"/>
                    <a:pt x="214" y="247"/>
                    <a:pt x="22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a:extLst>
                <a:ext uri="{FF2B5EF4-FFF2-40B4-BE49-F238E27FC236}">
                  <a16:creationId xmlns:a16="http://schemas.microsoft.com/office/drawing/2014/main" id="{C1312D41-79B8-BC42-868E-26D4E82BE76B}"/>
                </a:ext>
              </a:extLst>
            </p:cNvPr>
            <p:cNvSpPr>
              <a:spLocks/>
            </p:cNvSpPr>
            <p:nvPr/>
          </p:nvSpPr>
          <p:spPr bwMode="auto">
            <a:xfrm>
              <a:off x="3793624" y="3656629"/>
              <a:ext cx="493713" cy="560388"/>
            </a:xfrm>
            <a:custGeom>
              <a:avLst/>
              <a:gdLst>
                <a:gd name="T0" fmla="*/ 256 w 648"/>
                <a:gd name="T1" fmla="*/ 196 h 736"/>
                <a:gd name="T2" fmla="*/ 329 w 648"/>
                <a:gd name="T3" fmla="*/ 130 h 736"/>
                <a:gd name="T4" fmla="*/ 620 w 648"/>
                <a:gd name="T5" fmla="*/ 130 h 736"/>
                <a:gd name="T6" fmla="*/ 648 w 648"/>
                <a:gd name="T7" fmla="*/ 14 h 736"/>
                <a:gd name="T8" fmla="*/ 295 w 648"/>
                <a:gd name="T9" fmla="*/ 14 h 736"/>
                <a:gd name="T10" fmla="*/ 121 w 648"/>
                <a:gd name="T11" fmla="*/ 185 h 736"/>
                <a:gd name="T12" fmla="*/ 101 w 648"/>
                <a:gd name="T13" fmla="*/ 330 h 736"/>
                <a:gd name="T14" fmla="*/ 202 w 648"/>
                <a:gd name="T15" fmla="*/ 415 h 736"/>
                <a:gd name="T16" fmla="*/ 411 w 648"/>
                <a:gd name="T17" fmla="*/ 415 h 736"/>
                <a:gd name="T18" fmla="*/ 451 w 648"/>
                <a:gd name="T19" fmla="*/ 438 h 736"/>
                <a:gd name="T20" fmla="*/ 422 w 648"/>
                <a:gd name="T21" fmla="*/ 587 h 736"/>
                <a:gd name="T22" fmla="*/ 329 w 648"/>
                <a:gd name="T23" fmla="*/ 620 h 736"/>
                <a:gd name="T24" fmla="*/ 26 w 648"/>
                <a:gd name="T25" fmla="*/ 620 h 736"/>
                <a:gd name="T26" fmla="*/ 0 w 648"/>
                <a:gd name="T27" fmla="*/ 736 h 736"/>
                <a:gd name="T28" fmla="*/ 379 w 648"/>
                <a:gd name="T29" fmla="*/ 736 h 736"/>
                <a:gd name="T30" fmla="*/ 553 w 648"/>
                <a:gd name="T31" fmla="*/ 627 h 736"/>
                <a:gd name="T32" fmla="*/ 596 w 648"/>
                <a:gd name="T33" fmla="*/ 424 h 736"/>
                <a:gd name="T34" fmla="*/ 476 w 648"/>
                <a:gd name="T35" fmla="*/ 289 h 736"/>
                <a:gd name="T36" fmla="*/ 291 w 648"/>
                <a:gd name="T37" fmla="*/ 289 h 736"/>
                <a:gd name="T38" fmla="*/ 245 w 648"/>
                <a:gd name="T39" fmla="*/ 260 h 736"/>
                <a:gd name="T40" fmla="*/ 256 w 648"/>
                <a:gd name="T41" fmla="*/ 19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8" h="736">
                  <a:moveTo>
                    <a:pt x="256" y="196"/>
                  </a:moveTo>
                  <a:cubicBezTo>
                    <a:pt x="266" y="146"/>
                    <a:pt x="260" y="130"/>
                    <a:pt x="329" y="130"/>
                  </a:cubicBezTo>
                  <a:cubicBezTo>
                    <a:pt x="421" y="130"/>
                    <a:pt x="620" y="130"/>
                    <a:pt x="620" y="130"/>
                  </a:cubicBezTo>
                  <a:lnTo>
                    <a:pt x="648" y="14"/>
                  </a:lnTo>
                  <a:cubicBezTo>
                    <a:pt x="648" y="14"/>
                    <a:pt x="430" y="14"/>
                    <a:pt x="295" y="14"/>
                  </a:cubicBezTo>
                  <a:cubicBezTo>
                    <a:pt x="249" y="14"/>
                    <a:pt x="149" y="0"/>
                    <a:pt x="121" y="185"/>
                  </a:cubicBezTo>
                  <a:cubicBezTo>
                    <a:pt x="109" y="265"/>
                    <a:pt x="103" y="304"/>
                    <a:pt x="101" y="330"/>
                  </a:cubicBezTo>
                  <a:cubicBezTo>
                    <a:pt x="97" y="395"/>
                    <a:pt x="154" y="415"/>
                    <a:pt x="202" y="415"/>
                  </a:cubicBezTo>
                  <a:cubicBezTo>
                    <a:pt x="267" y="415"/>
                    <a:pt x="411" y="415"/>
                    <a:pt x="411" y="415"/>
                  </a:cubicBezTo>
                  <a:cubicBezTo>
                    <a:pt x="443" y="415"/>
                    <a:pt x="456" y="415"/>
                    <a:pt x="451" y="438"/>
                  </a:cubicBezTo>
                  <a:cubicBezTo>
                    <a:pt x="444" y="481"/>
                    <a:pt x="427" y="562"/>
                    <a:pt x="422" y="587"/>
                  </a:cubicBezTo>
                  <a:cubicBezTo>
                    <a:pt x="414" y="626"/>
                    <a:pt x="369" y="620"/>
                    <a:pt x="329" y="620"/>
                  </a:cubicBezTo>
                  <a:lnTo>
                    <a:pt x="26" y="620"/>
                  </a:lnTo>
                  <a:lnTo>
                    <a:pt x="0" y="736"/>
                  </a:lnTo>
                  <a:lnTo>
                    <a:pt x="379" y="736"/>
                  </a:lnTo>
                  <a:cubicBezTo>
                    <a:pt x="460" y="736"/>
                    <a:pt x="533" y="707"/>
                    <a:pt x="553" y="627"/>
                  </a:cubicBezTo>
                  <a:cubicBezTo>
                    <a:pt x="574" y="545"/>
                    <a:pt x="584" y="490"/>
                    <a:pt x="596" y="424"/>
                  </a:cubicBezTo>
                  <a:cubicBezTo>
                    <a:pt x="610" y="346"/>
                    <a:pt x="563" y="289"/>
                    <a:pt x="476" y="289"/>
                  </a:cubicBezTo>
                  <a:lnTo>
                    <a:pt x="291" y="289"/>
                  </a:lnTo>
                  <a:cubicBezTo>
                    <a:pt x="272" y="289"/>
                    <a:pt x="239" y="294"/>
                    <a:pt x="245" y="260"/>
                  </a:cubicBezTo>
                  <a:cubicBezTo>
                    <a:pt x="248" y="245"/>
                    <a:pt x="250" y="228"/>
                    <a:pt x="256"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a:extLst>
                <a:ext uri="{FF2B5EF4-FFF2-40B4-BE49-F238E27FC236}">
                  <a16:creationId xmlns:a16="http://schemas.microsoft.com/office/drawing/2014/main" id="{EDA5C5F3-172D-4F4A-830E-702B7880442C}"/>
                </a:ext>
              </a:extLst>
            </p:cNvPr>
            <p:cNvSpPr>
              <a:spLocks noEditPoints="1"/>
            </p:cNvSpPr>
            <p:nvPr/>
          </p:nvSpPr>
          <p:spPr bwMode="auto">
            <a:xfrm>
              <a:off x="5463674" y="4150341"/>
              <a:ext cx="38100" cy="49213"/>
            </a:xfrm>
            <a:custGeom>
              <a:avLst/>
              <a:gdLst>
                <a:gd name="T0" fmla="*/ 10 w 50"/>
                <a:gd name="T1" fmla="*/ 9 h 65"/>
                <a:gd name="T2" fmla="*/ 24 w 50"/>
                <a:gd name="T3" fmla="*/ 9 h 65"/>
                <a:gd name="T4" fmla="*/ 38 w 50"/>
                <a:gd name="T5" fmla="*/ 18 h 65"/>
                <a:gd name="T6" fmla="*/ 22 w 50"/>
                <a:gd name="T7" fmla="*/ 29 h 65"/>
                <a:gd name="T8" fmla="*/ 10 w 50"/>
                <a:gd name="T9" fmla="*/ 29 h 65"/>
                <a:gd name="T10" fmla="*/ 10 w 50"/>
                <a:gd name="T11" fmla="*/ 9 h 65"/>
                <a:gd name="T12" fmla="*/ 0 w 50"/>
                <a:gd name="T13" fmla="*/ 65 h 65"/>
                <a:gd name="T14" fmla="*/ 10 w 50"/>
                <a:gd name="T15" fmla="*/ 65 h 65"/>
                <a:gd name="T16" fmla="*/ 10 w 50"/>
                <a:gd name="T17" fmla="*/ 37 h 65"/>
                <a:gd name="T18" fmla="*/ 21 w 50"/>
                <a:gd name="T19" fmla="*/ 37 h 65"/>
                <a:gd name="T20" fmla="*/ 39 w 50"/>
                <a:gd name="T21" fmla="*/ 65 h 65"/>
                <a:gd name="T22" fmla="*/ 50 w 50"/>
                <a:gd name="T23" fmla="*/ 65 h 65"/>
                <a:gd name="T24" fmla="*/ 31 w 50"/>
                <a:gd name="T25" fmla="*/ 37 h 65"/>
                <a:gd name="T26" fmla="*/ 48 w 50"/>
                <a:gd name="T27" fmla="*/ 19 h 65"/>
                <a:gd name="T28" fmla="*/ 25 w 50"/>
                <a:gd name="T29" fmla="*/ 0 h 65"/>
                <a:gd name="T30" fmla="*/ 0 w 50"/>
                <a:gd name="T31" fmla="*/ 0 h 65"/>
                <a:gd name="T32" fmla="*/ 0 w 50"/>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5">
                  <a:moveTo>
                    <a:pt x="10" y="9"/>
                  </a:moveTo>
                  <a:lnTo>
                    <a:pt x="24" y="9"/>
                  </a:lnTo>
                  <a:cubicBezTo>
                    <a:pt x="30" y="9"/>
                    <a:pt x="38" y="10"/>
                    <a:pt x="38" y="18"/>
                  </a:cubicBezTo>
                  <a:cubicBezTo>
                    <a:pt x="38" y="28"/>
                    <a:pt x="30" y="29"/>
                    <a:pt x="22" y="29"/>
                  </a:cubicBezTo>
                  <a:lnTo>
                    <a:pt x="10" y="29"/>
                  </a:lnTo>
                  <a:lnTo>
                    <a:pt x="10" y="9"/>
                  </a:lnTo>
                  <a:close/>
                  <a:moveTo>
                    <a:pt x="0" y="65"/>
                  </a:moveTo>
                  <a:lnTo>
                    <a:pt x="10" y="65"/>
                  </a:lnTo>
                  <a:lnTo>
                    <a:pt x="10" y="37"/>
                  </a:lnTo>
                  <a:lnTo>
                    <a:pt x="21" y="37"/>
                  </a:lnTo>
                  <a:lnTo>
                    <a:pt x="39" y="65"/>
                  </a:lnTo>
                  <a:lnTo>
                    <a:pt x="50" y="65"/>
                  </a:lnTo>
                  <a:lnTo>
                    <a:pt x="31" y="37"/>
                  </a:lnTo>
                  <a:cubicBezTo>
                    <a:pt x="41" y="35"/>
                    <a:pt x="48" y="30"/>
                    <a:pt x="48" y="19"/>
                  </a:cubicBezTo>
                  <a:cubicBezTo>
                    <a:pt x="48" y="6"/>
                    <a:pt x="40" y="0"/>
                    <a:pt x="25" y="0"/>
                  </a:cubicBezTo>
                  <a:lnTo>
                    <a:pt x="0" y="0"/>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a:extLst>
                <a:ext uri="{FF2B5EF4-FFF2-40B4-BE49-F238E27FC236}">
                  <a16:creationId xmlns:a16="http://schemas.microsoft.com/office/drawing/2014/main" id="{8D64C8D6-3F5B-7F43-92E8-67173E49A7DF}"/>
                </a:ext>
              </a:extLst>
            </p:cNvPr>
            <p:cNvSpPr>
              <a:spLocks noEditPoints="1"/>
            </p:cNvSpPr>
            <p:nvPr/>
          </p:nvSpPr>
          <p:spPr bwMode="auto">
            <a:xfrm>
              <a:off x="5436687" y="4131291"/>
              <a:ext cx="87313" cy="85725"/>
            </a:xfrm>
            <a:custGeom>
              <a:avLst/>
              <a:gdLst>
                <a:gd name="T0" fmla="*/ 103 w 114"/>
                <a:gd name="T1" fmla="*/ 57 h 113"/>
                <a:gd name="T2" fmla="*/ 57 w 114"/>
                <a:gd name="T3" fmla="*/ 104 h 113"/>
                <a:gd name="T4" fmla="*/ 11 w 114"/>
                <a:gd name="T5" fmla="*/ 57 h 113"/>
                <a:gd name="T6" fmla="*/ 57 w 114"/>
                <a:gd name="T7" fmla="*/ 10 h 113"/>
                <a:gd name="T8" fmla="*/ 103 w 114"/>
                <a:gd name="T9" fmla="*/ 57 h 113"/>
                <a:gd name="T10" fmla="*/ 0 w 114"/>
                <a:gd name="T11" fmla="*/ 57 h 113"/>
                <a:gd name="T12" fmla="*/ 57 w 114"/>
                <a:gd name="T13" fmla="*/ 113 h 113"/>
                <a:gd name="T14" fmla="*/ 114 w 114"/>
                <a:gd name="T15" fmla="*/ 57 h 113"/>
                <a:gd name="T16" fmla="*/ 57 w 114"/>
                <a:gd name="T17" fmla="*/ 0 h 113"/>
                <a:gd name="T18" fmla="*/ 0 w 114"/>
                <a:gd name="T1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3" y="57"/>
                  </a:moveTo>
                  <a:cubicBezTo>
                    <a:pt x="103" y="84"/>
                    <a:pt x="83" y="104"/>
                    <a:pt x="57" y="104"/>
                  </a:cubicBezTo>
                  <a:cubicBezTo>
                    <a:pt x="31" y="104"/>
                    <a:pt x="11" y="84"/>
                    <a:pt x="11" y="57"/>
                  </a:cubicBezTo>
                  <a:cubicBezTo>
                    <a:pt x="11" y="30"/>
                    <a:pt x="31" y="10"/>
                    <a:pt x="57" y="10"/>
                  </a:cubicBezTo>
                  <a:cubicBezTo>
                    <a:pt x="83" y="10"/>
                    <a:pt x="103" y="30"/>
                    <a:pt x="103" y="57"/>
                  </a:cubicBezTo>
                  <a:close/>
                  <a:moveTo>
                    <a:pt x="0" y="57"/>
                  </a:moveTo>
                  <a:cubicBezTo>
                    <a:pt x="0" y="89"/>
                    <a:pt x="26" y="113"/>
                    <a:pt x="57" y="113"/>
                  </a:cubicBezTo>
                  <a:cubicBezTo>
                    <a:pt x="88" y="113"/>
                    <a:pt x="114" y="89"/>
                    <a:pt x="114" y="57"/>
                  </a:cubicBezTo>
                  <a:cubicBezTo>
                    <a:pt x="114" y="24"/>
                    <a:pt x="88" y="0"/>
                    <a:pt x="57" y="0"/>
                  </a:cubicBezTo>
                  <a:cubicBezTo>
                    <a:pt x="26" y="0"/>
                    <a:pt x="0" y="24"/>
                    <a:pt x="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itle 1">
            <a:extLst>
              <a:ext uri="{FF2B5EF4-FFF2-40B4-BE49-F238E27FC236}">
                <a16:creationId xmlns:a16="http://schemas.microsoft.com/office/drawing/2014/main" id="{7F0B981F-2EB1-E943-BAFE-D68B44B400C8}"/>
              </a:ext>
            </a:extLst>
          </p:cNvPr>
          <p:cNvSpPr>
            <a:spLocks noGrp="1"/>
          </p:cNvSpPr>
          <p:nvPr>
            <p:ph type="ctrTitle" hasCustomPrompt="1"/>
          </p:nvPr>
        </p:nvSpPr>
        <p:spPr>
          <a:xfrm>
            <a:off x="3647308" y="2696293"/>
            <a:ext cx="5191892" cy="1641602"/>
          </a:xfrm>
          <a:prstGeom prst="rect">
            <a:avLst/>
          </a:prstGeom>
        </p:spPr>
        <p:txBody>
          <a:bodyPr lIns="0" tIns="0" rIns="0" bIns="0" anchor="ctr" anchorCtr="0">
            <a:normAutofit/>
          </a:bodyPr>
          <a:lstStyle>
            <a:lvl1pPr algn="l">
              <a:lnSpc>
                <a:spcPts val="4340"/>
              </a:lnSpc>
              <a:defRPr sz="4200" b="0" i="0" cap="none" spc="90" baseline="0">
                <a:solidFill>
                  <a:schemeClr val="bg1"/>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#16</a:t>
            </a:r>
            <a:br>
              <a:rPr lang="en-US" dirty="0"/>
            </a:br>
            <a:r>
              <a:rPr lang="en-US" dirty="0"/>
              <a:t>Gill Sans MT Regular 42 Pt White</a:t>
            </a:r>
          </a:p>
        </p:txBody>
      </p:sp>
      <p:sp>
        <p:nvSpPr>
          <p:cNvPr id="24" name="Text Placeholder 7">
            <a:extLst>
              <a:ext uri="{FF2B5EF4-FFF2-40B4-BE49-F238E27FC236}">
                <a16:creationId xmlns:a16="http://schemas.microsoft.com/office/drawing/2014/main" id="{2FC3FF50-A8A5-724A-A78A-B6E398195CB4}"/>
              </a:ext>
            </a:extLst>
          </p:cNvPr>
          <p:cNvSpPr>
            <a:spLocks noGrp="1"/>
          </p:cNvSpPr>
          <p:nvPr>
            <p:ph type="body" sz="quarter" idx="10" hasCustomPrompt="1"/>
          </p:nvPr>
        </p:nvSpPr>
        <p:spPr>
          <a:xfrm>
            <a:off x="3647308" y="4337519"/>
            <a:ext cx="5191893" cy="612447"/>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bg1"/>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a:t>
            </a:r>
            <a:br>
              <a:rPr lang="en-US" dirty="0"/>
            </a:br>
            <a:r>
              <a:rPr lang="en-US" dirty="0"/>
              <a:t>Gill Sans MT Regular 12 Pt White</a:t>
            </a:r>
          </a:p>
        </p:txBody>
      </p:sp>
    </p:spTree>
    <p:extLst>
      <p:ext uri="{BB962C8B-B14F-4D97-AF65-F5344CB8AC3E}">
        <p14:creationId xmlns:p14="http://schemas.microsoft.com/office/powerpoint/2010/main" val="3777864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9A49E9-D3F2-EF4D-B6E7-D64046307BD7}"/>
              </a:ext>
            </a:extLst>
          </p:cNvPr>
          <p:cNvSpPr/>
          <p:nvPr userDrawn="1"/>
        </p:nvSpPr>
        <p:spPr>
          <a:xfrm>
            <a:off x="1092095" y="0"/>
            <a:ext cx="8051905"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9">
            <a:extLst>
              <a:ext uri="{FF2B5EF4-FFF2-40B4-BE49-F238E27FC236}">
                <a16:creationId xmlns:a16="http://schemas.microsoft.com/office/drawing/2014/main" id="{09EF8F9F-D735-604D-97A0-7891A519F95D}"/>
              </a:ext>
            </a:extLst>
          </p:cNvPr>
          <p:cNvSpPr>
            <a:spLocks noGrp="1"/>
          </p:cNvSpPr>
          <p:nvPr userDrawn="1">
            <p:ph type="title" hasCustomPrompt="1"/>
          </p:nvPr>
        </p:nvSpPr>
        <p:spPr>
          <a:xfrm>
            <a:off x="1461372" y="1123951"/>
            <a:ext cx="7377827" cy="2590800"/>
          </a:xfrm>
          <a:prstGeom prst="rect">
            <a:avLst/>
          </a:prstGeom>
        </p:spPr>
        <p:txBody>
          <a:bodyPr vert="horz" lIns="0" tIns="0" rIns="0" bIns="0" rtlCol="0" anchor="ctr" anchorCtr="0">
            <a:normAutofit/>
          </a:bodyPr>
          <a:lstStyle>
            <a:lvl1pPr algn="l">
              <a:lnSpc>
                <a:spcPts val="4240"/>
              </a:lnSpc>
              <a:defRPr sz="4200">
                <a:solidFill>
                  <a:schemeClr val="bg1"/>
                </a:solidFill>
              </a:defRPr>
            </a:lvl1pPr>
          </a:lstStyle>
          <a:p>
            <a:r>
              <a:rPr lang="en-US" dirty="0"/>
              <a:t>1. Section Divider Title</a:t>
            </a:r>
          </a:p>
        </p:txBody>
      </p:sp>
      <p:grpSp>
        <p:nvGrpSpPr>
          <p:cNvPr id="46" name="Group 45">
            <a:extLst>
              <a:ext uri="{FF2B5EF4-FFF2-40B4-BE49-F238E27FC236}">
                <a16:creationId xmlns:a16="http://schemas.microsoft.com/office/drawing/2014/main" id="{C52C6CF6-5526-7F48-93AC-5AE6E575819E}"/>
              </a:ext>
            </a:extLst>
          </p:cNvPr>
          <p:cNvGrpSpPr/>
          <p:nvPr userDrawn="1"/>
        </p:nvGrpSpPr>
        <p:grpSpPr>
          <a:xfrm>
            <a:off x="342900" y="4889985"/>
            <a:ext cx="482515" cy="158265"/>
            <a:chOff x="6710369" y="2087303"/>
            <a:chExt cx="413131" cy="135507"/>
          </a:xfrm>
          <a:solidFill>
            <a:schemeClr val="accent2"/>
          </a:solidFill>
        </p:grpSpPr>
        <p:sp>
          <p:nvSpPr>
            <p:cNvPr id="47" name="Freeform 629">
              <a:extLst>
                <a:ext uri="{FF2B5EF4-FFF2-40B4-BE49-F238E27FC236}">
                  <a16:creationId xmlns:a16="http://schemas.microsoft.com/office/drawing/2014/main" id="{FE14FEBB-644F-8440-8E8C-B1FC90119678}"/>
                </a:ext>
              </a:extLst>
            </p:cNvPr>
            <p:cNvSpPr>
              <a:spLocks noEditPoints="1"/>
            </p:cNvSpPr>
            <p:nvPr/>
          </p:nvSpPr>
          <p:spPr bwMode="auto">
            <a:xfrm>
              <a:off x="7108077" y="2206285"/>
              <a:ext cx="9916" cy="12119"/>
            </a:xfrm>
            <a:custGeom>
              <a:avLst/>
              <a:gdLst>
                <a:gd name="T0" fmla="*/ 4 w 17"/>
                <a:gd name="T1" fmla="*/ 3 h 23"/>
                <a:gd name="T2" fmla="*/ 8 w 17"/>
                <a:gd name="T3" fmla="*/ 3 h 23"/>
                <a:gd name="T4" fmla="*/ 13 w 17"/>
                <a:gd name="T5" fmla="*/ 6 h 23"/>
                <a:gd name="T6" fmla="*/ 8 w 17"/>
                <a:gd name="T7" fmla="*/ 10 h 23"/>
                <a:gd name="T8" fmla="*/ 4 w 17"/>
                <a:gd name="T9" fmla="*/ 10 h 23"/>
                <a:gd name="T10" fmla="*/ 4 w 17"/>
                <a:gd name="T11" fmla="*/ 3 h 23"/>
                <a:gd name="T12" fmla="*/ 0 w 17"/>
                <a:gd name="T13" fmla="*/ 23 h 23"/>
                <a:gd name="T14" fmla="*/ 4 w 17"/>
                <a:gd name="T15" fmla="*/ 23 h 23"/>
                <a:gd name="T16" fmla="*/ 4 w 17"/>
                <a:gd name="T17" fmla="*/ 13 h 23"/>
                <a:gd name="T18" fmla="*/ 8 w 17"/>
                <a:gd name="T19" fmla="*/ 13 h 23"/>
                <a:gd name="T20" fmla="*/ 14 w 17"/>
                <a:gd name="T21" fmla="*/ 23 h 23"/>
                <a:gd name="T22" fmla="*/ 17 w 17"/>
                <a:gd name="T23" fmla="*/ 23 h 23"/>
                <a:gd name="T24" fmla="*/ 11 w 17"/>
                <a:gd name="T25" fmla="*/ 13 h 23"/>
                <a:gd name="T26" fmla="*/ 17 w 17"/>
                <a:gd name="T27" fmla="*/ 7 h 23"/>
                <a:gd name="T28" fmla="*/ 9 w 17"/>
                <a:gd name="T29" fmla="*/ 0 h 23"/>
                <a:gd name="T30" fmla="*/ 0 w 17"/>
                <a:gd name="T31" fmla="*/ 0 h 23"/>
                <a:gd name="T32" fmla="*/ 0 w 17"/>
                <a:gd name="T33" fmla="*/ 23 h 23"/>
                <a:gd name="T34" fmla="*/ 0 w 17"/>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3">
                  <a:moveTo>
                    <a:pt x="4" y="3"/>
                  </a:moveTo>
                  <a:lnTo>
                    <a:pt x="8" y="3"/>
                  </a:lnTo>
                  <a:cubicBezTo>
                    <a:pt x="11" y="3"/>
                    <a:pt x="13" y="4"/>
                    <a:pt x="13" y="6"/>
                  </a:cubicBezTo>
                  <a:cubicBezTo>
                    <a:pt x="13" y="10"/>
                    <a:pt x="11" y="10"/>
                    <a:pt x="8" y="10"/>
                  </a:cubicBezTo>
                  <a:lnTo>
                    <a:pt x="4" y="10"/>
                  </a:lnTo>
                  <a:lnTo>
                    <a:pt x="4" y="3"/>
                  </a:lnTo>
                  <a:close/>
                  <a:moveTo>
                    <a:pt x="0" y="23"/>
                  </a:moveTo>
                  <a:lnTo>
                    <a:pt x="4" y="23"/>
                  </a:lnTo>
                  <a:lnTo>
                    <a:pt x="4" y="13"/>
                  </a:lnTo>
                  <a:lnTo>
                    <a:pt x="8" y="13"/>
                  </a:lnTo>
                  <a:lnTo>
                    <a:pt x="14" y="23"/>
                  </a:lnTo>
                  <a:lnTo>
                    <a:pt x="17" y="23"/>
                  </a:lnTo>
                  <a:lnTo>
                    <a:pt x="11" y="13"/>
                  </a:lnTo>
                  <a:cubicBezTo>
                    <a:pt x="14" y="12"/>
                    <a:pt x="17" y="11"/>
                    <a:pt x="17" y="7"/>
                  </a:cubicBezTo>
                  <a:cubicBezTo>
                    <a:pt x="17" y="2"/>
                    <a:pt x="14" y="0"/>
                    <a:pt x="9" y="0"/>
                  </a:cubicBezTo>
                  <a:lnTo>
                    <a:pt x="0" y="0"/>
                  </a:lnTo>
                  <a:lnTo>
                    <a:pt x="0" y="23"/>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630">
              <a:extLst>
                <a:ext uri="{FF2B5EF4-FFF2-40B4-BE49-F238E27FC236}">
                  <a16:creationId xmlns:a16="http://schemas.microsoft.com/office/drawing/2014/main" id="{524BD4D5-6A5F-FE40-8E8F-18DC1E4D1176}"/>
                </a:ext>
              </a:extLst>
            </p:cNvPr>
            <p:cNvSpPr>
              <a:spLocks noEditPoints="1"/>
            </p:cNvSpPr>
            <p:nvPr/>
          </p:nvSpPr>
          <p:spPr bwMode="auto">
            <a:xfrm>
              <a:off x="7102568" y="2201878"/>
              <a:ext cx="20932" cy="20932"/>
            </a:xfrm>
            <a:custGeom>
              <a:avLst/>
              <a:gdLst>
                <a:gd name="T0" fmla="*/ 36 w 40"/>
                <a:gd name="T1" fmla="*/ 19 h 39"/>
                <a:gd name="T2" fmla="*/ 20 w 40"/>
                <a:gd name="T3" fmla="*/ 36 h 39"/>
                <a:gd name="T4" fmla="*/ 4 w 40"/>
                <a:gd name="T5" fmla="*/ 19 h 39"/>
                <a:gd name="T6" fmla="*/ 20 w 40"/>
                <a:gd name="T7" fmla="*/ 3 h 39"/>
                <a:gd name="T8" fmla="*/ 36 w 40"/>
                <a:gd name="T9" fmla="*/ 19 h 39"/>
                <a:gd name="T10" fmla="*/ 0 w 40"/>
                <a:gd name="T11" fmla="*/ 19 h 39"/>
                <a:gd name="T12" fmla="*/ 20 w 40"/>
                <a:gd name="T13" fmla="*/ 39 h 39"/>
                <a:gd name="T14" fmla="*/ 40 w 40"/>
                <a:gd name="T15" fmla="*/ 19 h 39"/>
                <a:gd name="T16" fmla="*/ 20 w 40"/>
                <a:gd name="T17" fmla="*/ 0 h 39"/>
                <a:gd name="T18" fmla="*/ 0 w 40"/>
                <a:gd name="T19" fmla="*/ 19 h 39"/>
                <a:gd name="T20" fmla="*/ 0 w 40"/>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6" y="19"/>
                  </a:moveTo>
                  <a:cubicBezTo>
                    <a:pt x="36" y="29"/>
                    <a:pt x="29" y="36"/>
                    <a:pt x="20" y="36"/>
                  </a:cubicBezTo>
                  <a:cubicBezTo>
                    <a:pt x="11" y="36"/>
                    <a:pt x="4" y="29"/>
                    <a:pt x="4" y="19"/>
                  </a:cubicBezTo>
                  <a:cubicBezTo>
                    <a:pt x="4" y="10"/>
                    <a:pt x="11" y="3"/>
                    <a:pt x="20" y="3"/>
                  </a:cubicBezTo>
                  <a:cubicBezTo>
                    <a:pt x="29" y="3"/>
                    <a:pt x="36" y="10"/>
                    <a:pt x="36" y="19"/>
                  </a:cubicBezTo>
                  <a:close/>
                  <a:moveTo>
                    <a:pt x="0" y="19"/>
                  </a:moveTo>
                  <a:cubicBezTo>
                    <a:pt x="0" y="31"/>
                    <a:pt x="9" y="39"/>
                    <a:pt x="20" y="39"/>
                  </a:cubicBezTo>
                  <a:cubicBezTo>
                    <a:pt x="31" y="39"/>
                    <a:pt x="40" y="31"/>
                    <a:pt x="40" y="19"/>
                  </a:cubicBezTo>
                  <a:cubicBezTo>
                    <a:pt x="40" y="8"/>
                    <a:pt x="31" y="0"/>
                    <a:pt x="20" y="0"/>
                  </a:cubicBezTo>
                  <a:cubicBezTo>
                    <a:pt x="9" y="0"/>
                    <a:pt x="0" y="8"/>
                    <a:pt x="0" y="19"/>
                  </a:cubicBezTo>
                  <a:lnTo>
                    <a:pt x="0"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1">
              <a:extLst>
                <a:ext uri="{FF2B5EF4-FFF2-40B4-BE49-F238E27FC236}">
                  <a16:creationId xmlns:a16="http://schemas.microsoft.com/office/drawing/2014/main" id="{DF021478-52D4-7340-A819-85C0539AD707}"/>
                </a:ext>
              </a:extLst>
            </p:cNvPr>
            <p:cNvSpPr>
              <a:spLocks/>
            </p:cNvSpPr>
            <p:nvPr/>
          </p:nvSpPr>
          <p:spPr bwMode="auto">
            <a:xfrm>
              <a:off x="6813927" y="2090607"/>
              <a:ext cx="116779" cy="132202"/>
            </a:xfrm>
            <a:custGeom>
              <a:avLst/>
              <a:gdLst>
                <a:gd name="T0" fmla="*/ 173 w 221"/>
                <a:gd name="T1" fmla="*/ 250 h 250"/>
                <a:gd name="T2" fmla="*/ 221 w 221"/>
                <a:gd name="T3" fmla="*/ 250 h 250"/>
                <a:gd name="T4" fmla="*/ 192 w 221"/>
                <a:gd name="T5" fmla="*/ 0 h 250"/>
                <a:gd name="T6" fmla="*/ 137 w 221"/>
                <a:gd name="T7" fmla="*/ 0 h 250"/>
                <a:gd name="T8" fmla="*/ 0 w 221"/>
                <a:gd name="T9" fmla="*/ 250 h 250"/>
                <a:gd name="T10" fmla="*/ 52 w 221"/>
                <a:gd name="T11" fmla="*/ 250 h 250"/>
                <a:gd name="T12" fmla="*/ 80 w 221"/>
                <a:gd name="T13" fmla="*/ 200 h 250"/>
                <a:gd name="T14" fmla="*/ 155 w 221"/>
                <a:gd name="T15" fmla="*/ 200 h 250"/>
                <a:gd name="T16" fmla="*/ 163 w 221"/>
                <a:gd name="T17" fmla="*/ 163 h 250"/>
                <a:gd name="T18" fmla="*/ 99 w 221"/>
                <a:gd name="T19" fmla="*/ 163 h 250"/>
                <a:gd name="T20" fmla="*/ 99 w 221"/>
                <a:gd name="T21" fmla="*/ 163 h 250"/>
                <a:gd name="T22" fmla="*/ 154 w 221"/>
                <a:gd name="T23" fmla="*/ 68 h 250"/>
                <a:gd name="T24" fmla="*/ 173 w 221"/>
                <a:gd name="T25" fmla="*/ 250 h 250"/>
                <a:gd name="T26" fmla="*/ 173 w 221"/>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0">
                  <a:moveTo>
                    <a:pt x="173" y="250"/>
                  </a:moveTo>
                  <a:lnTo>
                    <a:pt x="221" y="250"/>
                  </a:lnTo>
                  <a:lnTo>
                    <a:pt x="192" y="0"/>
                  </a:lnTo>
                  <a:lnTo>
                    <a:pt x="137" y="0"/>
                  </a:lnTo>
                  <a:lnTo>
                    <a:pt x="0" y="250"/>
                  </a:lnTo>
                  <a:lnTo>
                    <a:pt x="52" y="250"/>
                  </a:lnTo>
                  <a:cubicBezTo>
                    <a:pt x="52" y="250"/>
                    <a:pt x="79" y="202"/>
                    <a:pt x="80" y="200"/>
                  </a:cubicBezTo>
                  <a:lnTo>
                    <a:pt x="155" y="200"/>
                  </a:lnTo>
                  <a:lnTo>
                    <a:pt x="163" y="163"/>
                  </a:lnTo>
                  <a:lnTo>
                    <a:pt x="99" y="163"/>
                  </a:lnTo>
                  <a:cubicBezTo>
                    <a:pt x="99" y="163"/>
                    <a:pt x="99" y="163"/>
                    <a:pt x="99" y="163"/>
                  </a:cubicBezTo>
                  <a:cubicBezTo>
                    <a:pt x="103" y="155"/>
                    <a:pt x="152" y="70"/>
                    <a:pt x="154" y="68"/>
                  </a:cubicBezTo>
                  <a:cubicBezTo>
                    <a:pt x="154" y="70"/>
                    <a:pt x="173" y="250"/>
                    <a:pt x="173" y="250"/>
                  </a:cubicBezTo>
                  <a:lnTo>
                    <a:pt x="173" y="250"/>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32">
              <a:extLst>
                <a:ext uri="{FF2B5EF4-FFF2-40B4-BE49-F238E27FC236}">
                  <a16:creationId xmlns:a16="http://schemas.microsoft.com/office/drawing/2014/main" id="{549DCCF0-A4B8-E442-877C-A56206E04311}"/>
                </a:ext>
              </a:extLst>
            </p:cNvPr>
            <p:cNvSpPr>
              <a:spLocks/>
            </p:cNvSpPr>
            <p:nvPr/>
          </p:nvSpPr>
          <p:spPr bwMode="auto">
            <a:xfrm>
              <a:off x="6942824" y="2090607"/>
              <a:ext cx="56186" cy="132202"/>
            </a:xfrm>
            <a:custGeom>
              <a:avLst/>
              <a:gdLst>
                <a:gd name="T0" fmla="*/ 51 w 51"/>
                <a:gd name="T1" fmla="*/ 0 h 120"/>
                <a:gd name="T2" fmla="*/ 25 w 51"/>
                <a:gd name="T3" fmla="*/ 0 h 120"/>
                <a:gd name="T4" fmla="*/ 0 w 51"/>
                <a:gd name="T5" fmla="*/ 120 h 120"/>
                <a:gd name="T6" fmla="*/ 27 w 51"/>
                <a:gd name="T7" fmla="*/ 120 h 120"/>
                <a:gd name="T8" fmla="*/ 51 w 51"/>
                <a:gd name="T9" fmla="*/ 0 h 120"/>
                <a:gd name="T10" fmla="*/ 51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51" y="0"/>
                  </a:moveTo>
                  <a:lnTo>
                    <a:pt x="25" y="0"/>
                  </a:lnTo>
                  <a:lnTo>
                    <a:pt x="0" y="120"/>
                  </a:lnTo>
                  <a:lnTo>
                    <a:pt x="27" y="120"/>
                  </a:lnTo>
                  <a:lnTo>
                    <a:pt x="51" y="0"/>
                  </a:lnTo>
                  <a:lnTo>
                    <a:pt x="5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33">
              <a:extLst>
                <a:ext uri="{FF2B5EF4-FFF2-40B4-BE49-F238E27FC236}">
                  <a16:creationId xmlns:a16="http://schemas.microsoft.com/office/drawing/2014/main" id="{E56EAB33-2304-7647-9C8F-64AF08C90D14}"/>
                </a:ext>
              </a:extLst>
            </p:cNvPr>
            <p:cNvSpPr>
              <a:spLocks/>
            </p:cNvSpPr>
            <p:nvPr/>
          </p:nvSpPr>
          <p:spPr bwMode="auto">
            <a:xfrm>
              <a:off x="7000112" y="2090607"/>
              <a:ext cx="113474" cy="132202"/>
            </a:xfrm>
            <a:custGeom>
              <a:avLst/>
              <a:gdLst>
                <a:gd name="T0" fmla="*/ 78 w 215"/>
                <a:gd name="T1" fmla="*/ 62 h 250"/>
                <a:gd name="T2" fmla="*/ 100 w 215"/>
                <a:gd name="T3" fmla="*/ 40 h 250"/>
                <a:gd name="T4" fmla="*/ 205 w 215"/>
                <a:gd name="T5" fmla="*/ 40 h 250"/>
                <a:gd name="T6" fmla="*/ 215 w 215"/>
                <a:gd name="T7" fmla="*/ 0 h 250"/>
                <a:gd name="T8" fmla="*/ 87 w 215"/>
                <a:gd name="T9" fmla="*/ 0 h 250"/>
                <a:gd name="T10" fmla="*/ 32 w 215"/>
                <a:gd name="T11" fmla="*/ 66 h 250"/>
                <a:gd name="T12" fmla="*/ 6 w 215"/>
                <a:gd name="T13" fmla="*/ 190 h 250"/>
                <a:gd name="T14" fmla="*/ 57 w 215"/>
                <a:gd name="T15" fmla="*/ 250 h 250"/>
                <a:gd name="T16" fmla="*/ 174 w 215"/>
                <a:gd name="T17" fmla="*/ 250 h 250"/>
                <a:gd name="T18" fmla="*/ 183 w 215"/>
                <a:gd name="T19" fmla="*/ 209 h 250"/>
                <a:gd name="T20" fmla="*/ 75 w 215"/>
                <a:gd name="T21" fmla="*/ 209 h 250"/>
                <a:gd name="T22" fmla="*/ 57 w 215"/>
                <a:gd name="T23" fmla="*/ 180 h 250"/>
                <a:gd name="T24" fmla="*/ 68 w 215"/>
                <a:gd name="T25" fmla="*/ 121 h 250"/>
                <a:gd name="T26" fmla="*/ 68 w 215"/>
                <a:gd name="T27" fmla="*/ 121 h 250"/>
                <a:gd name="T28" fmla="*/ 78 w 215"/>
                <a:gd name="T29" fmla="*/ 62 h 250"/>
                <a:gd name="T30" fmla="*/ 78 w 215"/>
                <a:gd name="T31" fmla="*/ 6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50">
                  <a:moveTo>
                    <a:pt x="78" y="62"/>
                  </a:moveTo>
                  <a:cubicBezTo>
                    <a:pt x="80" y="54"/>
                    <a:pt x="82" y="40"/>
                    <a:pt x="100" y="40"/>
                  </a:cubicBezTo>
                  <a:cubicBezTo>
                    <a:pt x="110" y="40"/>
                    <a:pt x="205" y="40"/>
                    <a:pt x="205" y="40"/>
                  </a:cubicBezTo>
                  <a:lnTo>
                    <a:pt x="215" y="0"/>
                  </a:lnTo>
                  <a:cubicBezTo>
                    <a:pt x="215" y="0"/>
                    <a:pt x="122" y="0"/>
                    <a:pt x="87" y="0"/>
                  </a:cubicBezTo>
                  <a:cubicBezTo>
                    <a:pt x="38" y="0"/>
                    <a:pt x="35" y="50"/>
                    <a:pt x="32" y="66"/>
                  </a:cubicBezTo>
                  <a:cubicBezTo>
                    <a:pt x="28" y="83"/>
                    <a:pt x="7" y="185"/>
                    <a:pt x="6" y="190"/>
                  </a:cubicBezTo>
                  <a:cubicBezTo>
                    <a:pt x="0" y="219"/>
                    <a:pt x="15" y="250"/>
                    <a:pt x="57" y="250"/>
                  </a:cubicBezTo>
                  <a:lnTo>
                    <a:pt x="174" y="250"/>
                  </a:lnTo>
                  <a:lnTo>
                    <a:pt x="183" y="209"/>
                  </a:lnTo>
                  <a:lnTo>
                    <a:pt x="75" y="209"/>
                  </a:lnTo>
                  <a:cubicBezTo>
                    <a:pt x="55" y="209"/>
                    <a:pt x="54" y="197"/>
                    <a:pt x="57" y="180"/>
                  </a:cubicBezTo>
                  <a:lnTo>
                    <a:pt x="68" y="121"/>
                  </a:lnTo>
                  <a:lnTo>
                    <a:pt x="68" y="121"/>
                  </a:lnTo>
                  <a:cubicBezTo>
                    <a:pt x="68" y="121"/>
                    <a:pt x="74" y="85"/>
                    <a:pt x="78" y="62"/>
                  </a:cubicBezTo>
                  <a:lnTo>
                    <a:pt x="78" y="62"/>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34">
              <a:extLst>
                <a:ext uri="{FF2B5EF4-FFF2-40B4-BE49-F238E27FC236}">
                  <a16:creationId xmlns:a16="http://schemas.microsoft.com/office/drawing/2014/main" id="{607817C8-4C53-8543-93D1-819082E8536B}"/>
                </a:ext>
              </a:extLst>
            </p:cNvPr>
            <p:cNvSpPr>
              <a:spLocks/>
            </p:cNvSpPr>
            <p:nvPr/>
          </p:nvSpPr>
          <p:spPr bwMode="auto">
            <a:xfrm>
              <a:off x="6710369" y="2087303"/>
              <a:ext cx="117881" cy="135507"/>
            </a:xfrm>
            <a:custGeom>
              <a:avLst/>
              <a:gdLst>
                <a:gd name="T0" fmla="*/ 88 w 223"/>
                <a:gd name="T1" fmla="*/ 68 h 255"/>
                <a:gd name="T2" fmla="*/ 113 w 223"/>
                <a:gd name="T3" fmla="*/ 45 h 255"/>
                <a:gd name="T4" fmla="*/ 214 w 223"/>
                <a:gd name="T5" fmla="*/ 45 h 255"/>
                <a:gd name="T6" fmla="*/ 223 w 223"/>
                <a:gd name="T7" fmla="*/ 5 h 255"/>
                <a:gd name="T8" fmla="*/ 102 w 223"/>
                <a:gd name="T9" fmla="*/ 5 h 255"/>
                <a:gd name="T10" fmla="*/ 42 w 223"/>
                <a:gd name="T11" fmla="*/ 64 h 255"/>
                <a:gd name="T12" fmla="*/ 35 w 223"/>
                <a:gd name="T13" fmla="*/ 114 h 255"/>
                <a:gd name="T14" fmla="*/ 69 w 223"/>
                <a:gd name="T15" fmla="*/ 143 h 255"/>
                <a:gd name="T16" fmla="*/ 142 w 223"/>
                <a:gd name="T17" fmla="*/ 143 h 255"/>
                <a:gd name="T18" fmla="*/ 155 w 223"/>
                <a:gd name="T19" fmla="*/ 152 h 255"/>
                <a:gd name="T20" fmla="*/ 145 w 223"/>
                <a:gd name="T21" fmla="*/ 203 h 255"/>
                <a:gd name="T22" fmla="*/ 113 w 223"/>
                <a:gd name="T23" fmla="*/ 214 h 255"/>
                <a:gd name="T24" fmla="*/ 9 w 223"/>
                <a:gd name="T25" fmla="*/ 214 h 255"/>
                <a:gd name="T26" fmla="*/ 0 w 223"/>
                <a:gd name="T27" fmla="*/ 255 h 255"/>
                <a:gd name="T28" fmla="*/ 131 w 223"/>
                <a:gd name="T29" fmla="*/ 255 h 255"/>
                <a:gd name="T30" fmla="*/ 191 w 223"/>
                <a:gd name="T31" fmla="*/ 217 h 255"/>
                <a:gd name="T32" fmla="*/ 205 w 223"/>
                <a:gd name="T33" fmla="*/ 147 h 255"/>
                <a:gd name="T34" fmla="*/ 164 w 223"/>
                <a:gd name="T35" fmla="*/ 100 h 255"/>
                <a:gd name="T36" fmla="*/ 100 w 223"/>
                <a:gd name="T37" fmla="*/ 100 h 255"/>
                <a:gd name="T38" fmla="*/ 85 w 223"/>
                <a:gd name="T39" fmla="*/ 90 h 255"/>
                <a:gd name="T40" fmla="*/ 88 w 223"/>
                <a:gd name="T41" fmla="*/ 68 h 255"/>
                <a:gd name="T42" fmla="*/ 88 w 223"/>
                <a:gd name="T43"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55">
                  <a:moveTo>
                    <a:pt x="88" y="68"/>
                  </a:moveTo>
                  <a:cubicBezTo>
                    <a:pt x="92" y="51"/>
                    <a:pt x="90" y="45"/>
                    <a:pt x="113" y="45"/>
                  </a:cubicBezTo>
                  <a:cubicBezTo>
                    <a:pt x="145" y="45"/>
                    <a:pt x="214" y="45"/>
                    <a:pt x="214" y="45"/>
                  </a:cubicBezTo>
                  <a:lnTo>
                    <a:pt x="223" y="5"/>
                  </a:lnTo>
                  <a:cubicBezTo>
                    <a:pt x="223" y="5"/>
                    <a:pt x="148" y="5"/>
                    <a:pt x="102" y="5"/>
                  </a:cubicBezTo>
                  <a:cubicBezTo>
                    <a:pt x="86" y="5"/>
                    <a:pt x="51" y="0"/>
                    <a:pt x="42" y="64"/>
                  </a:cubicBezTo>
                  <a:cubicBezTo>
                    <a:pt x="38" y="92"/>
                    <a:pt x="35" y="105"/>
                    <a:pt x="35" y="114"/>
                  </a:cubicBezTo>
                  <a:cubicBezTo>
                    <a:pt x="33" y="137"/>
                    <a:pt x="53" y="143"/>
                    <a:pt x="69" y="143"/>
                  </a:cubicBezTo>
                  <a:cubicBezTo>
                    <a:pt x="92" y="143"/>
                    <a:pt x="142" y="143"/>
                    <a:pt x="142" y="143"/>
                  </a:cubicBezTo>
                  <a:cubicBezTo>
                    <a:pt x="153" y="143"/>
                    <a:pt x="157" y="143"/>
                    <a:pt x="155" y="152"/>
                  </a:cubicBezTo>
                  <a:cubicBezTo>
                    <a:pt x="153" y="166"/>
                    <a:pt x="147" y="194"/>
                    <a:pt x="145" y="203"/>
                  </a:cubicBezTo>
                  <a:cubicBezTo>
                    <a:pt x="143" y="216"/>
                    <a:pt x="127" y="214"/>
                    <a:pt x="113" y="214"/>
                  </a:cubicBezTo>
                  <a:lnTo>
                    <a:pt x="9" y="214"/>
                  </a:lnTo>
                  <a:lnTo>
                    <a:pt x="0" y="255"/>
                  </a:lnTo>
                  <a:lnTo>
                    <a:pt x="131" y="255"/>
                  </a:lnTo>
                  <a:cubicBezTo>
                    <a:pt x="158" y="255"/>
                    <a:pt x="184" y="245"/>
                    <a:pt x="191" y="217"/>
                  </a:cubicBezTo>
                  <a:cubicBezTo>
                    <a:pt x="198" y="189"/>
                    <a:pt x="201" y="169"/>
                    <a:pt x="205" y="147"/>
                  </a:cubicBezTo>
                  <a:cubicBezTo>
                    <a:pt x="210" y="120"/>
                    <a:pt x="194" y="100"/>
                    <a:pt x="164" y="100"/>
                  </a:cubicBezTo>
                  <a:lnTo>
                    <a:pt x="100" y="100"/>
                  </a:lnTo>
                  <a:cubicBezTo>
                    <a:pt x="94" y="100"/>
                    <a:pt x="82" y="102"/>
                    <a:pt x="85" y="90"/>
                  </a:cubicBezTo>
                  <a:cubicBezTo>
                    <a:pt x="85" y="85"/>
                    <a:pt x="86" y="79"/>
                    <a:pt x="88" y="68"/>
                  </a:cubicBezTo>
                  <a:lnTo>
                    <a:pt x="88" y="6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20723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1689CA-2AD9-1D47-B1DF-8821F03F6E76}"/>
              </a:ext>
            </a:extLst>
          </p:cNvPr>
          <p:cNvSpPr/>
          <p:nvPr userDrawn="1"/>
        </p:nvSpPr>
        <p:spPr>
          <a:xfrm>
            <a:off x="1092095" y="0"/>
            <a:ext cx="805190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65323F7-6DA6-594C-92C7-1523A510B9DE}"/>
              </a:ext>
            </a:extLst>
          </p:cNvPr>
          <p:cNvSpPr>
            <a:spLocks noGrp="1"/>
          </p:cNvSpPr>
          <p:nvPr>
            <p:ph type="title" hasCustomPrompt="1"/>
          </p:nvPr>
        </p:nvSpPr>
        <p:spPr>
          <a:xfrm>
            <a:off x="1461372" y="1123950"/>
            <a:ext cx="7377827" cy="2590799"/>
          </a:xfrm>
          <a:prstGeom prst="rect">
            <a:avLst/>
          </a:prstGeom>
        </p:spPr>
        <p:txBody>
          <a:bodyPr lIns="0" tIns="0" rIns="0" bIns="0" anchor="ctr"/>
          <a:lstStyle>
            <a:lvl1pPr algn="l">
              <a:lnSpc>
                <a:spcPts val="4240"/>
              </a:lnSpc>
              <a:defRPr sz="4200">
                <a:solidFill>
                  <a:schemeClr val="bg1"/>
                </a:solidFill>
              </a:defRPr>
            </a:lvl1pPr>
          </a:lstStyle>
          <a:p>
            <a:r>
              <a:rPr lang="en-US" dirty="0"/>
              <a:t>1. Section Divider Title</a:t>
            </a:r>
          </a:p>
        </p:txBody>
      </p:sp>
      <p:grpSp>
        <p:nvGrpSpPr>
          <p:cNvPr id="41" name="Group 40">
            <a:extLst>
              <a:ext uri="{FF2B5EF4-FFF2-40B4-BE49-F238E27FC236}">
                <a16:creationId xmlns:a16="http://schemas.microsoft.com/office/drawing/2014/main" id="{8C61497C-6F4B-A841-BC23-B19ADCBE70B5}"/>
              </a:ext>
            </a:extLst>
          </p:cNvPr>
          <p:cNvGrpSpPr/>
          <p:nvPr userDrawn="1"/>
        </p:nvGrpSpPr>
        <p:grpSpPr>
          <a:xfrm>
            <a:off x="342900" y="4889985"/>
            <a:ext cx="482515" cy="158265"/>
            <a:chOff x="6710369" y="2087303"/>
            <a:chExt cx="413131" cy="135507"/>
          </a:xfrm>
          <a:solidFill>
            <a:schemeClr val="accent2"/>
          </a:solidFill>
        </p:grpSpPr>
        <p:sp>
          <p:nvSpPr>
            <p:cNvPr id="42" name="Freeform 629">
              <a:extLst>
                <a:ext uri="{FF2B5EF4-FFF2-40B4-BE49-F238E27FC236}">
                  <a16:creationId xmlns:a16="http://schemas.microsoft.com/office/drawing/2014/main" id="{84D62946-25FF-114B-AF03-A9165CAB1BE5}"/>
                </a:ext>
              </a:extLst>
            </p:cNvPr>
            <p:cNvSpPr>
              <a:spLocks noEditPoints="1"/>
            </p:cNvSpPr>
            <p:nvPr/>
          </p:nvSpPr>
          <p:spPr bwMode="auto">
            <a:xfrm>
              <a:off x="7108077" y="2206285"/>
              <a:ext cx="9916" cy="12119"/>
            </a:xfrm>
            <a:custGeom>
              <a:avLst/>
              <a:gdLst>
                <a:gd name="T0" fmla="*/ 4 w 17"/>
                <a:gd name="T1" fmla="*/ 3 h 23"/>
                <a:gd name="T2" fmla="*/ 8 w 17"/>
                <a:gd name="T3" fmla="*/ 3 h 23"/>
                <a:gd name="T4" fmla="*/ 13 w 17"/>
                <a:gd name="T5" fmla="*/ 6 h 23"/>
                <a:gd name="T6" fmla="*/ 8 w 17"/>
                <a:gd name="T7" fmla="*/ 10 h 23"/>
                <a:gd name="T8" fmla="*/ 4 w 17"/>
                <a:gd name="T9" fmla="*/ 10 h 23"/>
                <a:gd name="T10" fmla="*/ 4 w 17"/>
                <a:gd name="T11" fmla="*/ 3 h 23"/>
                <a:gd name="T12" fmla="*/ 0 w 17"/>
                <a:gd name="T13" fmla="*/ 23 h 23"/>
                <a:gd name="T14" fmla="*/ 4 w 17"/>
                <a:gd name="T15" fmla="*/ 23 h 23"/>
                <a:gd name="T16" fmla="*/ 4 w 17"/>
                <a:gd name="T17" fmla="*/ 13 h 23"/>
                <a:gd name="T18" fmla="*/ 8 w 17"/>
                <a:gd name="T19" fmla="*/ 13 h 23"/>
                <a:gd name="T20" fmla="*/ 14 w 17"/>
                <a:gd name="T21" fmla="*/ 23 h 23"/>
                <a:gd name="T22" fmla="*/ 17 w 17"/>
                <a:gd name="T23" fmla="*/ 23 h 23"/>
                <a:gd name="T24" fmla="*/ 11 w 17"/>
                <a:gd name="T25" fmla="*/ 13 h 23"/>
                <a:gd name="T26" fmla="*/ 17 w 17"/>
                <a:gd name="T27" fmla="*/ 7 h 23"/>
                <a:gd name="T28" fmla="*/ 9 w 17"/>
                <a:gd name="T29" fmla="*/ 0 h 23"/>
                <a:gd name="T30" fmla="*/ 0 w 17"/>
                <a:gd name="T31" fmla="*/ 0 h 23"/>
                <a:gd name="T32" fmla="*/ 0 w 17"/>
                <a:gd name="T33" fmla="*/ 23 h 23"/>
                <a:gd name="T34" fmla="*/ 0 w 17"/>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3">
                  <a:moveTo>
                    <a:pt x="4" y="3"/>
                  </a:moveTo>
                  <a:lnTo>
                    <a:pt x="8" y="3"/>
                  </a:lnTo>
                  <a:cubicBezTo>
                    <a:pt x="11" y="3"/>
                    <a:pt x="13" y="4"/>
                    <a:pt x="13" y="6"/>
                  </a:cubicBezTo>
                  <a:cubicBezTo>
                    <a:pt x="13" y="10"/>
                    <a:pt x="11" y="10"/>
                    <a:pt x="8" y="10"/>
                  </a:cubicBezTo>
                  <a:lnTo>
                    <a:pt x="4" y="10"/>
                  </a:lnTo>
                  <a:lnTo>
                    <a:pt x="4" y="3"/>
                  </a:lnTo>
                  <a:close/>
                  <a:moveTo>
                    <a:pt x="0" y="23"/>
                  </a:moveTo>
                  <a:lnTo>
                    <a:pt x="4" y="23"/>
                  </a:lnTo>
                  <a:lnTo>
                    <a:pt x="4" y="13"/>
                  </a:lnTo>
                  <a:lnTo>
                    <a:pt x="8" y="13"/>
                  </a:lnTo>
                  <a:lnTo>
                    <a:pt x="14" y="23"/>
                  </a:lnTo>
                  <a:lnTo>
                    <a:pt x="17" y="23"/>
                  </a:lnTo>
                  <a:lnTo>
                    <a:pt x="11" y="13"/>
                  </a:lnTo>
                  <a:cubicBezTo>
                    <a:pt x="14" y="12"/>
                    <a:pt x="17" y="11"/>
                    <a:pt x="17" y="7"/>
                  </a:cubicBezTo>
                  <a:cubicBezTo>
                    <a:pt x="17" y="2"/>
                    <a:pt x="14" y="0"/>
                    <a:pt x="9" y="0"/>
                  </a:cubicBezTo>
                  <a:lnTo>
                    <a:pt x="0" y="0"/>
                  </a:lnTo>
                  <a:lnTo>
                    <a:pt x="0" y="23"/>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30">
              <a:extLst>
                <a:ext uri="{FF2B5EF4-FFF2-40B4-BE49-F238E27FC236}">
                  <a16:creationId xmlns:a16="http://schemas.microsoft.com/office/drawing/2014/main" id="{AF20AAF0-E5D2-B24D-ADE8-AA31665F1F72}"/>
                </a:ext>
              </a:extLst>
            </p:cNvPr>
            <p:cNvSpPr>
              <a:spLocks noEditPoints="1"/>
            </p:cNvSpPr>
            <p:nvPr/>
          </p:nvSpPr>
          <p:spPr bwMode="auto">
            <a:xfrm>
              <a:off x="7102568" y="2201878"/>
              <a:ext cx="20932" cy="20932"/>
            </a:xfrm>
            <a:custGeom>
              <a:avLst/>
              <a:gdLst>
                <a:gd name="T0" fmla="*/ 36 w 40"/>
                <a:gd name="T1" fmla="*/ 19 h 39"/>
                <a:gd name="T2" fmla="*/ 20 w 40"/>
                <a:gd name="T3" fmla="*/ 36 h 39"/>
                <a:gd name="T4" fmla="*/ 4 w 40"/>
                <a:gd name="T5" fmla="*/ 19 h 39"/>
                <a:gd name="T6" fmla="*/ 20 w 40"/>
                <a:gd name="T7" fmla="*/ 3 h 39"/>
                <a:gd name="T8" fmla="*/ 36 w 40"/>
                <a:gd name="T9" fmla="*/ 19 h 39"/>
                <a:gd name="T10" fmla="*/ 0 w 40"/>
                <a:gd name="T11" fmla="*/ 19 h 39"/>
                <a:gd name="T12" fmla="*/ 20 w 40"/>
                <a:gd name="T13" fmla="*/ 39 h 39"/>
                <a:gd name="T14" fmla="*/ 40 w 40"/>
                <a:gd name="T15" fmla="*/ 19 h 39"/>
                <a:gd name="T16" fmla="*/ 20 w 40"/>
                <a:gd name="T17" fmla="*/ 0 h 39"/>
                <a:gd name="T18" fmla="*/ 0 w 40"/>
                <a:gd name="T19" fmla="*/ 19 h 39"/>
                <a:gd name="T20" fmla="*/ 0 w 40"/>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6" y="19"/>
                  </a:moveTo>
                  <a:cubicBezTo>
                    <a:pt x="36" y="29"/>
                    <a:pt x="29" y="36"/>
                    <a:pt x="20" y="36"/>
                  </a:cubicBezTo>
                  <a:cubicBezTo>
                    <a:pt x="11" y="36"/>
                    <a:pt x="4" y="29"/>
                    <a:pt x="4" y="19"/>
                  </a:cubicBezTo>
                  <a:cubicBezTo>
                    <a:pt x="4" y="10"/>
                    <a:pt x="11" y="3"/>
                    <a:pt x="20" y="3"/>
                  </a:cubicBezTo>
                  <a:cubicBezTo>
                    <a:pt x="29" y="3"/>
                    <a:pt x="36" y="10"/>
                    <a:pt x="36" y="19"/>
                  </a:cubicBezTo>
                  <a:close/>
                  <a:moveTo>
                    <a:pt x="0" y="19"/>
                  </a:moveTo>
                  <a:cubicBezTo>
                    <a:pt x="0" y="31"/>
                    <a:pt x="9" y="39"/>
                    <a:pt x="20" y="39"/>
                  </a:cubicBezTo>
                  <a:cubicBezTo>
                    <a:pt x="31" y="39"/>
                    <a:pt x="40" y="31"/>
                    <a:pt x="40" y="19"/>
                  </a:cubicBezTo>
                  <a:cubicBezTo>
                    <a:pt x="40" y="8"/>
                    <a:pt x="31" y="0"/>
                    <a:pt x="20" y="0"/>
                  </a:cubicBezTo>
                  <a:cubicBezTo>
                    <a:pt x="9" y="0"/>
                    <a:pt x="0" y="8"/>
                    <a:pt x="0" y="19"/>
                  </a:cubicBezTo>
                  <a:lnTo>
                    <a:pt x="0"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31">
              <a:extLst>
                <a:ext uri="{FF2B5EF4-FFF2-40B4-BE49-F238E27FC236}">
                  <a16:creationId xmlns:a16="http://schemas.microsoft.com/office/drawing/2014/main" id="{A2C0AE9F-7365-4E4B-B5D8-5A1FF9955F35}"/>
                </a:ext>
              </a:extLst>
            </p:cNvPr>
            <p:cNvSpPr>
              <a:spLocks/>
            </p:cNvSpPr>
            <p:nvPr/>
          </p:nvSpPr>
          <p:spPr bwMode="auto">
            <a:xfrm>
              <a:off x="6813927" y="2090607"/>
              <a:ext cx="116779" cy="132202"/>
            </a:xfrm>
            <a:custGeom>
              <a:avLst/>
              <a:gdLst>
                <a:gd name="T0" fmla="*/ 173 w 221"/>
                <a:gd name="T1" fmla="*/ 250 h 250"/>
                <a:gd name="T2" fmla="*/ 221 w 221"/>
                <a:gd name="T3" fmla="*/ 250 h 250"/>
                <a:gd name="T4" fmla="*/ 192 w 221"/>
                <a:gd name="T5" fmla="*/ 0 h 250"/>
                <a:gd name="T6" fmla="*/ 137 w 221"/>
                <a:gd name="T7" fmla="*/ 0 h 250"/>
                <a:gd name="T8" fmla="*/ 0 w 221"/>
                <a:gd name="T9" fmla="*/ 250 h 250"/>
                <a:gd name="T10" fmla="*/ 52 w 221"/>
                <a:gd name="T11" fmla="*/ 250 h 250"/>
                <a:gd name="T12" fmla="*/ 80 w 221"/>
                <a:gd name="T13" fmla="*/ 200 h 250"/>
                <a:gd name="T14" fmla="*/ 155 w 221"/>
                <a:gd name="T15" fmla="*/ 200 h 250"/>
                <a:gd name="T16" fmla="*/ 163 w 221"/>
                <a:gd name="T17" fmla="*/ 163 h 250"/>
                <a:gd name="T18" fmla="*/ 99 w 221"/>
                <a:gd name="T19" fmla="*/ 163 h 250"/>
                <a:gd name="T20" fmla="*/ 99 w 221"/>
                <a:gd name="T21" fmla="*/ 163 h 250"/>
                <a:gd name="T22" fmla="*/ 154 w 221"/>
                <a:gd name="T23" fmla="*/ 68 h 250"/>
                <a:gd name="T24" fmla="*/ 173 w 221"/>
                <a:gd name="T25" fmla="*/ 250 h 250"/>
                <a:gd name="T26" fmla="*/ 173 w 221"/>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0">
                  <a:moveTo>
                    <a:pt x="173" y="250"/>
                  </a:moveTo>
                  <a:lnTo>
                    <a:pt x="221" y="250"/>
                  </a:lnTo>
                  <a:lnTo>
                    <a:pt x="192" y="0"/>
                  </a:lnTo>
                  <a:lnTo>
                    <a:pt x="137" y="0"/>
                  </a:lnTo>
                  <a:lnTo>
                    <a:pt x="0" y="250"/>
                  </a:lnTo>
                  <a:lnTo>
                    <a:pt x="52" y="250"/>
                  </a:lnTo>
                  <a:cubicBezTo>
                    <a:pt x="52" y="250"/>
                    <a:pt x="79" y="202"/>
                    <a:pt x="80" y="200"/>
                  </a:cubicBezTo>
                  <a:lnTo>
                    <a:pt x="155" y="200"/>
                  </a:lnTo>
                  <a:lnTo>
                    <a:pt x="163" y="163"/>
                  </a:lnTo>
                  <a:lnTo>
                    <a:pt x="99" y="163"/>
                  </a:lnTo>
                  <a:cubicBezTo>
                    <a:pt x="99" y="163"/>
                    <a:pt x="99" y="163"/>
                    <a:pt x="99" y="163"/>
                  </a:cubicBezTo>
                  <a:cubicBezTo>
                    <a:pt x="103" y="155"/>
                    <a:pt x="152" y="70"/>
                    <a:pt x="154" y="68"/>
                  </a:cubicBezTo>
                  <a:cubicBezTo>
                    <a:pt x="154" y="70"/>
                    <a:pt x="173" y="250"/>
                    <a:pt x="173" y="250"/>
                  </a:cubicBezTo>
                  <a:lnTo>
                    <a:pt x="173" y="250"/>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632">
              <a:extLst>
                <a:ext uri="{FF2B5EF4-FFF2-40B4-BE49-F238E27FC236}">
                  <a16:creationId xmlns:a16="http://schemas.microsoft.com/office/drawing/2014/main" id="{1CF16EB0-97FA-9C42-9C32-3EDD19F7CBCA}"/>
                </a:ext>
              </a:extLst>
            </p:cNvPr>
            <p:cNvSpPr>
              <a:spLocks/>
            </p:cNvSpPr>
            <p:nvPr/>
          </p:nvSpPr>
          <p:spPr bwMode="auto">
            <a:xfrm>
              <a:off x="6942824" y="2090607"/>
              <a:ext cx="56186" cy="132202"/>
            </a:xfrm>
            <a:custGeom>
              <a:avLst/>
              <a:gdLst>
                <a:gd name="T0" fmla="*/ 51 w 51"/>
                <a:gd name="T1" fmla="*/ 0 h 120"/>
                <a:gd name="T2" fmla="*/ 25 w 51"/>
                <a:gd name="T3" fmla="*/ 0 h 120"/>
                <a:gd name="T4" fmla="*/ 0 w 51"/>
                <a:gd name="T5" fmla="*/ 120 h 120"/>
                <a:gd name="T6" fmla="*/ 27 w 51"/>
                <a:gd name="T7" fmla="*/ 120 h 120"/>
                <a:gd name="T8" fmla="*/ 51 w 51"/>
                <a:gd name="T9" fmla="*/ 0 h 120"/>
                <a:gd name="T10" fmla="*/ 51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51" y="0"/>
                  </a:moveTo>
                  <a:lnTo>
                    <a:pt x="25" y="0"/>
                  </a:lnTo>
                  <a:lnTo>
                    <a:pt x="0" y="120"/>
                  </a:lnTo>
                  <a:lnTo>
                    <a:pt x="27" y="120"/>
                  </a:lnTo>
                  <a:lnTo>
                    <a:pt x="51" y="0"/>
                  </a:lnTo>
                  <a:lnTo>
                    <a:pt x="5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633">
              <a:extLst>
                <a:ext uri="{FF2B5EF4-FFF2-40B4-BE49-F238E27FC236}">
                  <a16:creationId xmlns:a16="http://schemas.microsoft.com/office/drawing/2014/main" id="{2CE5AC94-0A47-C748-B449-784DF9100140}"/>
                </a:ext>
              </a:extLst>
            </p:cNvPr>
            <p:cNvSpPr>
              <a:spLocks/>
            </p:cNvSpPr>
            <p:nvPr/>
          </p:nvSpPr>
          <p:spPr bwMode="auto">
            <a:xfrm>
              <a:off x="7000112" y="2090607"/>
              <a:ext cx="113474" cy="132202"/>
            </a:xfrm>
            <a:custGeom>
              <a:avLst/>
              <a:gdLst>
                <a:gd name="T0" fmla="*/ 78 w 215"/>
                <a:gd name="T1" fmla="*/ 62 h 250"/>
                <a:gd name="T2" fmla="*/ 100 w 215"/>
                <a:gd name="T3" fmla="*/ 40 h 250"/>
                <a:gd name="T4" fmla="*/ 205 w 215"/>
                <a:gd name="T5" fmla="*/ 40 h 250"/>
                <a:gd name="T6" fmla="*/ 215 w 215"/>
                <a:gd name="T7" fmla="*/ 0 h 250"/>
                <a:gd name="T8" fmla="*/ 87 w 215"/>
                <a:gd name="T9" fmla="*/ 0 h 250"/>
                <a:gd name="T10" fmla="*/ 32 w 215"/>
                <a:gd name="T11" fmla="*/ 66 h 250"/>
                <a:gd name="T12" fmla="*/ 6 w 215"/>
                <a:gd name="T13" fmla="*/ 190 h 250"/>
                <a:gd name="T14" fmla="*/ 57 w 215"/>
                <a:gd name="T15" fmla="*/ 250 h 250"/>
                <a:gd name="T16" fmla="*/ 174 w 215"/>
                <a:gd name="T17" fmla="*/ 250 h 250"/>
                <a:gd name="T18" fmla="*/ 183 w 215"/>
                <a:gd name="T19" fmla="*/ 209 h 250"/>
                <a:gd name="T20" fmla="*/ 75 w 215"/>
                <a:gd name="T21" fmla="*/ 209 h 250"/>
                <a:gd name="T22" fmla="*/ 57 w 215"/>
                <a:gd name="T23" fmla="*/ 180 h 250"/>
                <a:gd name="T24" fmla="*/ 68 w 215"/>
                <a:gd name="T25" fmla="*/ 121 h 250"/>
                <a:gd name="T26" fmla="*/ 68 w 215"/>
                <a:gd name="T27" fmla="*/ 121 h 250"/>
                <a:gd name="T28" fmla="*/ 78 w 215"/>
                <a:gd name="T29" fmla="*/ 62 h 250"/>
                <a:gd name="T30" fmla="*/ 78 w 215"/>
                <a:gd name="T31" fmla="*/ 6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50">
                  <a:moveTo>
                    <a:pt x="78" y="62"/>
                  </a:moveTo>
                  <a:cubicBezTo>
                    <a:pt x="80" y="54"/>
                    <a:pt x="82" y="40"/>
                    <a:pt x="100" y="40"/>
                  </a:cubicBezTo>
                  <a:cubicBezTo>
                    <a:pt x="110" y="40"/>
                    <a:pt x="205" y="40"/>
                    <a:pt x="205" y="40"/>
                  </a:cubicBezTo>
                  <a:lnTo>
                    <a:pt x="215" y="0"/>
                  </a:lnTo>
                  <a:cubicBezTo>
                    <a:pt x="215" y="0"/>
                    <a:pt x="122" y="0"/>
                    <a:pt x="87" y="0"/>
                  </a:cubicBezTo>
                  <a:cubicBezTo>
                    <a:pt x="38" y="0"/>
                    <a:pt x="35" y="50"/>
                    <a:pt x="32" y="66"/>
                  </a:cubicBezTo>
                  <a:cubicBezTo>
                    <a:pt x="28" y="83"/>
                    <a:pt x="7" y="185"/>
                    <a:pt x="6" y="190"/>
                  </a:cubicBezTo>
                  <a:cubicBezTo>
                    <a:pt x="0" y="219"/>
                    <a:pt x="15" y="250"/>
                    <a:pt x="57" y="250"/>
                  </a:cubicBezTo>
                  <a:lnTo>
                    <a:pt x="174" y="250"/>
                  </a:lnTo>
                  <a:lnTo>
                    <a:pt x="183" y="209"/>
                  </a:lnTo>
                  <a:lnTo>
                    <a:pt x="75" y="209"/>
                  </a:lnTo>
                  <a:cubicBezTo>
                    <a:pt x="55" y="209"/>
                    <a:pt x="54" y="197"/>
                    <a:pt x="57" y="180"/>
                  </a:cubicBezTo>
                  <a:lnTo>
                    <a:pt x="68" y="121"/>
                  </a:lnTo>
                  <a:lnTo>
                    <a:pt x="68" y="121"/>
                  </a:lnTo>
                  <a:cubicBezTo>
                    <a:pt x="68" y="121"/>
                    <a:pt x="74" y="85"/>
                    <a:pt x="78" y="62"/>
                  </a:cubicBezTo>
                  <a:lnTo>
                    <a:pt x="78" y="62"/>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34">
              <a:extLst>
                <a:ext uri="{FF2B5EF4-FFF2-40B4-BE49-F238E27FC236}">
                  <a16:creationId xmlns:a16="http://schemas.microsoft.com/office/drawing/2014/main" id="{05E43579-F61D-0A46-B756-499759DF25AD}"/>
                </a:ext>
              </a:extLst>
            </p:cNvPr>
            <p:cNvSpPr>
              <a:spLocks/>
            </p:cNvSpPr>
            <p:nvPr/>
          </p:nvSpPr>
          <p:spPr bwMode="auto">
            <a:xfrm>
              <a:off x="6710369" y="2087303"/>
              <a:ext cx="117881" cy="135507"/>
            </a:xfrm>
            <a:custGeom>
              <a:avLst/>
              <a:gdLst>
                <a:gd name="T0" fmla="*/ 88 w 223"/>
                <a:gd name="T1" fmla="*/ 68 h 255"/>
                <a:gd name="T2" fmla="*/ 113 w 223"/>
                <a:gd name="T3" fmla="*/ 45 h 255"/>
                <a:gd name="T4" fmla="*/ 214 w 223"/>
                <a:gd name="T5" fmla="*/ 45 h 255"/>
                <a:gd name="T6" fmla="*/ 223 w 223"/>
                <a:gd name="T7" fmla="*/ 5 h 255"/>
                <a:gd name="T8" fmla="*/ 102 w 223"/>
                <a:gd name="T9" fmla="*/ 5 h 255"/>
                <a:gd name="T10" fmla="*/ 42 w 223"/>
                <a:gd name="T11" fmla="*/ 64 h 255"/>
                <a:gd name="T12" fmla="*/ 35 w 223"/>
                <a:gd name="T13" fmla="*/ 114 h 255"/>
                <a:gd name="T14" fmla="*/ 69 w 223"/>
                <a:gd name="T15" fmla="*/ 143 h 255"/>
                <a:gd name="T16" fmla="*/ 142 w 223"/>
                <a:gd name="T17" fmla="*/ 143 h 255"/>
                <a:gd name="T18" fmla="*/ 155 w 223"/>
                <a:gd name="T19" fmla="*/ 152 h 255"/>
                <a:gd name="T20" fmla="*/ 145 w 223"/>
                <a:gd name="T21" fmla="*/ 203 h 255"/>
                <a:gd name="T22" fmla="*/ 113 w 223"/>
                <a:gd name="T23" fmla="*/ 214 h 255"/>
                <a:gd name="T24" fmla="*/ 9 w 223"/>
                <a:gd name="T25" fmla="*/ 214 h 255"/>
                <a:gd name="T26" fmla="*/ 0 w 223"/>
                <a:gd name="T27" fmla="*/ 255 h 255"/>
                <a:gd name="T28" fmla="*/ 131 w 223"/>
                <a:gd name="T29" fmla="*/ 255 h 255"/>
                <a:gd name="T30" fmla="*/ 191 w 223"/>
                <a:gd name="T31" fmla="*/ 217 h 255"/>
                <a:gd name="T32" fmla="*/ 205 w 223"/>
                <a:gd name="T33" fmla="*/ 147 h 255"/>
                <a:gd name="T34" fmla="*/ 164 w 223"/>
                <a:gd name="T35" fmla="*/ 100 h 255"/>
                <a:gd name="T36" fmla="*/ 100 w 223"/>
                <a:gd name="T37" fmla="*/ 100 h 255"/>
                <a:gd name="T38" fmla="*/ 85 w 223"/>
                <a:gd name="T39" fmla="*/ 90 h 255"/>
                <a:gd name="T40" fmla="*/ 88 w 223"/>
                <a:gd name="T41" fmla="*/ 68 h 255"/>
                <a:gd name="T42" fmla="*/ 88 w 223"/>
                <a:gd name="T43"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55">
                  <a:moveTo>
                    <a:pt x="88" y="68"/>
                  </a:moveTo>
                  <a:cubicBezTo>
                    <a:pt x="92" y="51"/>
                    <a:pt x="90" y="45"/>
                    <a:pt x="113" y="45"/>
                  </a:cubicBezTo>
                  <a:cubicBezTo>
                    <a:pt x="145" y="45"/>
                    <a:pt x="214" y="45"/>
                    <a:pt x="214" y="45"/>
                  </a:cubicBezTo>
                  <a:lnTo>
                    <a:pt x="223" y="5"/>
                  </a:lnTo>
                  <a:cubicBezTo>
                    <a:pt x="223" y="5"/>
                    <a:pt x="148" y="5"/>
                    <a:pt x="102" y="5"/>
                  </a:cubicBezTo>
                  <a:cubicBezTo>
                    <a:pt x="86" y="5"/>
                    <a:pt x="51" y="0"/>
                    <a:pt x="42" y="64"/>
                  </a:cubicBezTo>
                  <a:cubicBezTo>
                    <a:pt x="38" y="92"/>
                    <a:pt x="35" y="105"/>
                    <a:pt x="35" y="114"/>
                  </a:cubicBezTo>
                  <a:cubicBezTo>
                    <a:pt x="33" y="137"/>
                    <a:pt x="53" y="143"/>
                    <a:pt x="69" y="143"/>
                  </a:cubicBezTo>
                  <a:cubicBezTo>
                    <a:pt x="92" y="143"/>
                    <a:pt x="142" y="143"/>
                    <a:pt x="142" y="143"/>
                  </a:cubicBezTo>
                  <a:cubicBezTo>
                    <a:pt x="153" y="143"/>
                    <a:pt x="157" y="143"/>
                    <a:pt x="155" y="152"/>
                  </a:cubicBezTo>
                  <a:cubicBezTo>
                    <a:pt x="153" y="166"/>
                    <a:pt x="147" y="194"/>
                    <a:pt x="145" y="203"/>
                  </a:cubicBezTo>
                  <a:cubicBezTo>
                    <a:pt x="143" y="216"/>
                    <a:pt x="127" y="214"/>
                    <a:pt x="113" y="214"/>
                  </a:cubicBezTo>
                  <a:lnTo>
                    <a:pt x="9" y="214"/>
                  </a:lnTo>
                  <a:lnTo>
                    <a:pt x="0" y="255"/>
                  </a:lnTo>
                  <a:lnTo>
                    <a:pt x="131" y="255"/>
                  </a:lnTo>
                  <a:cubicBezTo>
                    <a:pt x="158" y="255"/>
                    <a:pt x="184" y="245"/>
                    <a:pt x="191" y="217"/>
                  </a:cubicBezTo>
                  <a:cubicBezTo>
                    <a:pt x="198" y="189"/>
                    <a:pt x="201" y="169"/>
                    <a:pt x="205" y="147"/>
                  </a:cubicBezTo>
                  <a:cubicBezTo>
                    <a:pt x="210" y="120"/>
                    <a:pt x="194" y="100"/>
                    <a:pt x="164" y="100"/>
                  </a:cubicBezTo>
                  <a:lnTo>
                    <a:pt x="100" y="100"/>
                  </a:lnTo>
                  <a:cubicBezTo>
                    <a:pt x="94" y="100"/>
                    <a:pt x="82" y="102"/>
                    <a:pt x="85" y="90"/>
                  </a:cubicBezTo>
                  <a:cubicBezTo>
                    <a:pt x="85" y="85"/>
                    <a:pt x="86" y="79"/>
                    <a:pt x="88" y="68"/>
                  </a:cubicBezTo>
                  <a:lnTo>
                    <a:pt x="88" y="6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44887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BA69276-1A68-DC49-913B-643089DA98C0}"/>
              </a:ext>
            </a:extLst>
          </p:cNvPr>
          <p:cNvSpPr/>
          <p:nvPr userDrawn="1"/>
        </p:nvSpPr>
        <p:spPr>
          <a:xfrm>
            <a:off x="1092095" y="0"/>
            <a:ext cx="8051905"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65323F7-6DA6-594C-92C7-1523A510B9DE}"/>
              </a:ext>
            </a:extLst>
          </p:cNvPr>
          <p:cNvSpPr>
            <a:spLocks noGrp="1"/>
          </p:cNvSpPr>
          <p:nvPr>
            <p:ph type="title" hasCustomPrompt="1"/>
          </p:nvPr>
        </p:nvSpPr>
        <p:spPr>
          <a:xfrm>
            <a:off x="1461372" y="1123950"/>
            <a:ext cx="7377827" cy="2590799"/>
          </a:xfrm>
          <a:prstGeom prst="rect">
            <a:avLst/>
          </a:prstGeom>
        </p:spPr>
        <p:txBody>
          <a:bodyPr lIns="0" tIns="0" rIns="0" bIns="0" anchor="ctr"/>
          <a:lstStyle>
            <a:lvl1pPr algn="l">
              <a:lnSpc>
                <a:spcPts val="4240"/>
              </a:lnSpc>
              <a:defRPr sz="4200">
                <a:solidFill>
                  <a:schemeClr val="bg1"/>
                </a:solidFill>
              </a:defRPr>
            </a:lvl1pPr>
          </a:lstStyle>
          <a:p>
            <a:r>
              <a:rPr lang="en-US" dirty="0"/>
              <a:t>1. Section Divider Title</a:t>
            </a:r>
          </a:p>
        </p:txBody>
      </p:sp>
      <p:grpSp>
        <p:nvGrpSpPr>
          <p:cNvPr id="40" name="Group 39">
            <a:extLst>
              <a:ext uri="{FF2B5EF4-FFF2-40B4-BE49-F238E27FC236}">
                <a16:creationId xmlns:a16="http://schemas.microsoft.com/office/drawing/2014/main" id="{264B2F54-BE5F-1F4C-B7B8-46CA31B5B591}"/>
              </a:ext>
            </a:extLst>
          </p:cNvPr>
          <p:cNvGrpSpPr/>
          <p:nvPr userDrawn="1"/>
        </p:nvGrpSpPr>
        <p:grpSpPr>
          <a:xfrm>
            <a:off x="342900" y="4889985"/>
            <a:ext cx="482515" cy="158265"/>
            <a:chOff x="6710369" y="2087303"/>
            <a:chExt cx="413131" cy="135507"/>
          </a:xfrm>
          <a:solidFill>
            <a:schemeClr val="accent2"/>
          </a:solidFill>
        </p:grpSpPr>
        <p:sp>
          <p:nvSpPr>
            <p:cNvPr id="41" name="Freeform 629">
              <a:extLst>
                <a:ext uri="{FF2B5EF4-FFF2-40B4-BE49-F238E27FC236}">
                  <a16:creationId xmlns:a16="http://schemas.microsoft.com/office/drawing/2014/main" id="{8BEFEB7F-6C9F-5C43-923D-6B710008A4FB}"/>
                </a:ext>
              </a:extLst>
            </p:cNvPr>
            <p:cNvSpPr>
              <a:spLocks noEditPoints="1"/>
            </p:cNvSpPr>
            <p:nvPr/>
          </p:nvSpPr>
          <p:spPr bwMode="auto">
            <a:xfrm>
              <a:off x="7108077" y="2206285"/>
              <a:ext cx="9916" cy="12119"/>
            </a:xfrm>
            <a:custGeom>
              <a:avLst/>
              <a:gdLst>
                <a:gd name="T0" fmla="*/ 4 w 17"/>
                <a:gd name="T1" fmla="*/ 3 h 23"/>
                <a:gd name="T2" fmla="*/ 8 w 17"/>
                <a:gd name="T3" fmla="*/ 3 h 23"/>
                <a:gd name="T4" fmla="*/ 13 w 17"/>
                <a:gd name="T5" fmla="*/ 6 h 23"/>
                <a:gd name="T6" fmla="*/ 8 w 17"/>
                <a:gd name="T7" fmla="*/ 10 h 23"/>
                <a:gd name="T8" fmla="*/ 4 w 17"/>
                <a:gd name="T9" fmla="*/ 10 h 23"/>
                <a:gd name="T10" fmla="*/ 4 w 17"/>
                <a:gd name="T11" fmla="*/ 3 h 23"/>
                <a:gd name="T12" fmla="*/ 0 w 17"/>
                <a:gd name="T13" fmla="*/ 23 h 23"/>
                <a:gd name="T14" fmla="*/ 4 w 17"/>
                <a:gd name="T15" fmla="*/ 23 h 23"/>
                <a:gd name="T16" fmla="*/ 4 w 17"/>
                <a:gd name="T17" fmla="*/ 13 h 23"/>
                <a:gd name="T18" fmla="*/ 8 w 17"/>
                <a:gd name="T19" fmla="*/ 13 h 23"/>
                <a:gd name="T20" fmla="*/ 14 w 17"/>
                <a:gd name="T21" fmla="*/ 23 h 23"/>
                <a:gd name="T22" fmla="*/ 17 w 17"/>
                <a:gd name="T23" fmla="*/ 23 h 23"/>
                <a:gd name="T24" fmla="*/ 11 w 17"/>
                <a:gd name="T25" fmla="*/ 13 h 23"/>
                <a:gd name="T26" fmla="*/ 17 w 17"/>
                <a:gd name="T27" fmla="*/ 7 h 23"/>
                <a:gd name="T28" fmla="*/ 9 w 17"/>
                <a:gd name="T29" fmla="*/ 0 h 23"/>
                <a:gd name="T30" fmla="*/ 0 w 17"/>
                <a:gd name="T31" fmla="*/ 0 h 23"/>
                <a:gd name="T32" fmla="*/ 0 w 17"/>
                <a:gd name="T33" fmla="*/ 23 h 23"/>
                <a:gd name="T34" fmla="*/ 0 w 17"/>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3">
                  <a:moveTo>
                    <a:pt x="4" y="3"/>
                  </a:moveTo>
                  <a:lnTo>
                    <a:pt x="8" y="3"/>
                  </a:lnTo>
                  <a:cubicBezTo>
                    <a:pt x="11" y="3"/>
                    <a:pt x="13" y="4"/>
                    <a:pt x="13" y="6"/>
                  </a:cubicBezTo>
                  <a:cubicBezTo>
                    <a:pt x="13" y="10"/>
                    <a:pt x="11" y="10"/>
                    <a:pt x="8" y="10"/>
                  </a:cubicBezTo>
                  <a:lnTo>
                    <a:pt x="4" y="10"/>
                  </a:lnTo>
                  <a:lnTo>
                    <a:pt x="4" y="3"/>
                  </a:lnTo>
                  <a:close/>
                  <a:moveTo>
                    <a:pt x="0" y="23"/>
                  </a:moveTo>
                  <a:lnTo>
                    <a:pt x="4" y="23"/>
                  </a:lnTo>
                  <a:lnTo>
                    <a:pt x="4" y="13"/>
                  </a:lnTo>
                  <a:lnTo>
                    <a:pt x="8" y="13"/>
                  </a:lnTo>
                  <a:lnTo>
                    <a:pt x="14" y="23"/>
                  </a:lnTo>
                  <a:lnTo>
                    <a:pt x="17" y="23"/>
                  </a:lnTo>
                  <a:lnTo>
                    <a:pt x="11" y="13"/>
                  </a:lnTo>
                  <a:cubicBezTo>
                    <a:pt x="14" y="12"/>
                    <a:pt x="17" y="11"/>
                    <a:pt x="17" y="7"/>
                  </a:cubicBezTo>
                  <a:cubicBezTo>
                    <a:pt x="17" y="2"/>
                    <a:pt x="14" y="0"/>
                    <a:pt x="9" y="0"/>
                  </a:cubicBezTo>
                  <a:lnTo>
                    <a:pt x="0" y="0"/>
                  </a:lnTo>
                  <a:lnTo>
                    <a:pt x="0" y="23"/>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30">
              <a:extLst>
                <a:ext uri="{FF2B5EF4-FFF2-40B4-BE49-F238E27FC236}">
                  <a16:creationId xmlns:a16="http://schemas.microsoft.com/office/drawing/2014/main" id="{FF159392-2231-FA4C-A74F-4EB78492FCD4}"/>
                </a:ext>
              </a:extLst>
            </p:cNvPr>
            <p:cNvSpPr>
              <a:spLocks noEditPoints="1"/>
            </p:cNvSpPr>
            <p:nvPr/>
          </p:nvSpPr>
          <p:spPr bwMode="auto">
            <a:xfrm>
              <a:off x="7102568" y="2201878"/>
              <a:ext cx="20932" cy="20932"/>
            </a:xfrm>
            <a:custGeom>
              <a:avLst/>
              <a:gdLst>
                <a:gd name="T0" fmla="*/ 36 w 40"/>
                <a:gd name="T1" fmla="*/ 19 h 39"/>
                <a:gd name="T2" fmla="*/ 20 w 40"/>
                <a:gd name="T3" fmla="*/ 36 h 39"/>
                <a:gd name="T4" fmla="*/ 4 w 40"/>
                <a:gd name="T5" fmla="*/ 19 h 39"/>
                <a:gd name="T6" fmla="*/ 20 w 40"/>
                <a:gd name="T7" fmla="*/ 3 h 39"/>
                <a:gd name="T8" fmla="*/ 36 w 40"/>
                <a:gd name="T9" fmla="*/ 19 h 39"/>
                <a:gd name="T10" fmla="*/ 0 w 40"/>
                <a:gd name="T11" fmla="*/ 19 h 39"/>
                <a:gd name="T12" fmla="*/ 20 w 40"/>
                <a:gd name="T13" fmla="*/ 39 h 39"/>
                <a:gd name="T14" fmla="*/ 40 w 40"/>
                <a:gd name="T15" fmla="*/ 19 h 39"/>
                <a:gd name="T16" fmla="*/ 20 w 40"/>
                <a:gd name="T17" fmla="*/ 0 h 39"/>
                <a:gd name="T18" fmla="*/ 0 w 40"/>
                <a:gd name="T19" fmla="*/ 19 h 39"/>
                <a:gd name="T20" fmla="*/ 0 w 40"/>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6" y="19"/>
                  </a:moveTo>
                  <a:cubicBezTo>
                    <a:pt x="36" y="29"/>
                    <a:pt x="29" y="36"/>
                    <a:pt x="20" y="36"/>
                  </a:cubicBezTo>
                  <a:cubicBezTo>
                    <a:pt x="11" y="36"/>
                    <a:pt x="4" y="29"/>
                    <a:pt x="4" y="19"/>
                  </a:cubicBezTo>
                  <a:cubicBezTo>
                    <a:pt x="4" y="10"/>
                    <a:pt x="11" y="3"/>
                    <a:pt x="20" y="3"/>
                  </a:cubicBezTo>
                  <a:cubicBezTo>
                    <a:pt x="29" y="3"/>
                    <a:pt x="36" y="10"/>
                    <a:pt x="36" y="19"/>
                  </a:cubicBezTo>
                  <a:close/>
                  <a:moveTo>
                    <a:pt x="0" y="19"/>
                  </a:moveTo>
                  <a:cubicBezTo>
                    <a:pt x="0" y="31"/>
                    <a:pt x="9" y="39"/>
                    <a:pt x="20" y="39"/>
                  </a:cubicBezTo>
                  <a:cubicBezTo>
                    <a:pt x="31" y="39"/>
                    <a:pt x="40" y="31"/>
                    <a:pt x="40" y="19"/>
                  </a:cubicBezTo>
                  <a:cubicBezTo>
                    <a:pt x="40" y="8"/>
                    <a:pt x="31" y="0"/>
                    <a:pt x="20" y="0"/>
                  </a:cubicBezTo>
                  <a:cubicBezTo>
                    <a:pt x="9" y="0"/>
                    <a:pt x="0" y="8"/>
                    <a:pt x="0" y="19"/>
                  </a:cubicBezTo>
                  <a:lnTo>
                    <a:pt x="0"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31">
              <a:extLst>
                <a:ext uri="{FF2B5EF4-FFF2-40B4-BE49-F238E27FC236}">
                  <a16:creationId xmlns:a16="http://schemas.microsoft.com/office/drawing/2014/main" id="{371172FE-0C22-604B-A9A5-24452EEE7C12}"/>
                </a:ext>
              </a:extLst>
            </p:cNvPr>
            <p:cNvSpPr>
              <a:spLocks/>
            </p:cNvSpPr>
            <p:nvPr/>
          </p:nvSpPr>
          <p:spPr bwMode="auto">
            <a:xfrm>
              <a:off x="6813927" y="2090607"/>
              <a:ext cx="116779" cy="132202"/>
            </a:xfrm>
            <a:custGeom>
              <a:avLst/>
              <a:gdLst>
                <a:gd name="T0" fmla="*/ 173 w 221"/>
                <a:gd name="T1" fmla="*/ 250 h 250"/>
                <a:gd name="T2" fmla="*/ 221 w 221"/>
                <a:gd name="T3" fmla="*/ 250 h 250"/>
                <a:gd name="T4" fmla="*/ 192 w 221"/>
                <a:gd name="T5" fmla="*/ 0 h 250"/>
                <a:gd name="T6" fmla="*/ 137 w 221"/>
                <a:gd name="T7" fmla="*/ 0 h 250"/>
                <a:gd name="T8" fmla="*/ 0 w 221"/>
                <a:gd name="T9" fmla="*/ 250 h 250"/>
                <a:gd name="T10" fmla="*/ 52 w 221"/>
                <a:gd name="T11" fmla="*/ 250 h 250"/>
                <a:gd name="T12" fmla="*/ 80 w 221"/>
                <a:gd name="T13" fmla="*/ 200 h 250"/>
                <a:gd name="T14" fmla="*/ 155 w 221"/>
                <a:gd name="T15" fmla="*/ 200 h 250"/>
                <a:gd name="T16" fmla="*/ 163 w 221"/>
                <a:gd name="T17" fmla="*/ 163 h 250"/>
                <a:gd name="T18" fmla="*/ 99 w 221"/>
                <a:gd name="T19" fmla="*/ 163 h 250"/>
                <a:gd name="T20" fmla="*/ 99 w 221"/>
                <a:gd name="T21" fmla="*/ 163 h 250"/>
                <a:gd name="T22" fmla="*/ 154 w 221"/>
                <a:gd name="T23" fmla="*/ 68 h 250"/>
                <a:gd name="T24" fmla="*/ 173 w 221"/>
                <a:gd name="T25" fmla="*/ 250 h 250"/>
                <a:gd name="T26" fmla="*/ 173 w 221"/>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0">
                  <a:moveTo>
                    <a:pt x="173" y="250"/>
                  </a:moveTo>
                  <a:lnTo>
                    <a:pt x="221" y="250"/>
                  </a:lnTo>
                  <a:lnTo>
                    <a:pt x="192" y="0"/>
                  </a:lnTo>
                  <a:lnTo>
                    <a:pt x="137" y="0"/>
                  </a:lnTo>
                  <a:lnTo>
                    <a:pt x="0" y="250"/>
                  </a:lnTo>
                  <a:lnTo>
                    <a:pt x="52" y="250"/>
                  </a:lnTo>
                  <a:cubicBezTo>
                    <a:pt x="52" y="250"/>
                    <a:pt x="79" y="202"/>
                    <a:pt x="80" y="200"/>
                  </a:cubicBezTo>
                  <a:lnTo>
                    <a:pt x="155" y="200"/>
                  </a:lnTo>
                  <a:lnTo>
                    <a:pt x="163" y="163"/>
                  </a:lnTo>
                  <a:lnTo>
                    <a:pt x="99" y="163"/>
                  </a:lnTo>
                  <a:cubicBezTo>
                    <a:pt x="99" y="163"/>
                    <a:pt x="99" y="163"/>
                    <a:pt x="99" y="163"/>
                  </a:cubicBezTo>
                  <a:cubicBezTo>
                    <a:pt x="103" y="155"/>
                    <a:pt x="152" y="70"/>
                    <a:pt x="154" y="68"/>
                  </a:cubicBezTo>
                  <a:cubicBezTo>
                    <a:pt x="154" y="70"/>
                    <a:pt x="173" y="250"/>
                    <a:pt x="173" y="250"/>
                  </a:cubicBezTo>
                  <a:lnTo>
                    <a:pt x="173" y="250"/>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32">
              <a:extLst>
                <a:ext uri="{FF2B5EF4-FFF2-40B4-BE49-F238E27FC236}">
                  <a16:creationId xmlns:a16="http://schemas.microsoft.com/office/drawing/2014/main" id="{C1FC18F9-CF98-2742-B9FB-53C2497FBAE4}"/>
                </a:ext>
              </a:extLst>
            </p:cNvPr>
            <p:cNvSpPr>
              <a:spLocks/>
            </p:cNvSpPr>
            <p:nvPr/>
          </p:nvSpPr>
          <p:spPr bwMode="auto">
            <a:xfrm>
              <a:off x="6942824" y="2090607"/>
              <a:ext cx="56186" cy="132202"/>
            </a:xfrm>
            <a:custGeom>
              <a:avLst/>
              <a:gdLst>
                <a:gd name="T0" fmla="*/ 51 w 51"/>
                <a:gd name="T1" fmla="*/ 0 h 120"/>
                <a:gd name="T2" fmla="*/ 25 w 51"/>
                <a:gd name="T3" fmla="*/ 0 h 120"/>
                <a:gd name="T4" fmla="*/ 0 w 51"/>
                <a:gd name="T5" fmla="*/ 120 h 120"/>
                <a:gd name="T6" fmla="*/ 27 w 51"/>
                <a:gd name="T7" fmla="*/ 120 h 120"/>
                <a:gd name="T8" fmla="*/ 51 w 51"/>
                <a:gd name="T9" fmla="*/ 0 h 120"/>
                <a:gd name="T10" fmla="*/ 51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51" y="0"/>
                  </a:moveTo>
                  <a:lnTo>
                    <a:pt x="25" y="0"/>
                  </a:lnTo>
                  <a:lnTo>
                    <a:pt x="0" y="120"/>
                  </a:lnTo>
                  <a:lnTo>
                    <a:pt x="27" y="120"/>
                  </a:lnTo>
                  <a:lnTo>
                    <a:pt x="51" y="0"/>
                  </a:lnTo>
                  <a:lnTo>
                    <a:pt x="5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633">
              <a:extLst>
                <a:ext uri="{FF2B5EF4-FFF2-40B4-BE49-F238E27FC236}">
                  <a16:creationId xmlns:a16="http://schemas.microsoft.com/office/drawing/2014/main" id="{9D87A316-BDAD-4A46-9F7E-CFD4E88AB275}"/>
                </a:ext>
              </a:extLst>
            </p:cNvPr>
            <p:cNvSpPr>
              <a:spLocks/>
            </p:cNvSpPr>
            <p:nvPr/>
          </p:nvSpPr>
          <p:spPr bwMode="auto">
            <a:xfrm>
              <a:off x="7000112" y="2090607"/>
              <a:ext cx="113474" cy="132202"/>
            </a:xfrm>
            <a:custGeom>
              <a:avLst/>
              <a:gdLst>
                <a:gd name="T0" fmla="*/ 78 w 215"/>
                <a:gd name="T1" fmla="*/ 62 h 250"/>
                <a:gd name="T2" fmla="*/ 100 w 215"/>
                <a:gd name="T3" fmla="*/ 40 h 250"/>
                <a:gd name="T4" fmla="*/ 205 w 215"/>
                <a:gd name="T5" fmla="*/ 40 h 250"/>
                <a:gd name="T6" fmla="*/ 215 w 215"/>
                <a:gd name="T7" fmla="*/ 0 h 250"/>
                <a:gd name="T8" fmla="*/ 87 w 215"/>
                <a:gd name="T9" fmla="*/ 0 h 250"/>
                <a:gd name="T10" fmla="*/ 32 w 215"/>
                <a:gd name="T11" fmla="*/ 66 h 250"/>
                <a:gd name="T12" fmla="*/ 6 w 215"/>
                <a:gd name="T13" fmla="*/ 190 h 250"/>
                <a:gd name="T14" fmla="*/ 57 w 215"/>
                <a:gd name="T15" fmla="*/ 250 h 250"/>
                <a:gd name="T16" fmla="*/ 174 w 215"/>
                <a:gd name="T17" fmla="*/ 250 h 250"/>
                <a:gd name="T18" fmla="*/ 183 w 215"/>
                <a:gd name="T19" fmla="*/ 209 h 250"/>
                <a:gd name="T20" fmla="*/ 75 w 215"/>
                <a:gd name="T21" fmla="*/ 209 h 250"/>
                <a:gd name="T22" fmla="*/ 57 w 215"/>
                <a:gd name="T23" fmla="*/ 180 h 250"/>
                <a:gd name="T24" fmla="*/ 68 w 215"/>
                <a:gd name="T25" fmla="*/ 121 h 250"/>
                <a:gd name="T26" fmla="*/ 68 w 215"/>
                <a:gd name="T27" fmla="*/ 121 h 250"/>
                <a:gd name="T28" fmla="*/ 78 w 215"/>
                <a:gd name="T29" fmla="*/ 62 h 250"/>
                <a:gd name="T30" fmla="*/ 78 w 215"/>
                <a:gd name="T31" fmla="*/ 6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50">
                  <a:moveTo>
                    <a:pt x="78" y="62"/>
                  </a:moveTo>
                  <a:cubicBezTo>
                    <a:pt x="80" y="54"/>
                    <a:pt x="82" y="40"/>
                    <a:pt x="100" y="40"/>
                  </a:cubicBezTo>
                  <a:cubicBezTo>
                    <a:pt x="110" y="40"/>
                    <a:pt x="205" y="40"/>
                    <a:pt x="205" y="40"/>
                  </a:cubicBezTo>
                  <a:lnTo>
                    <a:pt x="215" y="0"/>
                  </a:lnTo>
                  <a:cubicBezTo>
                    <a:pt x="215" y="0"/>
                    <a:pt x="122" y="0"/>
                    <a:pt x="87" y="0"/>
                  </a:cubicBezTo>
                  <a:cubicBezTo>
                    <a:pt x="38" y="0"/>
                    <a:pt x="35" y="50"/>
                    <a:pt x="32" y="66"/>
                  </a:cubicBezTo>
                  <a:cubicBezTo>
                    <a:pt x="28" y="83"/>
                    <a:pt x="7" y="185"/>
                    <a:pt x="6" y="190"/>
                  </a:cubicBezTo>
                  <a:cubicBezTo>
                    <a:pt x="0" y="219"/>
                    <a:pt x="15" y="250"/>
                    <a:pt x="57" y="250"/>
                  </a:cubicBezTo>
                  <a:lnTo>
                    <a:pt x="174" y="250"/>
                  </a:lnTo>
                  <a:lnTo>
                    <a:pt x="183" y="209"/>
                  </a:lnTo>
                  <a:lnTo>
                    <a:pt x="75" y="209"/>
                  </a:lnTo>
                  <a:cubicBezTo>
                    <a:pt x="55" y="209"/>
                    <a:pt x="54" y="197"/>
                    <a:pt x="57" y="180"/>
                  </a:cubicBezTo>
                  <a:lnTo>
                    <a:pt x="68" y="121"/>
                  </a:lnTo>
                  <a:lnTo>
                    <a:pt x="68" y="121"/>
                  </a:lnTo>
                  <a:cubicBezTo>
                    <a:pt x="68" y="121"/>
                    <a:pt x="74" y="85"/>
                    <a:pt x="78" y="62"/>
                  </a:cubicBezTo>
                  <a:lnTo>
                    <a:pt x="78" y="62"/>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634">
              <a:extLst>
                <a:ext uri="{FF2B5EF4-FFF2-40B4-BE49-F238E27FC236}">
                  <a16:creationId xmlns:a16="http://schemas.microsoft.com/office/drawing/2014/main" id="{78435635-9A80-1C46-BF9D-45112E25F2F4}"/>
                </a:ext>
              </a:extLst>
            </p:cNvPr>
            <p:cNvSpPr>
              <a:spLocks/>
            </p:cNvSpPr>
            <p:nvPr/>
          </p:nvSpPr>
          <p:spPr bwMode="auto">
            <a:xfrm>
              <a:off x="6710369" y="2087303"/>
              <a:ext cx="117881" cy="135507"/>
            </a:xfrm>
            <a:custGeom>
              <a:avLst/>
              <a:gdLst>
                <a:gd name="T0" fmla="*/ 88 w 223"/>
                <a:gd name="T1" fmla="*/ 68 h 255"/>
                <a:gd name="T2" fmla="*/ 113 w 223"/>
                <a:gd name="T3" fmla="*/ 45 h 255"/>
                <a:gd name="T4" fmla="*/ 214 w 223"/>
                <a:gd name="T5" fmla="*/ 45 h 255"/>
                <a:gd name="T6" fmla="*/ 223 w 223"/>
                <a:gd name="T7" fmla="*/ 5 h 255"/>
                <a:gd name="T8" fmla="*/ 102 w 223"/>
                <a:gd name="T9" fmla="*/ 5 h 255"/>
                <a:gd name="T10" fmla="*/ 42 w 223"/>
                <a:gd name="T11" fmla="*/ 64 h 255"/>
                <a:gd name="T12" fmla="*/ 35 w 223"/>
                <a:gd name="T13" fmla="*/ 114 h 255"/>
                <a:gd name="T14" fmla="*/ 69 w 223"/>
                <a:gd name="T15" fmla="*/ 143 h 255"/>
                <a:gd name="T16" fmla="*/ 142 w 223"/>
                <a:gd name="T17" fmla="*/ 143 h 255"/>
                <a:gd name="T18" fmla="*/ 155 w 223"/>
                <a:gd name="T19" fmla="*/ 152 h 255"/>
                <a:gd name="T20" fmla="*/ 145 w 223"/>
                <a:gd name="T21" fmla="*/ 203 h 255"/>
                <a:gd name="T22" fmla="*/ 113 w 223"/>
                <a:gd name="T23" fmla="*/ 214 h 255"/>
                <a:gd name="T24" fmla="*/ 9 w 223"/>
                <a:gd name="T25" fmla="*/ 214 h 255"/>
                <a:gd name="T26" fmla="*/ 0 w 223"/>
                <a:gd name="T27" fmla="*/ 255 h 255"/>
                <a:gd name="T28" fmla="*/ 131 w 223"/>
                <a:gd name="T29" fmla="*/ 255 h 255"/>
                <a:gd name="T30" fmla="*/ 191 w 223"/>
                <a:gd name="T31" fmla="*/ 217 h 255"/>
                <a:gd name="T32" fmla="*/ 205 w 223"/>
                <a:gd name="T33" fmla="*/ 147 h 255"/>
                <a:gd name="T34" fmla="*/ 164 w 223"/>
                <a:gd name="T35" fmla="*/ 100 h 255"/>
                <a:gd name="T36" fmla="*/ 100 w 223"/>
                <a:gd name="T37" fmla="*/ 100 h 255"/>
                <a:gd name="T38" fmla="*/ 85 w 223"/>
                <a:gd name="T39" fmla="*/ 90 h 255"/>
                <a:gd name="T40" fmla="*/ 88 w 223"/>
                <a:gd name="T41" fmla="*/ 68 h 255"/>
                <a:gd name="T42" fmla="*/ 88 w 223"/>
                <a:gd name="T43"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55">
                  <a:moveTo>
                    <a:pt x="88" y="68"/>
                  </a:moveTo>
                  <a:cubicBezTo>
                    <a:pt x="92" y="51"/>
                    <a:pt x="90" y="45"/>
                    <a:pt x="113" y="45"/>
                  </a:cubicBezTo>
                  <a:cubicBezTo>
                    <a:pt x="145" y="45"/>
                    <a:pt x="214" y="45"/>
                    <a:pt x="214" y="45"/>
                  </a:cubicBezTo>
                  <a:lnTo>
                    <a:pt x="223" y="5"/>
                  </a:lnTo>
                  <a:cubicBezTo>
                    <a:pt x="223" y="5"/>
                    <a:pt x="148" y="5"/>
                    <a:pt x="102" y="5"/>
                  </a:cubicBezTo>
                  <a:cubicBezTo>
                    <a:pt x="86" y="5"/>
                    <a:pt x="51" y="0"/>
                    <a:pt x="42" y="64"/>
                  </a:cubicBezTo>
                  <a:cubicBezTo>
                    <a:pt x="38" y="92"/>
                    <a:pt x="35" y="105"/>
                    <a:pt x="35" y="114"/>
                  </a:cubicBezTo>
                  <a:cubicBezTo>
                    <a:pt x="33" y="137"/>
                    <a:pt x="53" y="143"/>
                    <a:pt x="69" y="143"/>
                  </a:cubicBezTo>
                  <a:cubicBezTo>
                    <a:pt x="92" y="143"/>
                    <a:pt x="142" y="143"/>
                    <a:pt x="142" y="143"/>
                  </a:cubicBezTo>
                  <a:cubicBezTo>
                    <a:pt x="153" y="143"/>
                    <a:pt x="157" y="143"/>
                    <a:pt x="155" y="152"/>
                  </a:cubicBezTo>
                  <a:cubicBezTo>
                    <a:pt x="153" y="166"/>
                    <a:pt x="147" y="194"/>
                    <a:pt x="145" y="203"/>
                  </a:cubicBezTo>
                  <a:cubicBezTo>
                    <a:pt x="143" y="216"/>
                    <a:pt x="127" y="214"/>
                    <a:pt x="113" y="214"/>
                  </a:cubicBezTo>
                  <a:lnTo>
                    <a:pt x="9" y="214"/>
                  </a:lnTo>
                  <a:lnTo>
                    <a:pt x="0" y="255"/>
                  </a:lnTo>
                  <a:lnTo>
                    <a:pt x="131" y="255"/>
                  </a:lnTo>
                  <a:cubicBezTo>
                    <a:pt x="158" y="255"/>
                    <a:pt x="184" y="245"/>
                    <a:pt x="191" y="217"/>
                  </a:cubicBezTo>
                  <a:cubicBezTo>
                    <a:pt x="198" y="189"/>
                    <a:pt x="201" y="169"/>
                    <a:pt x="205" y="147"/>
                  </a:cubicBezTo>
                  <a:cubicBezTo>
                    <a:pt x="210" y="120"/>
                    <a:pt x="194" y="100"/>
                    <a:pt x="164" y="100"/>
                  </a:cubicBezTo>
                  <a:lnTo>
                    <a:pt x="100" y="100"/>
                  </a:lnTo>
                  <a:cubicBezTo>
                    <a:pt x="94" y="100"/>
                    <a:pt x="82" y="102"/>
                    <a:pt x="85" y="90"/>
                  </a:cubicBezTo>
                  <a:cubicBezTo>
                    <a:pt x="85" y="85"/>
                    <a:pt x="86" y="79"/>
                    <a:pt x="88" y="68"/>
                  </a:cubicBezTo>
                  <a:lnTo>
                    <a:pt x="88" y="6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2382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A149AEB-F858-BF4E-973B-8CE2E7711543}"/>
              </a:ext>
            </a:extLst>
          </p:cNvPr>
          <p:cNvSpPr/>
          <p:nvPr userDrawn="1"/>
        </p:nvSpPr>
        <p:spPr>
          <a:xfrm>
            <a:off x="1092095" y="0"/>
            <a:ext cx="805190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65323F7-6DA6-594C-92C7-1523A510B9DE}"/>
              </a:ext>
            </a:extLst>
          </p:cNvPr>
          <p:cNvSpPr>
            <a:spLocks noGrp="1"/>
          </p:cNvSpPr>
          <p:nvPr>
            <p:ph type="title" hasCustomPrompt="1"/>
          </p:nvPr>
        </p:nvSpPr>
        <p:spPr>
          <a:xfrm>
            <a:off x="1461372" y="1123950"/>
            <a:ext cx="7377827" cy="2590799"/>
          </a:xfrm>
          <a:prstGeom prst="rect">
            <a:avLst/>
          </a:prstGeom>
        </p:spPr>
        <p:txBody>
          <a:bodyPr lIns="0" tIns="0" rIns="0" anchor="ctr"/>
          <a:lstStyle>
            <a:lvl1pPr algn="l">
              <a:lnSpc>
                <a:spcPts val="4240"/>
              </a:lnSpc>
              <a:defRPr sz="4200">
                <a:solidFill>
                  <a:schemeClr val="bg1"/>
                </a:solidFill>
              </a:defRPr>
            </a:lvl1pPr>
          </a:lstStyle>
          <a:p>
            <a:r>
              <a:rPr lang="en-US" dirty="0"/>
              <a:t>1. Section Divider Title</a:t>
            </a:r>
          </a:p>
        </p:txBody>
      </p:sp>
      <p:grpSp>
        <p:nvGrpSpPr>
          <p:cNvPr id="40" name="Group 39">
            <a:extLst>
              <a:ext uri="{FF2B5EF4-FFF2-40B4-BE49-F238E27FC236}">
                <a16:creationId xmlns:a16="http://schemas.microsoft.com/office/drawing/2014/main" id="{134EBA52-3034-9449-9D27-F537E55061D7}"/>
              </a:ext>
            </a:extLst>
          </p:cNvPr>
          <p:cNvGrpSpPr/>
          <p:nvPr userDrawn="1"/>
        </p:nvGrpSpPr>
        <p:grpSpPr>
          <a:xfrm>
            <a:off x="342900" y="4889985"/>
            <a:ext cx="482515" cy="158265"/>
            <a:chOff x="6710369" y="2087303"/>
            <a:chExt cx="413131" cy="135507"/>
          </a:xfrm>
        </p:grpSpPr>
        <p:sp>
          <p:nvSpPr>
            <p:cNvPr id="41" name="Freeform 629">
              <a:extLst>
                <a:ext uri="{FF2B5EF4-FFF2-40B4-BE49-F238E27FC236}">
                  <a16:creationId xmlns:a16="http://schemas.microsoft.com/office/drawing/2014/main" id="{A762FAE7-02AC-114C-A713-897B612A5D8B}"/>
                </a:ext>
              </a:extLst>
            </p:cNvPr>
            <p:cNvSpPr>
              <a:spLocks noEditPoints="1"/>
            </p:cNvSpPr>
            <p:nvPr/>
          </p:nvSpPr>
          <p:spPr bwMode="auto">
            <a:xfrm>
              <a:off x="7108077" y="2206285"/>
              <a:ext cx="9916" cy="12119"/>
            </a:xfrm>
            <a:custGeom>
              <a:avLst/>
              <a:gdLst>
                <a:gd name="T0" fmla="*/ 4 w 17"/>
                <a:gd name="T1" fmla="*/ 3 h 23"/>
                <a:gd name="T2" fmla="*/ 8 w 17"/>
                <a:gd name="T3" fmla="*/ 3 h 23"/>
                <a:gd name="T4" fmla="*/ 13 w 17"/>
                <a:gd name="T5" fmla="*/ 6 h 23"/>
                <a:gd name="T6" fmla="*/ 8 w 17"/>
                <a:gd name="T7" fmla="*/ 10 h 23"/>
                <a:gd name="T8" fmla="*/ 4 w 17"/>
                <a:gd name="T9" fmla="*/ 10 h 23"/>
                <a:gd name="T10" fmla="*/ 4 w 17"/>
                <a:gd name="T11" fmla="*/ 3 h 23"/>
                <a:gd name="T12" fmla="*/ 0 w 17"/>
                <a:gd name="T13" fmla="*/ 23 h 23"/>
                <a:gd name="T14" fmla="*/ 4 w 17"/>
                <a:gd name="T15" fmla="*/ 23 h 23"/>
                <a:gd name="T16" fmla="*/ 4 w 17"/>
                <a:gd name="T17" fmla="*/ 13 h 23"/>
                <a:gd name="T18" fmla="*/ 8 w 17"/>
                <a:gd name="T19" fmla="*/ 13 h 23"/>
                <a:gd name="T20" fmla="*/ 14 w 17"/>
                <a:gd name="T21" fmla="*/ 23 h 23"/>
                <a:gd name="T22" fmla="*/ 17 w 17"/>
                <a:gd name="T23" fmla="*/ 23 h 23"/>
                <a:gd name="T24" fmla="*/ 11 w 17"/>
                <a:gd name="T25" fmla="*/ 13 h 23"/>
                <a:gd name="T26" fmla="*/ 17 w 17"/>
                <a:gd name="T27" fmla="*/ 7 h 23"/>
                <a:gd name="T28" fmla="*/ 9 w 17"/>
                <a:gd name="T29" fmla="*/ 0 h 23"/>
                <a:gd name="T30" fmla="*/ 0 w 17"/>
                <a:gd name="T31" fmla="*/ 0 h 23"/>
                <a:gd name="T32" fmla="*/ 0 w 17"/>
                <a:gd name="T33" fmla="*/ 23 h 23"/>
                <a:gd name="T34" fmla="*/ 0 w 17"/>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3">
                  <a:moveTo>
                    <a:pt x="4" y="3"/>
                  </a:moveTo>
                  <a:lnTo>
                    <a:pt x="8" y="3"/>
                  </a:lnTo>
                  <a:cubicBezTo>
                    <a:pt x="11" y="3"/>
                    <a:pt x="13" y="4"/>
                    <a:pt x="13" y="6"/>
                  </a:cubicBezTo>
                  <a:cubicBezTo>
                    <a:pt x="13" y="10"/>
                    <a:pt x="11" y="10"/>
                    <a:pt x="8" y="10"/>
                  </a:cubicBezTo>
                  <a:lnTo>
                    <a:pt x="4" y="10"/>
                  </a:lnTo>
                  <a:lnTo>
                    <a:pt x="4" y="3"/>
                  </a:lnTo>
                  <a:close/>
                  <a:moveTo>
                    <a:pt x="0" y="23"/>
                  </a:moveTo>
                  <a:lnTo>
                    <a:pt x="4" y="23"/>
                  </a:lnTo>
                  <a:lnTo>
                    <a:pt x="4" y="13"/>
                  </a:lnTo>
                  <a:lnTo>
                    <a:pt x="8" y="13"/>
                  </a:lnTo>
                  <a:lnTo>
                    <a:pt x="14" y="23"/>
                  </a:lnTo>
                  <a:lnTo>
                    <a:pt x="17" y="23"/>
                  </a:lnTo>
                  <a:lnTo>
                    <a:pt x="11" y="13"/>
                  </a:lnTo>
                  <a:cubicBezTo>
                    <a:pt x="14" y="12"/>
                    <a:pt x="17" y="11"/>
                    <a:pt x="17" y="7"/>
                  </a:cubicBezTo>
                  <a:cubicBezTo>
                    <a:pt x="17" y="2"/>
                    <a:pt x="14" y="0"/>
                    <a:pt x="9" y="0"/>
                  </a:cubicBezTo>
                  <a:lnTo>
                    <a:pt x="0" y="0"/>
                  </a:lnTo>
                  <a:lnTo>
                    <a:pt x="0" y="23"/>
                  </a:lnTo>
                  <a:lnTo>
                    <a:pt x="0" y="23"/>
                  </a:lnTo>
                  <a:close/>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30">
              <a:extLst>
                <a:ext uri="{FF2B5EF4-FFF2-40B4-BE49-F238E27FC236}">
                  <a16:creationId xmlns:a16="http://schemas.microsoft.com/office/drawing/2014/main" id="{B20002F1-A144-564E-800D-734BE9808995}"/>
                </a:ext>
              </a:extLst>
            </p:cNvPr>
            <p:cNvSpPr>
              <a:spLocks noEditPoints="1"/>
            </p:cNvSpPr>
            <p:nvPr/>
          </p:nvSpPr>
          <p:spPr bwMode="auto">
            <a:xfrm>
              <a:off x="7102568" y="2201878"/>
              <a:ext cx="20932" cy="20932"/>
            </a:xfrm>
            <a:custGeom>
              <a:avLst/>
              <a:gdLst>
                <a:gd name="T0" fmla="*/ 36 w 40"/>
                <a:gd name="T1" fmla="*/ 19 h 39"/>
                <a:gd name="T2" fmla="*/ 20 w 40"/>
                <a:gd name="T3" fmla="*/ 36 h 39"/>
                <a:gd name="T4" fmla="*/ 4 w 40"/>
                <a:gd name="T5" fmla="*/ 19 h 39"/>
                <a:gd name="T6" fmla="*/ 20 w 40"/>
                <a:gd name="T7" fmla="*/ 3 h 39"/>
                <a:gd name="T8" fmla="*/ 36 w 40"/>
                <a:gd name="T9" fmla="*/ 19 h 39"/>
                <a:gd name="T10" fmla="*/ 0 w 40"/>
                <a:gd name="T11" fmla="*/ 19 h 39"/>
                <a:gd name="T12" fmla="*/ 20 w 40"/>
                <a:gd name="T13" fmla="*/ 39 h 39"/>
                <a:gd name="T14" fmla="*/ 40 w 40"/>
                <a:gd name="T15" fmla="*/ 19 h 39"/>
                <a:gd name="T16" fmla="*/ 20 w 40"/>
                <a:gd name="T17" fmla="*/ 0 h 39"/>
                <a:gd name="T18" fmla="*/ 0 w 40"/>
                <a:gd name="T19" fmla="*/ 19 h 39"/>
                <a:gd name="T20" fmla="*/ 0 w 40"/>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6" y="19"/>
                  </a:moveTo>
                  <a:cubicBezTo>
                    <a:pt x="36" y="29"/>
                    <a:pt x="29" y="36"/>
                    <a:pt x="20" y="36"/>
                  </a:cubicBezTo>
                  <a:cubicBezTo>
                    <a:pt x="11" y="36"/>
                    <a:pt x="4" y="29"/>
                    <a:pt x="4" y="19"/>
                  </a:cubicBezTo>
                  <a:cubicBezTo>
                    <a:pt x="4" y="10"/>
                    <a:pt x="11" y="3"/>
                    <a:pt x="20" y="3"/>
                  </a:cubicBezTo>
                  <a:cubicBezTo>
                    <a:pt x="29" y="3"/>
                    <a:pt x="36" y="10"/>
                    <a:pt x="36" y="19"/>
                  </a:cubicBezTo>
                  <a:close/>
                  <a:moveTo>
                    <a:pt x="0" y="19"/>
                  </a:moveTo>
                  <a:cubicBezTo>
                    <a:pt x="0" y="31"/>
                    <a:pt x="9" y="39"/>
                    <a:pt x="20" y="39"/>
                  </a:cubicBezTo>
                  <a:cubicBezTo>
                    <a:pt x="31" y="39"/>
                    <a:pt x="40" y="31"/>
                    <a:pt x="40" y="19"/>
                  </a:cubicBezTo>
                  <a:cubicBezTo>
                    <a:pt x="40" y="8"/>
                    <a:pt x="31" y="0"/>
                    <a:pt x="20" y="0"/>
                  </a:cubicBezTo>
                  <a:cubicBezTo>
                    <a:pt x="9" y="0"/>
                    <a:pt x="0" y="8"/>
                    <a:pt x="0" y="19"/>
                  </a:cubicBezTo>
                  <a:lnTo>
                    <a:pt x="0" y="19"/>
                  </a:lnTo>
                  <a:close/>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31">
              <a:extLst>
                <a:ext uri="{FF2B5EF4-FFF2-40B4-BE49-F238E27FC236}">
                  <a16:creationId xmlns:a16="http://schemas.microsoft.com/office/drawing/2014/main" id="{5F095634-D265-C24C-BAF6-796250C43F61}"/>
                </a:ext>
              </a:extLst>
            </p:cNvPr>
            <p:cNvSpPr>
              <a:spLocks/>
            </p:cNvSpPr>
            <p:nvPr/>
          </p:nvSpPr>
          <p:spPr bwMode="auto">
            <a:xfrm>
              <a:off x="6813927" y="2090607"/>
              <a:ext cx="116779" cy="132202"/>
            </a:xfrm>
            <a:custGeom>
              <a:avLst/>
              <a:gdLst>
                <a:gd name="T0" fmla="*/ 173 w 221"/>
                <a:gd name="T1" fmla="*/ 250 h 250"/>
                <a:gd name="T2" fmla="*/ 221 w 221"/>
                <a:gd name="T3" fmla="*/ 250 h 250"/>
                <a:gd name="T4" fmla="*/ 192 w 221"/>
                <a:gd name="T5" fmla="*/ 0 h 250"/>
                <a:gd name="T6" fmla="*/ 137 w 221"/>
                <a:gd name="T7" fmla="*/ 0 h 250"/>
                <a:gd name="T8" fmla="*/ 0 w 221"/>
                <a:gd name="T9" fmla="*/ 250 h 250"/>
                <a:gd name="T10" fmla="*/ 52 w 221"/>
                <a:gd name="T11" fmla="*/ 250 h 250"/>
                <a:gd name="T12" fmla="*/ 80 w 221"/>
                <a:gd name="T13" fmla="*/ 200 h 250"/>
                <a:gd name="T14" fmla="*/ 155 w 221"/>
                <a:gd name="T15" fmla="*/ 200 h 250"/>
                <a:gd name="T16" fmla="*/ 163 w 221"/>
                <a:gd name="T17" fmla="*/ 163 h 250"/>
                <a:gd name="T18" fmla="*/ 99 w 221"/>
                <a:gd name="T19" fmla="*/ 163 h 250"/>
                <a:gd name="T20" fmla="*/ 99 w 221"/>
                <a:gd name="T21" fmla="*/ 163 h 250"/>
                <a:gd name="T22" fmla="*/ 154 w 221"/>
                <a:gd name="T23" fmla="*/ 68 h 250"/>
                <a:gd name="T24" fmla="*/ 173 w 221"/>
                <a:gd name="T25" fmla="*/ 250 h 250"/>
                <a:gd name="T26" fmla="*/ 173 w 221"/>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0">
                  <a:moveTo>
                    <a:pt x="173" y="250"/>
                  </a:moveTo>
                  <a:lnTo>
                    <a:pt x="221" y="250"/>
                  </a:lnTo>
                  <a:lnTo>
                    <a:pt x="192" y="0"/>
                  </a:lnTo>
                  <a:lnTo>
                    <a:pt x="137" y="0"/>
                  </a:lnTo>
                  <a:lnTo>
                    <a:pt x="0" y="250"/>
                  </a:lnTo>
                  <a:lnTo>
                    <a:pt x="52" y="250"/>
                  </a:lnTo>
                  <a:cubicBezTo>
                    <a:pt x="52" y="250"/>
                    <a:pt x="79" y="202"/>
                    <a:pt x="80" y="200"/>
                  </a:cubicBezTo>
                  <a:lnTo>
                    <a:pt x="155" y="200"/>
                  </a:lnTo>
                  <a:lnTo>
                    <a:pt x="163" y="163"/>
                  </a:lnTo>
                  <a:lnTo>
                    <a:pt x="99" y="163"/>
                  </a:lnTo>
                  <a:cubicBezTo>
                    <a:pt x="99" y="163"/>
                    <a:pt x="99" y="163"/>
                    <a:pt x="99" y="163"/>
                  </a:cubicBezTo>
                  <a:cubicBezTo>
                    <a:pt x="103" y="155"/>
                    <a:pt x="152" y="70"/>
                    <a:pt x="154" y="68"/>
                  </a:cubicBezTo>
                  <a:cubicBezTo>
                    <a:pt x="154" y="70"/>
                    <a:pt x="173" y="250"/>
                    <a:pt x="173" y="250"/>
                  </a:cubicBezTo>
                  <a:lnTo>
                    <a:pt x="173" y="250"/>
                  </a:lnTo>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32">
              <a:extLst>
                <a:ext uri="{FF2B5EF4-FFF2-40B4-BE49-F238E27FC236}">
                  <a16:creationId xmlns:a16="http://schemas.microsoft.com/office/drawing/2014/main" id="{94D98733-E809-6445-9C5B-A0AC8492CC79}"/>
                </a:ext>
              </a:extLst>
            </p:cNvPr>
            <p:cNvSpPr>
              <a:spLocks/>
            </p:cNvSpPr>
            <p:nvPr/>
          </p:nvSpPr>
          <p:spPr bwMode="auto">
            <a:xfrm>
              <a:off x="6942824" y="2090607"/>
              <a:ext cx="56186" cy="132202"/>
            </a:xfrm>
            <a:custGeom>
              <a:avLst/>
              <a:gdLst>
                <a:gd name="T0" fmla="*/ 51 w 51"/>
                <a:gd name="T1" fmla="*/ 0 h 120"/>
                <a:gd name="T2" fmla="*/ 25 w 51"/>
                <a:gd name="T3" fmla="*/ 0 h 120"/>
                <a:gd name="T4" fmla="*/ 0 w 51"/>
                <a:gd name="T5" fmla="*/ 120 h 120"/>
                <a:gd name="T6" fmla="*/ 27 w 51"/>
                <a:gd name="T7" fmla="*/ 120 h 120"/>
                <a:gd name="T8" fmla="*/ 51 w 51"/>
                <a:gd name="T9" fmla="*/ 0 h 120"/>
                <a:gd name="T10" fmla="*/ 51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51" y="0"/>
                  </a:moveTo>
                  <a:lnTo>
                    <a:pt x="25" y="0"/>
                  </a:lnTo>
                  <a:lnTo>
                    <a:pt x="0" y="120"/>
                  </a:lnTo>
                  <a:lnTo>
                    <a:pt x="27" y="120"/>
                  </a:lnTo>
                  <a:lnTo>
                    <a:pt x="51" y="0"/>
                  </a:lnTo>
                  <a:lnTo>
                    <a:pt x="51" y="0"/>
                  </a:lnTo>
                  <a:close/>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633">
              <a:extLst>
                <a:ext uri="{FF2B5EF4-FFF2-40B4-BE49-F238E27FC236}">
                  <a16:creationId xmlns:a16="http://schemas.microsoft.com/office/drawing/2014/main" id="{814D973D-5CAB-4C4B-AC54-1985D7F87A5C}"/>
                </a:ext>
              </a:extLst>
            </p:cNvPr>
            <p:cNvSpPr>
              <a:spLocks/>
            </p:cNvSpPr>
            <p:nvPr/>
          </p:nvSpPr>
          <p:spPr bwMode="auto">
            <a:xfrm>
              <a:off x="7000112" y="2090607"/>
              <a:ext cx="113474" cy="132202"/>
            </a:xfrm>
            <a:custGeom>
              <a:avLst/>
              <a:gdLst>
                <a:gd name="T0" fmla="*/ 78 w 215"/>
                <a:gd name="T1" fmla="*/ 62 h 250"/>
                <a:gd name="T2" fmla="*/ 100 w 215"/>
                <a:gd name="T3" fmla="*/ 40 h 250"/>
                <a:gd name="T4" fmla="*/ 205 w 215"/>
                <a:gd name="T5" fmla="*/ 40 h 250"/>
                <a:gd name="T6" fmla="*/ 215 w 215"/>
                <a:gd name="T7" fmla="*/ 0 h 250"/>
                <a:gd name="T8" fmla="*/ 87 w 215"/>
                <a:gd name="T9" fmla="*/ 0 h 250"/>
                <a:gd name="T10" fmla="*/ 32 w 215"/>
                <a:gd name="T11" fmla="*/ 66 h 250"/>
                <a:gd name="T12" fmla="*/ 6 w 215"/>
                <a:gd name="T13" fmla="*/ 190 h 250"/>
                <a:gd name="T14" fmla="*/ 57 w 215"/>
                <a:gd name="T15" fmla="*/ 250 h 250"/>
                <a:gd name="T16" fmla="*/ 174 w 215"/>
                <a:gd name="T17" fmla="*/ 250 h 250"/>
                <a:gd name="T18" fmla="*/ 183 w 215"/>
                <a:gd name="T19" fmla="*/ 209 h 250"/>
                <a:gd name="T20" fmla="*/ 75 w 215"/>
                <a:gd name="T21" fmla="*/ 209 h 250"/>
                <a:gd name="T22" fmla="*/ 57 w 215"/>
                <a:gd name="T23" fmla="*/ 180 h 250"/>
                <a:gd name="T24" fmla="*/ 68 w 215"/>
                <a:gd name="T25" fmla="*/ 121 h 250"/>
                <a:gd name="T26" fmla="*/ 68 w 215"/>
                <a:gd name="T27" fmla="*/ 121 h 250"/>
                <a:gd name="T28" fmla="*/ 78 w 215"/>
                <a:gd name="T29" fmla="*/ 62 h 250"/>
                <a:gd name="T30" fmla="*/ 78 w 215"/>
                <a:gd name="T31" fmla="*/ 6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50">
                  <a:moveTo>
                    <a:pt x="78" y="62"/>
                  </a:moveTo>
                  <a:cubicBezTo>
                    <a:pt x="80" y="54"/>
                    <a:pt x="82" y="40"/>
                    <a:pt x="100" y="40"/>
                  </a:cubicBezTo>
                  <a:cubicBezTo>
                    <a:pt x="110" y="40"/>
                    <a:pt x="205" y="40"/>
                    <a:pt x="205" y="40"/>
                  </a:cubicBezTo>
                  <a:lnTo>
                    <a:pt x="215" y="0"/>
                  </a:lnTo>
                  <a:cubicBezTo>
                    <a:pt x="215" y="0"/>
                    <a:pt x="122" y="0"/>
                    <a:pt x="87" y="0"/>
                  </a:cubicBezTo>
                  <a:cubicBezTo>
                    <a:pt x="38" y="0"/>
                    <a:pt x="35" y="50"/>
                    <a:pt x="32" y="66"/>
                  </a:cubicBezTo>
                  <a:cubicBezTo>
                    <a:pt x="28" y="83"/>
                    <a:pt x="7" y="185"/>
                    <a:pt x="6" y="190"/>
                  </a:cubicBezTo>
                  <a:cubicBezTo>
                    <a:pt x="0" y="219"/>
                    <a:pt x="15" y="250"/>
                    <a:pt x="57" y="250"/>
                  </a:cubicBezTo>
                  <a:lnTo>
                    <a:pt x="174" y="250"/>
                  </a:lnTo>
                  <a:lnTo>
                    <a:pt x="183" y="209"/>
                  </a:lnTo>
                  <a:lnTo>
                    <a:pt x="75" y="209"/>
                  </a:lnTo>
                  <a:cubicBezTo>
                    <a:pt x="55" y="209"/>
                    <a:pt x="54" y="197"/>
                    <a:pt x="57" y="180"/>
                  </a:cubicBezTo>
                  <a:lnTo>
                    <a:pt x="68" y="121"/>
                  </a:lnTo>
                  <a:lnTo>
                    <a:pt x="68" y="121"/>
                  </a:lnTo>
                  <a:cubicBezTo>
                    <a:pt x="68" y="121"/>
                    <a:pt x="74" y="85"/>
                    <a:pt x="78" y="62"/>
                  </a:cubicBezTo>
                  <a:lnTo>
                    <a:pt x="78" y="62"/>
                  </a:lnTo>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634">
              <a:extLst>
                <a:ext uri="{FF2B5EF4-FFF2-40B4-BE49-F238E27FC236}">
                  <a16:creationId xmlns:a16="http://schemas.microsoft.com/office/drawing/2014/main" id="{C035E1DD-6ABE-7E46-A767-472E48CC8378}"/>
                </a:ext>
              </a:extLst>
            </p:cNvPr>
            <p:cNvSpPr>
              <a:spLocks/>
            </p:cNvSpPr>
            <p:nvPr/>
          </p:nvSpPr>
          <p:spPr bwMode="auto">
            <a:xfrm>
              <a:off x="6710369" y="2087303"/>
              <a:ext cx="117881" cy="135507"/>
            </a:xfrm>
            <a:custGeom>
              <a:avLst/>
              <a:gdLst>
                <a:gd name="T0" fmla="*/ 88 w 223"/>
                <a:gd name="T1" fmla="*/ 68 h 255"/>
                <a:gd name="T2" fmla="*/ 113 w 223"/>
                <a:gd name="T3" fmla="*/ 45 h 255"/>
                <a:gd name="T4" fmla="*/ 214 w 223"/>
                <a:gd name="T5" fmla="*/ 45 h 255"/>
                <a:gd name="T6" fmla="*/ 223 w 223"/>
                <a:gd name="T7" fmla="*/ 5 h 255"/>
                <a:gd name="T8" fmla="*/ 102 w 223"/>
                <a:gd name="T9" fmla="*/ 5 h 255"/>
                <a:gd name="T10" fmla="*/ 42 w 223"/>
                <a:gd name="T11" fmla="*/ 64 h 255"/>
                <a:gd name="T12" fmla="*/ 35 w 223"/>
                <a:gd name="T13" fmla="*/ 114 h 255"/>
                <a:gd name="T14" fmla="*/ 69 w 223"/>
                <a:gd name="T15" fmla="*/ 143 h 255"/>
                <a:gd name="T16" fmla="*/ 142 w 223"/>
                <a:gd name="T17" fmla="*/ 143 h 255"/>
                <a:gd name="T18" fmla="*/ 155 w 223"/>
                <a:gd name="T19" fmla="*/ 152 h 255"/>
                <a:gd name="T20" fmla="*/ 145 w 223"/>
                <a:gd name="T21" fmla="*/ 203 h 255"/>
                <a:gd name="T22" fmla="*/ 113 w 223"/>
                <a:gd name="T23" fmla="*/ 214 h 255"/>
                <a:gd name="T24" fmla="*/ 9 w 223"/>
                <a:gd name="T25" fmla="*/ 214 h 255"/>
                <a:gd name="T26" fmla="*/ 0 w 223"/>
                <a:gd name="T27" fmla="*/ 255 h 255"/>
                <a:gd name="T28" fmla="*/ 131 w 223"/>
                <a:gd name="T29" fmla="*/ 255 h 255"/>
                <a:gd name="T30" fmla="*/ 191 w 223"/>
                <a:gd name="T31" fmla="*/ 217 h 255"/>
                <a:gd name="T32" fmla="*/ 205 w 223"/>
                <a:gd name="T33" fmla="*/ 147 h 255"/>
                <a:gd name="T34" fmla="*/ 164 w 223"/>
                <a:gd name="T35" fmla="*/ 100 h 255"/>
                <a:gd name="T36" fmla="*/ 100 w 223"/>
                <a:gd name="T37" fmla="*/ 100 h 255"/>
                <a:gd name="T38" fmla="*/ 85 w 223"/>
                <a:gd name="T39" fmla="*/ 90 h 255"/>
                <a:gd name="T40" fmla="*/ 88 w 223"/>
                <a:gd name="T41" fmla="*/ 68 h 255"/>
                <a:gd name="T42" fmla="*/ 88 w 223"/>
                <a:gd name="T43"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55">
                  <a:moveTo>
                    <a:pt x="88" y="68"/>
                  </a:moveTo>
                  <a:cubicBezTo>
                    <a:pt x="92" y="51"/>
                    <a:pt x="90" y="45"/>
                    <a:pt x="113" y="45"/>
                  </a:cubicBezTo>
                  <a:cubicBezTo>
                    <a:pt x="145" y="45"/>
                    <a:pt x="214" y="45"/>
                    <a:pt x="214" y="45"/>
                  </a:cubicBezTo>
                  <a:lnTo>
                    <a:pt x="223" y="5"/>
                  </a:lnTo>
                  <a:cubicBezTo>
                    <a:pt x="223" y="5"/>
                    <a:pt x="148" y="5"/>
                    <a:pt x="102" y="5"/>
                  </a:cubicBezTo>
                  <a:cubicBezTo>
                    <a:pt x="86" y="5"/>
                    <a:pt x="51" y="0"/>
                    <a:pt x="42" y="64"/>
                  </a:cubicBezTo>
                  <a:cubicBezTo>
                    <a:pt x="38" y="92"/>
                    <a:pt x="35" y="105"/>
                    <a:pt x="35" y="114"/>
                  </a:cubicBezTo>
                  <a:cubicBezTo>
                    <a:pt x="33" y="137"/>
                    <a:pt x="53" y="143"/>
                    <a:pt x="69" y="143"/>
                  </a:cubicBezTo>
                  <a:cubicBezTo>
                    <a:pt x="92" y="143"/>
                    <a:pt x="142" y="143"/>
                    <a:pt x="142" y="143"/>
                  </a:cubicBezTo>
                  <a:cubicBezTo>
                    <a:pt x="153" y="143"/>
                    <a:pt x="157" y="143"/>
                    <a:pt x="155" y="152"/>
                  </a:cubicBezTo>
                  <a:cubicBezTo>
                    <a:pt x="153" y="166"/>
                    <a:pt x="147" y="194"/>
                    <a:pt x="145" y="203"/>
                  </a:cubicBezTo>
                  <a:cubicBezTo>
                    <a:pt x="143" y="216"/>
                    <a:pt x="127" y="214"/>
                    <a:pt x="113" y="214"/>
                  </a:cubicBezTo>
                  <a:lnTo>
                    <a:pt x="9" y="214"/>
                  </a:lnTo>
                  <a:lnTo>
                    <a:pt x="0" y="255"/>
                  </a:lnTo>
                  <a:lnTo>
                    <a:pt x="131" y="255"/>
                  </a:lnTo>
                  <a:cubicBezTo>
                    <a:pt x="158" y="255"/>
                    <a:pt x="184" y="245"/>
                    <a:pt x="191" y="217"/>
                  </a:cubicBezTo>
                  <a:cubicBezTo>
                    <a:pt x="198" y="189"/>
                    <a:pt x="201" y="169"/>
                    <a:pt x="205" y="147"/>
                  </a:cubicBezTo>
                  <a:cubicBezTo>
                    <a:pt x="210" y="120"/>
                    <a:pt x="194" y="100"/>
                    <a:pt x="164" y="100"/>
                  </a:cubicBezTo>
                  <a:lnTo>
                    <a:pt x="100" y="100"/>
                  </a:lnTo>
                  <a:cubicBezTo>
                    <a:pt x="94" y="100"/>
                    <a:pt x="82" y="102"/>
                    <a:pt x="85" y="90"/>
                  </a:cubicBezTo>
                  <a:cubicBezTo>
                    <a:pt x="85" y="85"/>
                    <a:pt x="86" y="79"/>
                    <a:pt x="88" y="68"/>
                  </a:cubicBezTo>
                  <a:lnTo>
                    <a:pt x="88" y="68"/>
                  </a:lnTo>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788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age Left - Content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C1FB37D-E90A-504D-ACAF-4DAF92F2A926}"/>
              </a:ext>
            </a:extLst>
          </p:cNvPr>
          <p:cNvSpPr>
            <a:spLocks noGrp="1"/>
          </p:cNvSpPr>
          <p:nvPr>
            <p:ph idx="11"/>
          </p:nvPr>
        </p:nvSpPr>
        <p:spPr>
          <a:xfrm>
            <a:off x="4713872" y="895350"/>
            <a:ext cx="4114855" cy="36195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8">
            <a:extLst>
              <a:ext uri="{FF2B5EF4-FFF2-40B4-BE49-F238E27FC236}">
                <a16:creationId xmlns:a16="http://schemas.microsoft.com/office/drawing/2014/main" id="{A964B392-C7A1-6D41-8DBA-E4CE23894FFB}"/>
              </a:ext>
            </a:extLst>
          </p:cNvPr>
          <p:cNvSpPr>
            <a:spLocks noGrp="1" noChangeAspect="1"/>
          </p:cNvSpPr>
          <p:nvPr>
            <p:ph type="pic" sz="quarter" idx="10" hasCustomPrompt="1"/>
          </p:nvPr>
        </p:nvSpPr>
        <p:spPr>
          <a:xfrm>
            <a:off x="342899" y="895350"/>
            <a:ext cx="4080999" cy="3619500"/>
          </a:xfrm>
        </p:spPr>
        <p:txBody>
          <a:bodyPr rtlCol="0">
            <a:normAutofit/>
          </a:bodyPr>
          <a:lstStyle>
            <a:lvl1pPr marL="0" marR="0" indent="0" algn="l" defTabSz="914400" rtl="0" eaLnBrk="1" fontAlgn="auto" latinLnBrk="0" hangingPunct="1">
              <a:lnSpc>
                <a:spcPct val="100000"/>
              </a:lnSpc>
              <a:spcBef>
                <a:spcPts val="200"/>
              </a:spcBef>
              <a:spcAft>
                <a:spcPts val="0"/>
              </a:spcAft>
              <a:buClr>
                <a:schemeClr val="tx2"/>
              </a:buClr>
              <a:buSzTx/>
              <a:buFont typeface="Arial"/>
              <a:buNone/>
              <a:tabLst/>
              <a:defRPr sz="1600">
                <a:solidFill>
                  <a:schemeClr val="bg1">
                    <a:lumMod val="75000"/>
                  </a:schemeClr>
                </a:solidFill>
                <a:latin typeface="+mn-lt"/>
              </a:defRPr>
            </a:lvl1pPr>
          </a:lstStyle>
          <a:p>
            <a:pPr marL="0" marR="0" lvl="0" indent="0" algn="l" defTabSz="914400" rtl="0" eaLnBrk="1" fontAlgn="auto" latinLnBrk="0" hangingPunct="1">
              <a:lnSpc>
                <a:spcPct val="100000"/>
              </a:lnSpc>
              <a:spcBef>
                <a:spcPts val="200"/>
              </a:spcBef>
              <a:spcAft>
                <a:spcPts val="0"/>
              </a:spcAft>
              <a:buClr>
                <a:schemeClr val="tx2"/>
              </a:buClr>
              <a:buSzTx/>
              <a:buFont typeface="Arial"/>
              <a:buNone/>
              <a:tabLst/>
              <a:defRPr/>
            </a:pPr>
            <a:r>
              <a:rPr lang="en-US" dirty="0"/>
              <a:t>Click to icon to add image</a:t>
            </a:r>
          </a:p>
        </p:txBody>
      </p:sp>
      <p:sp>
        <p:nvSpPr>
          <p:cNvPr id="12" name="Title Placeholder 1">
            <a:extLst>
              <a:ext uri="{FF2B5EF4-FFF2-40B4-BE49-F238E27FC236}">
                <a16:creationId xmlns:a16="http://schemas.microsoft.com/office/drawing/2014/main" id="{15407A72-AABA-0743-A0F2-3DC2BCE73CFB}"/>
              </a:ext>
            </a:extLst>
          </p:cNvPr>
          <p:cNvSpPr>
            <a:spLocks noGrp="1"/>
          </p:cNvSpPr>
          <p:nvPr>
            <p:ph type="title"/>
          </p:nvPr>
        </p:nvSpPr>
        <p:spPr>
          <a:xfrm>
            <a:off x="342900" y="209550"/>
            <a:ext cx="8485828" cy="381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1888D32-3AE2-E744-A9A9-4CE5D111B74A}"/>
              </a:ext>
            </a:extLst>
          </p:cNvPr>
          <p:cNvSpPr txBox="1">
            <a:spLocks/>
          </p:cNvSpPr>
          <p:nvPr userDrawn="1"/>
        </p:nvSpPr>
        <p:spPr>
          <a:xfrm>
            <a:off x="467958" y="1732229"/>
            <a:ext cx="8360769" cy="3118422"/>
          </a:xfrm>
          <a:prstGeom prst="rect">
            <a:avLst/>
          </a:prstGeom>
        </p:spPr>
        <p:txBody>
          <a:bodyPr vert="horz" lIns="0" tIns="0" rIns="0" bIns="0" rtlCol="0">
            <a:noAutofit/>
          </a:bodyPr>
          <a:lstStyle>
            <a:lvl1pPr marL="0" indent="0" algn="l" defTabSz="914400" rtl="0" eaLnBrk="1" latinLnBrk="0" hangingPunct="1">
              <a:spcBef>
                <a:spcPts val="200"/>
              </a:spcBef>
              <a:buClr>
                <a:schemeClr val="tx2"/>
              </a:buClr>
              <a:buFontTx/>
              <a:buNone/>
              <a:defRPr lang="en-US" sz="1600" kern="1200" dirty="0" smtClean="0">
                <a:solidFill>
                  <a:schemeClr val="accent2"/>
                </a:solidFill>
                <a:latin typeface="+mn-lt"/>
                <a:ea typeface="+mn-ea"/>
                <a:cs typeface="Arial" pitchFamily="34" charset="0"/>
              </a:defRPr>
            </a:lvl1pPr>
            <a:lvl2pPr marL="400050" indent="-173038" algn="l" defTabSz="914400" rtl="0" eaLnBrk="1" latinLnBrk="0" hangingPunct="1">
              <a:spcBef>
                <a:spcPct val="20000"/>
              </a:spcBef>
              <a:buClr>
                <a:schemeClr val="bg1">
                  <a:lumMod val="65000"/>
                </a:schemeClr>
              </a:buClr>
              <a:buFont typeface="Arial" pitchFamily="34" charset="0"/>
              <a:buChar char="–"/>
              <a:defRPr sz="1400" kern="1200">
                <a:solidFill>
                  <a:schemeClr val="tx1"/>
                </a:solidFill>
                <a:latin typeface="Arial" pitchFamily="34" charset="0"/>
                <a:ea typeface="+mn-ea"/>
                <a:cs typeface="Arial" pitchFamily="34" charset="0"/>
              </a:defRPr>
            </a:lvl2pPr>
            <a:lvl3pPr marL="573088" indent="-173038" algn="l" defTabSz="914400" rtl="0" eaLnBrk="1" latinLnBrk="0" hangingPunct="1">
              <a:spcBef>
                <a:spcPct val="20000"/>
              </a:spcBef>
              <a:buClr>
                <a:schemeClr val="bg1">
                  <a:lumMod val="65000"/>
                </a:schemeClr>
              </a:buClr>
              <a:buSzPct val="80000"/>
              <a:buFont typeface="Arial"/>
              <a:buChar char="•"/>
              <a:tabLst/>
              <a:defRPr sz="1400" kern="1200">
                <a:solidFill>
                  <a:schemeClr val="tx1"/>
                </a:solidFill>
                <a:latin typeface="Arial" pitchFamily="34" charset="0"/>
                <a:ea typeface="+mn-ea"/>
                <a:cs typeface="Arial" pitchFamily="34" charset="0"/>
              </a:defRPr>
            </a:lvl3pPr>
            <a:lvl4pPr marL="741363" indent="-168275" algn="l" defTabSz="914400"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3737792223"/>
      </p:ext>
    </p:extLst>
  </p:cSld>
  <p:clrMapOvr>
    <a:masterClrMapping/>
  </p:clrMapOvr>
  <p:extLst>
    <p:ext uri="{DCECCB84-F9BA-43D5-87BE-67443E8EF086}">
      <p15:sldGuideLst xmlns:p15="http://schemas.microsoft.com/office/powerpoint/2012/main">
        <p15:guide id="3" orient="horz" pos="17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56547" y="823279"/>
            <a:ext cx="5178294" cy="1748471"/>
          </a:xfrm>
          <a:prstGeom prst="rect">
            <a:avLst/>
          </a:prstGeom>
        </p:spPr>
        <p:txBody>
          <a:bodyPr lIns="0" tIns="0" rIns="0" bIns="0" anchor="ctr" anchorCtr="0">
            <a:normAutofit/>
          </a:bodyPr>
          <a:lstStyle>
            <a:lvl1pPr algn="l">
              <a:lnSpc>
                <a:spcPts val="4340"/>
              </a:lnSpc>
              <a:defRPr sz="4200" b="0" i="0" cap="none" spc="90" baseline="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r>
              <a:rPr lang="en-US" dirty="0"/>
              <a:t>Cover Option #1 </a:t>
            </a:r>
            <a:br>
              <a:rPr lang="en-US" dirty="0"/>
            </a:br>
            <a:r>
              <a:rPr lang="en-US" dirty="0"/>
              <a:t>Gill Sans MT Regular</a:t>
            </a:r>
            <a:br>
              <a:rPr lang="en-US" dirty="0"/>
            </a:br>
            <a:r>
              <a:rPr lang="en-US" dirty="0"/>
              <a:t>42 Pt Blue</a:t>
            </a:r>
          </a:p>
        </p:txBody>
      </p:sp>
      <p:sp>
        <p:nvSpPr>
          <p:cNvPr id="30" name="Text Placeholder 7">
            <a:extLst>
              <a:ext uri="{FF2B5EF4-FFF2-40B4-BE49-F238E27FC236}">
                <a16:creationId xmlns:a16="http://schemas.microsoft.com/office/drawing/2014/main" id="{2C99FB3D-ACEA-0541-90EC-C6E0270A2919}"/>
              </a:ext>
            </a:extLst>
          </p:cNvPr>
          <p:cNvSpPr>
            <a:spLocks noGrp="1"/>
          </p:cNvSpPr>
          <p:nvPr>
            <p:ph type="body" sz="quarter" idx="10" hasCustomPrompt="1"/>
          </p:nvPr>
        </p:nvSpPr>
        <p:spPr>
          <a:xfrm>
            <a:off x="356547" y="2587204"/>
            <a:ext cx="4215453" cy="412489"/>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sz="1200" b="0" i="0" baseline="0">
                <a:solidFill>
                  <a:schemeClr val="accent2"/>
                </a:solidFill>
                <a:latin typeface="Gill Sans MT" panose="020B0502020104020203" pitchFamily="34" charset="77"/>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dirty="0"/>
              <a:t>Date and/or Name of Speaker </a:t>
            </a:r>
            <a:br>
              <a:rPr lang="en-US" dirty="0"/>
            </a:br>
            <a:r>
              <a:rPr lang="en-US" dirty="0"/>
              <a:t>Gill Sans MT Regular 12 Pt Gray</a:t>
            </a:r>
          </a:p>
        </p:txBody>
      </p:sp>
      <p:grpSp>
        <p:nvGrpSpPr>
          <p:cNvPr id="10" name="Group 9">
            <a:extLst>
              <a:ext uri="{FF2B5EF4-FFF2-40B4-BE49-F238E27FC236}">
                <a16:creationId xmlns:a16="http://schemas.microsoft.com/office/drawing/2014/main" id="{F4A46374-B9B4-2940-9E0A-FA9FD8F484A9}"/>
              </a:ext>
            </a:extLst>
          </p:cNvPr>
          <p:cNvGrpSpPr/>
          <p:nvPr userDrawn="1"/>
        </p:nvGrpSpPr>
        <p:grpSpPr>
          <a:xfrm flipH="1">
            <a:off x="4632556" y="1042297"/>
            <a:ext cx="4511442" cy="2706872"/>
            <a:chOff x="1514745" y="4504958"/>
            <a:chExt cx="864493" cy="518697"/>
          </a:xfrm>
        </p:grpSpPr>
        <p:sp>
          <p:nvSpPr>
            <p:cNvPr id="15" name="Freeform 14">
              <a:extLst>
                <a:ext uri="{FF2B5EF4-FFF2-40B4-BE49-F238E27FC236}">
                  <a16:creationId xmlns:a16="http://schemas.microsoft.com/office/drawing/2014/main" id="{77764746-D697-C74C-A0D8-E591D5BB61C9}"/>
                </a:ext>
              </a:extLst>
            </p:cNvPr>
            <p:cNvSpPr/>
            <p:nvPr userDrawn="1"/>
          </p:nvSpPr>
          <p:spPr>
            <a:xfrm>
              <a:off x="1687643"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6" name="Freeform 15">
              <a:extLst>
                <a:ext uri="{FF2B5EF4-FFF2-40B4-BE49-F238E27FC236}">
                  <a16:creationId xmlns:a16="http://schemas.microsoft.com/office/drawing/2014/main" id="{58BAFCEB-E744-F34F-8530-F7012F974CE2}"/>
                </a:ext>
              </a:extLst>
            </p:cNvPr>
            <p:cNvSpPr/>
            <p:nvPr userDrawn="1"/>
          </p:nvSpPr>
          <p:spPr>
            <a:xfrm rot="5400000">
              <a:off x="1860542" y="45049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39C1253D-9D47-E94B-8540-057C9796388E}"/>
                </a:ext>
              </a:extLst>
            </p:cNvPr>
            <p:cNvSpPr/>
            <p:nvPr userDrawn="1"/>
          </p:nvSpPr>
          <p:spPr>
            <a:xfrm rot="10800000">
              <a:off x="1687644"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412E7E5A-134B-8A40-BC47-34AE941A9326}"/>
                </a:ext>
              </a:extLst>
            </p:cNvPr>
            <p:cNvSpPr/>
            <p:nvPr userDrawn="1"/>
          </p:nvSpPr>
          <p:spPr>
            <a:xfrm rot="16200000">
              <a:off x="1514745" y="4677857"/>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6CC88BF7-96D7-564D-A56E-6C1C557A45F1}"/>
                </a:ext>
              </a:extLst>
            </p:cNvPr>
            <p:cNvSpPr/>
            <p:nvPr userDrawn="1"/>
          </p:nvSpPr>
          <p:spPr>
            <a:xfrm rot="5400000">
              <a:off x="1514745" y="4504959"/>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a:extLst>
                <a:ext uri="{FF2B5EF4-FFF2-40B4-BE49-F238E27FC236}">
                  <a16:creationId xmlns:a16="http://schemas.microsoft.com/office/drawing/2014/main" id="{7181771C-F025-6147-8FD8-1C4F7A694403}"/>
                </a:ext>
              </a:extLst>
            </p:cNvPr>
            <p:cNvSpPr/>
            <p:nvPr userDrawn="1"/>
          </p:nvSpPr>
          <p:spPr>
            <a:xfrm rot="10800000">
              <a:off x="2206339" y="4850756"/>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20">
              <a:extLst>
                <a:ext uri="{FF2B5EF4-FFF2-40B4-BE49-F238E27FC236}">
                  <a16:creationId xmlns:a16="http://schemas.microsoft.com/office/drawing/2014/main" id="{FEE72271-B1CF-0A42-BFFC-E8D73746FA56}"/>
                </a:ext>
              </a:extLst>
            </p:cNvPr>
            <p:cNvSpPr/>
            <p:nvPr userDrawn="1"/>
          </p:nvSpPr>
          <p:spPr>
            <a:xfrm rot="16200000">
              <a:off x="2033440" y="4850756"/>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21">
              <a:extLst>
                <a:ext uri="{FF2B5EF4-FFF2-40B4-BE49-F238E27FC236}">
                  <a16:creationId xmlns:a16="http://schemas.microsoft.com/office/drawing/2014/main" id="{8764AA23-75B2-1947-BD8E-88716BA4D0C0}"/>
                </a:ext>
              </a:extLst>
            </p:cNvPr>
            <p:cNvSpPr/>
            <p:nvPr userDrawn="1"/>
          </p:nvSpPr>
          <p:spPr>
            <a:xfrm rot="5400000">
              <a:off x="2033440" y="4677858"/>
              <a:ext cx="172899" cy="172899"/>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Tree>
    <p:extLst>
      <p:ext uri="{BB962C8B-B14F-4D97-AF65-F5344CB8AC3E}">
        <p14:creationId xmlns:p14="http://schemas.microsoft.com/office/powerpoint/2010/main" val="1992454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9A49E9-D3F2-EF4D-B6E7-D64046307BD7}"/>
              </a:ext>
            </a:extLst>
          </p:cNvPr>
          <p:cNvSpPr/>
          <p:nvPr userDrawn="1"/>
        </p:nvSpPr>
        <p:spPr>
          <a:xfrm>
            <a:off x="1092095" y="0"/>
            <a:ext cx="8051905"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9">
            <a:extLst>
              <a:ext uri="{FF2B5EF4-FFF2-40B4-BE49-F238E27FC236}">
                <a16:creationId xmlns:a16="http://schemas.microsoft.com/office/drawing/2014/main" id="{09EF8F9F-D735-604D-97A0-7891A519F95D}"/>
              </a:ext>
            </a:extLst>
          </p:cNvPr>
          <p:cNvSpPr>
            <a:spLocks noGrp="1"/>
          </p:cNvSpPr>
          <p:nvPr userDrawn="1">
            <p:ph type="title" hasCustomPrompt="1"/>
          </p:nvPr>
        </p:nvSpPr>
        <p:spPr>
          <a:xfrm>
            <a:off x="1461372" y="1123951"/>
            <a:ext cx="7377827" cy="2590800"/>
          </a:xfrm>
          <a:prstGeom prst="rect">
            <a:avLst/>
          </a:prstGeom>
        </p:spPr>
        <p:txBody>
          <a:bodyPr vert="horz" lIns="0" tIns="0" rIns="0" bIns="0" rtlCol="0" anchor="ctr" anchorCtr="0">
            <a:normAutofit/>
          </a:bodyPr>
          <a:lstStyle>
            <a:lvl1pPr algn="l">
              <a:lnSpc>
                <a:spcPts val="4240"/>
              </a:lnSpc>
              <a:defRPr sz="4200">
                <a:solidFill>
                  <a:schemeClr val="bg1"/>
                </a:solidFill>
              </a:defRPr>
            </a:lvl1pPr>
          </a:lstStyle>
          <a:p>
            <a:r>
              <a:rPr lang="en-US" dirty="0"/>
              <a:t>1. Section Divider Title</a:t>
            </a:r>
          </a:p>
        </p:txBody>
      </p:sp>
      <p:grpSp>
        <p:nvGrpSpPr>
          <p:cNvPr id="46" name="Group 45">
            <a:extLst>
              <a:ext uri="{FF2B5EF4-FFF2-40B4-BE49-F238E27FC236}">
                <a16:creationId xmlns:a16="http://schemas.microsoft.com/office/drawing/2014/main" id="{C52C6CF6-5526-7F48-93AC-5AE6E575819E}"/>
              </a:ext>
            </a:extLst>
          </p:cNvPr>
          <p:cNvGrpSpPr/>
          <p:nvPr userDrawn="1"/>
        </p:nvGrpSpPr>
        <p:grpSpPr>
          <a:xfrm>
            <a:off x="342900" y="4889985"/>
            <a:ext cx="482515" cy="158265"/>
            <a:chOff x="6710369" y="2087303"/>
            <a:chExt cx="413131" cy="135507"/>
          </a:xfrm>
          <a:solidFill>
            <a:schemeClr val="accent2"/>
          </a:solidFill>
        </p:grpSpPr>
        <p:sp>
          <p:nvSpPr>
            <p:cNvPr id="47" name="Freeform 629">
              <a:extLst>
                <a:ext uri="{FF2B5EF4-FFF2-40B4-BE49-F238E27FC236}">
                  <a16:creationId xmlns:a16="http://schemas.microsoft.com/office/drawing/2014/main" id="{FE14FEBB-644F-8440-8E8C-B1FC90119678}"/>
                </a:ext>
              </a:extLst>
            </p:cNvPr>
            <p:cNvSpPr>
              <a:spLocks noEditPoints="1"/>
            </p:cNvSpPr>
            <p:nvPr/>
          </p:nvSpPr>
          <p:spPr bwMode="auto">
            <a:xfrm>
              <a:off x="7108077" y="2206285"/>
              <a:ext cx="9916" cy="12119"/>
            </a:xfrm>
            <a:custGeom>
              <a:avLst/>
              <a:gdLst>
                <a:gd name="T0" fmla="*/ 4 w 17"/>
                <a:gd name="T1" fmla="*/ 3 h 23"/>
                <a:gd name="T2" fmla="*/ 8 w 17"/>
                <a:gd name="T3" fmla="*/ 3 h 23"/>
                <a:gd name="T4" fmla="*/ 13 w 17"/>
                <a:gd name="T5" fmla="*/ 6 h 23"/>
                <a:gd name="T6" fmla="*/ 8 w 17"/>
                <a:gd name="T7" fmla="*/ 10 h 23"/>
                <a:gd name="T8" fmla="*/ 4 w 17"/>
                <a:gd name="T9" fmla="*/ 10 h 23"/>
                <a:gd name="T10" fmla="*/ 4 w 17"/>
                <a:gd name="T11" fmla="*/ 3 h 23"/>
                <a:gd name="T12" fmla="*/ 0 w 17"/>
                <a:gd name="T13" fmla="*/ 23 h 23"/>
                <a:gd name="T14" fmla="*/ 4 w 17"/>
                <a:gd name="T15" fmla="*/ 23 h 23"/>
                <a:gd name="T16" fmla="*/ 4 w 17"/>
                <a:gd name="T17" fmla="*/ 13 h 23"/>
                <a:gd name="T18" fmla="*/ 8 w 17"/>
                <a:gd name="T19" fmla="*/ 13 h 23"/>
                <a:gd name="T20" fmla="*/ 14 w 17"/>
                <a:gd name="T21" fmla="*/ 23 h 23"/>
                <a:gd name="T22" fmla="*/ 17 w 17"/>
                <a:gd name="T23" fmla="*/ 23 h 23"/>
                <a:gd name="T24" fmla="*/ 11 w 17"/>
                <a:gd name="T25" fmla="*/ 13 h 23"/>
                <a:gd name="T26" fmla="*/ 17 w 17"/>
                <a:gd name="T27" fmla="*/ 7 h 23"/>
                <a:gd name="T28" fmla="*/ 9 w 17"/>
                <a:gd name="T29" fmla="*/ 0 h 23"/>
                <a:gd name="T30" fmla="*/ 0 w 17"/>
                <a:gd name="T31" fmla="*/ 0 h 23"/>
                <a:gd name="T32" fmla="*/ 0 w 17"/>
                <a:gd name="T33" fmla="*/ 23 h 23"/>
                <a:gd name="T34" fmla="*/ 0 w 17"/>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3">
                  <a:moveTo>
                    <a:pt x="4" y="3"/>
                  </a:moveTo>
                  <a:lnTo>
                    <a:pt x="8" y="3"/>
                  </a:lnTo>
                  <a:cubicBezTo>
                    <a:pt x="11" y="3"/>
                    <a:pt x="13" y="4"/>
                    <a:pt x="13" y="6"/>
                  </a:cubicBezTo>
                  <a:cubicBezTo>
                    <a:pt x="13" y="10"/>
                    <a:pt x="11" y="10"/>
                    <a:pt x="8" y="10"/>
                  </a:cubicBezTo>
                  <a:lnTo>
                    <a:pt x="4" y="10"/>
                  </a:lnTo>
                  <a:lnTo>
                    <a:pt x="4" y="3"/>
                  </a:lnTo>
                  <a:close/>
                  <a:moveTo>
                    <a:pt x="0" y="23"/>
                  </a:moveTo>
                  <a:lnTo>
                    <a:pt x="4" y="23"/>
                  </a:lnTo>
                  <a:lnTo>
                    <a:pt x="4" y="13"/>
                  </a:lnTo>
                  <a:lnTo>
                    <a:pt x="8" y="13"/>
                  </a:lnTo>
                  <a:lnTo>
                    <a:pt x="14" y="23"/>
                  </a:lnTo>
                  <a:lnTo>
                    <a:pt x="17" y="23"/>
                  </a:lnTo>
                  <a:lnTo>
                    <a:pt x="11" y="13"/>
                  </a:lnTo>
                  <a:cubicBezTo>
                    <a:pt x="14" y="12"/>
                    <a:pt x="17" y="11"/>
                    <a:pt x="17" y="7"/>
                  </a:cubicBezTo>
                  <a:cubicBezTo>
                    <a:pt x="17" y="2"/>
                    <a:pt x="14" y="0"/>
                    <a:pt x="9" y="0"/>
                  </a:cubicBezTo>
                  <a:lnTo>
                    <a:pt x="0" y="0"/>
                  </a:lnTo>
                  <a:lnTo>
                    <a:pt x="0" y="23"/>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630">
              <a:extLst>
                <a:ext uri="{FF2B5EF4-FFF2-40B4-BE49-F238E27FC236}">
                  <a16:creationId xmlns:a16="http://schemas.microsoft.com/office/drawing/2014/main" id="{524BD4D5-6A5F-FE40-8E8F-18DC1E4D1176}"/>
                </a:ext>
              </a:extLst>
            </p:cNvPr>
            <p:cNvSpPr>
              <a:spLocks noEditPoints="1"/>
            </p:cNvSpPr>
            <p:nvPr/>
          </p:nvSpPr>
          <p:spPr bwMode="auto">
            <a:xfrm>
              <a:off x="7102568" y="2201878"/>
              <a:ext cx="20932" cy="20932"/>
            </a:xfrm>
            <a:custGeom>
              <a:avLst/>
              <a:gdLst>
                <a:gd name="T0" fmla="*/ 36 w 40"/>
                <a:gd name="T1" fmla="*/ 19 h 39"/>
                <a:gd name="T2" fmla="*/ 20 w 40"/>
                <a:gd name="T3" fmla="*/ 36 h 39"/>
                <a:gd name="T4" fmla="*/ 4 w 40"/>
                <a:gd name="T5" fmla="*/ 19 h 39"/>
                <a:gd name="T6" fmla="*/ 20 w 40"/>
                <a:gd name="T7" fmla="*/ 3 h 39"/>
                <a:gd name="T8" fmla="*/ 36 w 40"/>
                <a:gd name="T9" fmla="*/ 19 h 39"/>
                <a:gd name="T10" fmla="*/ 0 w 40"/>
                <a:gd name="T11" fmla="*/ 19 h 39"/>
                <a:gd name="T12" fmla="*/ 20 w 40"/>
                <a:gd name="T13" fmla="*/ 39 h 39"/>
                <a:gd name="T14" fmla="*/ 40 w 40"/>
                <a:gd name="T15" fmla="*/ 19 h 39"/>
                <a:gd name="T16" fmla="*/ 20 w 40"/>
                <a:gd name="T17" fmla="*/ 0 h 39"/>
                <a:gd name="T18" fmla="*/ 0 w 40"/>
                <a:gd name="T19" fmla="*/ 19 h 39"/>
                <a:gd name="T20" fmla="*/ 0 w 40"/>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6" y="19"/>
                  </a:moveTo>
                  <a:cubicBezTo>
                    <a:pt x="36" y="29"/>
                    <a:pt x="29" y="36"/>
                    <a:pt x="20" y="36"/>
                  </a:cubicBezTo>
                  <a:cubicBezTo>
                    <a:pt x="11" y="36"/>
                    <a:pt x="4" y="29"/>
                    <a:pt x="4" y="19"/>
                  </a:cubicBezTo>
                  <a:cubicBezTo>
                    <a:pt x="4" y="10"/>
                    <a:pt x="11" y="3"/>
                    <a:pt x="20" y="3"/>
                  </a:cubicBezTo>
                  <a:cubicBezTo>
                    <a:pt x="29" y="3"/>
                    <a:pt x="36" y="10"/>
                    <a:pt x="36" y="19"/>
                  </a:cubicBezTo>
                  <a:close/>
                  <a:moveTo>
                    <a:pt x="0" y="19"/>
                  </a:moveTo>
                  <a:cubicBezTo>
                    <a:pt x="0" y="31"/>
                    <a:pt x="9" y="39"/>
                    <a:pt x="20" y="39"/>
                  </a:cubicBezTo>
                  <a:cubicBezTo>
                    <a:pt x="31" y="39"/>
                    <a:pt x="40" y="31"/>
                    <a:pt x="40" y="19"/>
                  </a:cubicBezTo>
                  <a:cubicBezTo>
                    <a:pt x="40" y="8"/>
                    <a:pt x="31" y="0"/>
                    <a:pt x="20" y="0"/>
                  </a:cubicBezTo>
                  <a:cubicBezTo>
                    <a:pt x="9" y="0"/>
                    <a:pt x="0" y="8"/>
                    <a:pt x="0" y="19"/>
                  </a:cubicBezTo>
                  <a:lnTo>
                    <a:pt x="0"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1">
              <a:extLst>
                <a:ext uri="{FF2B5EF4-FFF2-40B4-BE49-F238E27FC236}">
                  <a16:creationId xmlns:a16="http://schemas.microsoft.com/office/drawing/2014/main" id="{DF021478-52D4-7340-A819-85C0539AD707}"/>
                </a:ext>
              </a:extLst>
            </p:cNvPr>
            <p:cNvSpPr>
              <a:spLocks/>
            </p:cNvSpPr>
            <p:nvPr/>
          </p:nvSpPr>
          <p:spPr bwMode="auto">
            <a:xfrm>
              <a:off x="6813927" y="2090607"/>
              <a:ext cx="116779" cy="132202"/>
            </a:xfrm>
            <a:custGeom>
              <a:avLst/>
              <a:gdLst>
                <a:gd name="T0" fmla="*/ 173 w 221"/>
                <a:gd name="T1" fmla="*/ 250 h 250"/>
                <a:gd name="T2" fmla="*/ 221 w 221"/>
                <a:gd name="T3" fmla="*/ 250 h 250"/>
                <a:gd name="T4" fmla="*/ 192 w 221"/>
                <a:gd name="T5" fmla="*/ 0 h 250"/>
                <a:gd name="T6" fmla="*/ 137 w 221"/>
                <a:gd name="T7" fmla="*/ 0 h 250"/>
                <a:gd name="T8" fmla="*/ 0 w 221"/>
                <a:gd name="T9" fmla="*/ 250 h 250"/>
                <a:gd name="T10" fmla="*/ 52 w 221"/>
                <a:gd name="T11" fmla="*/ 250 h 250"/>
                <a:gd name="T12" fmla="*/ 80 w 221"/>
                <a:gd name="T13" fmla="*/ 200 h 250"/>
                <a:gd name="T14" fmla="*/ 155 w 221"/>
                <a:gd name="T15" fmla="*/ 200 h 250"/>
                <a:gd name="T16" fmla="*/ 163 w 221"/>
                <a:gd name="T17" fmla="*/ 163 h 250"/>
                <a:gd name="T18" fmla="*/ 99 w 221"/>
                <a:gd name="T19" fmla="*/ 163 h 250"/>
                <a:gd name="T20" fmla="*/ 99 w 221"/>
                <a:gd name="T21" fmla="*/ 163 h 250"/>
                <a:gd name="T22" fmla="*/ 154 w 221"/>
                <a:gd name="T23" fmla="*/ 68 h 250"/>
                <a:gd name="T24" fmla="*/ 173 w 221"/>
                <a:gd name="T25" fmla="*/ 250 h 250"/>
                <a:gd name="T26" fmla="*/ 173 w 221"/>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0">
                  <a:moveTo>
                    <a:pt x="173" y="250"/>
                  </a:moveTo>
                  <a:lnTo>
                    <a:pt x="221" y="250"/>
                  </a:lnTo>
                  <a:lnTo>
                    <a:pt x="192" y="0"/>
                  </a:lnTo>
                  <a:lnTo>
                    <a:pt x="137" y="0"/>
                  </a:lnTo>
                  <a:lnTo>
                    <a:pt x="0" y="250"/>
                  </a:lnTo>
                  <a:lnTo>
                    <a:pt x="52" y="250"/>
                  </a:lnTo>
                  <a:cubicBezTo>
                    <a:pt x="52" y="250"/>
                    <a:pt x="79" y="202"/>
                    <a:pt x="80" y="200"/>
                  </a:cubicBezTo>
                  <a:lnTo>
                    <a:pt x="155" y="200"/>
                  </a:lnTo>
                  <a:lnTo>
                    <a:pt x="163" y="163"/>
                  </a:lnTo>
                  <a:lnTo>
                    <a:pt x="99" y="163"/>
                  </a:lnTo>
                  <a:cubicBezTo>
                    <a:pt x="99" y="163"/>
                    <a:pt x="99" y="163"/>
                    <a:pt x="99" y="163"/>
                  </a:cubicBezTo>
                  <a:cubicBezTo>
                    <a:pt x="103" y="155"/>
                    <a:pt x="152" y="70"/>
                    <a:pt x="154" y="68"/>
                  </a:cubicBezTo>
                  <a:cubicBezTo>
                    <a:pt x="154" y="70"/>
                    <a:pt x="173" y="250"/>
                    <a:pt x="173" y="250"/>
                  </a:cubicBezTo>
                  <a:lnTo>
                    <a:pt x="173" y="250"/>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32">
              <a:extLst>
                <a:ext uri="{FF2B5EF4-FFF2-40B4-BE49-F238E27FC236}">
                  <a16:creationId xmlns:a16="http://schemas.microsoft.com/office/drawing/2014/main" id="{549DCCF0-A4B8-E442-877C-A56206E04311}"/>
                </a:ext>
              </a:extLst>
            </p:cNvPr>
            <p:cNvSpPr>
              <a:spLocks/>
            </p:cNvSpPr>
            <p:nvPr/>
          </p:nvSpPr>
          <p:spPr bwMode="auto">
            <a:xfrm>
              <a:off x="6942824" y="2090607"/>
              <a:ext cx="56186" cy="132202"/>
            </a:xfrm>
            <a:custGeom>
              <a:avLst/>
              <a:gdLst>
                <a:gd name="T0" fmla="*/ 51 w 51"/>
                <a:gd name="T1" fmla="*/ 0 h 120"/>
                <a:gd name="T2" fmla="*/ 25 w 51"/>
                <a:gd name="T3" fmla="*/ 0 h 120"/>
                <a:gd name="T4" fmla="*/ 0 w 51"/>
                <a:gd name="T5" fmla="*/ 120 h 120"/>
                <a:gd name="T6" fmla="*/ 27 w 51"/>
                <a:gd name="T7" fmla="*/ 120 h 120"/>
                <a:gd name="T8" fmla="*/ 51 w 51"/>
                <a:gd name="T9" fmla="*/ 0 h 120"/>
                <a:gd name="T10" fmla="*/ 51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51" y="0"/>
                  </a:moveTo>
                  <a:lnTo>
                    <a:pt x="25" y="0"/>
                  </a:lnTo>
                  <a:lnTo>
                    <a:pt x="0" y="120"/>
                  </a:lnTo>
                  <a:lnTo>
                    <a:pt x="27" y="120"/>
                  </a:lnTo>
                  <a:lnTo>
                    <a:pt x="51" y="0"/>
                  </a:lnTo>
                  <a:lnTo>
                    <a:pt x="5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33">
              <a:extLst>
                <a:ext uri="{FF2B5EF4-FFF2-40B4-BE49-F238E27FC236}">
                  <a16:creationId xmlns:a16="http://schemas.microsoft.com/office/drawing/2014/main" id="{E56EAB33-2304-7647-9C8F-64AF08C90D14}"/>
                </a:ext>
              </a:extLst>
            </p:cNvPr>
            <p:cNvSpPr>
              <a:spLocks/>
            </p:cNvSpPr>
            <p:nvPr/>
          </p:nvSpPr>
          <p:spPr bwMode="auto">
            <a:xfrm>
              <a:off x="7000112" y="2090607"/>
              <a:ext cx="113474" cy="132202"/>
            </a:xfrm>
            <a:custGeom>
              <a:avLst/>
              <a:gdLst>
                <a:gd name="T0" fmla="*/ 78 w 215"/>
                <a:gd name="T1" fmla="*/ 62 h 250"/>
                <a:gd name="T2" fmla="*/ 100 w 215"/>
                <a:gd name="T3" fmla="*/ 40 h 250"/>
                <a:gd name="T4" fmla="*/ 205 w 215"/>
                <a:gd name="T5" fmla="*/ 40 h 250"/>
                <a:gd name="T6" fmla="*/ 215 w 215"/>
                <a:gd name="T7" fmla="*/ 0 h 250"/>
                <a:gd name="T8" fmla="*/ 87 w 215"/>
                <a:gd name="T9" fmla="*/ 0 h 250"/>
                <a:gd name="T10" fmla="*/ 32 w 215"/>
                <a:gd name="T11" fmla="*/ 66 h 250"/>
                <a:gd name="T12" fmla="*/ 6 w 215"/>
                <a:gd name="T13" fmla="*/ 190 h 250"/>
                <a:gd name="T14" fmla="*/ 57 w 215"/>
                <a:gd name="T15" fmla="*/ 250 h 250"/>
                <a:gd name="T16" fmla="*/ 174 w 215"/>
                <a:gd name="T17" fmla="*/ 250 h 250"/>
                <a:gd name="T18" fmla="*/ 183 w 215"/>
                <a:gd name="T19" fmla="*/ 209 h 250"/>
                <a:gd name="T20" fmla="*/ 75 w 215"/>
                <a:gd name="T21" fmla="*/ 209 h 250"/>
                <a:gd name="T22" fmla="*/ 57 w 215"/>
                <a:gd name="T23" fmla="*/ 180 h 250"/>
                <a:gd name="T24" fmla="*/ 68 w 215"/>
                <a:gd name="T25" fmla="*/ 121 h 250"/>
                <a:gd name="T26" fmla="*/ 68 w 215"/>
                <a:gd name="T27" fmla="*/ 121 h 250"/>
                <a:gd name="T28" fmla="*/ 78 w 215"/>
                <a:gd name="T29" fmla="*/ 62 h 250"/>
                <a:gd name="T30" fmla="*/ 78 w 215"/>
                <a:gd name="T31" fmla="*/ 6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50">
                  <a:moveTo>
                    <a:pt x="78" y="62"/>
                  </a:moveTo>
                  <a:cubicBezTo>
                    <a:pt x="80" y="54"/>
                    <a:pt x="82" y="40"/>
                    <a:pt x="100" y="40"/>
                  </a:cubicBezTo>
                  <a:cubicBezTo>
                    <a:pt x="110" y="40"/>
                    <a:pt x="205" y="40"/>
                    <a:pt x="205" y="40"/>
                  </a:cubicBezTo>
                  <a:lnTo>
                    <a:pt x="215" y="0"/>
                  </a:lnTo>
                  <a:cubicBezTo>
                    <a:pt x="215" y="0"/>
                    <a:pt x="122" y="0"/>
                    <a:pt x="87" y="0"/>
                  </a:cubicBezTo>
                  <a:cubicBezTo>
                    <a:pt x="38" y="0"/>
                    <a:pt x="35" y="50"/>
                    <a:pt x="32" y="66"/>
                  </a:cubicBezTo>
                  <a:cubicBezTo>
                    <a:pt x="28" y="83"/>
                    <a:pt x="7" y="185"/>
                    <a:pt x="6" y="190"/>
                  </a:cubicBezTo>
                  <a:cubicBezTo>
                    <a:pt x="0" y="219"/>
                    <a:pt x="15" y="250"/>
                    <a:pt x="57" y="250"/>
                  </a:cubicBezTo>
                  <a:lnTo>
                    <a:pt x="174" y="250"/>
                  </a:lnTo>
                  <a:lnTo>
                    <a:pt x="183" y="209"/>
                  </a:lnTo>
                  <a:lnTo>
                    <a:pt x="75" y="209"/>
                  </a:lnTo>
                  <a:cubicBezTo>
                    <a:pt x="55" y="209"/>
                    <a:pt x="54" y="197"/>
                    <a:pt x="57" y="180"/>
                  </a:cubicBezTo>
                  <a:lnTo>
                    <a:pt x="68" y="121"/>
                  </a:lnTo>
                  <a:lnTo>
                    <a:pt x="68" y="121"/>
                  </a:lnTo>
                  <a:cubicBezTo>
                    <a:pt x="68" y="121"/>
                    <a:pt x="74" y="85"/>
                    <a:pt x="78" y="62"/>
                  </a:cubicBezTo>
                  <a:lnTo>
                    <a:pt x="78" y="62"/>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34">
              <a:extLst>
                <a:ext uri="{FF2B5EF4-FFF2-40B4-BE49-F238E27FC236}">
                  <a16:creationId xmlns:a16="http://schemas.microsoft.com/office/drawing/2014/main" id="{607817C8-4C53-8543-93D1-819082E8536B}"/>
                </a:ext>
              </a:extLst>
            </p:cNvPr>
            <p:cNvSpPr>
              <a:spLocks/>
            </p:cNvSpPr>
            <p:nvPr/>
          </p:nvSpPr>
          <p:spPr bwMode="auto">
            <a:xfrm>
              <a:off x="6710369" y="2087303"/>
              <a:ext cx="117881" cy="135507"/>
            </a:xfrm>
            <a:custGeom>
              <a:avLst/>
              <a:gdLst>
                <a:gd name="T0" fmla="*/ 88 w 223"/>
                <a:gd name="T1" fmla="*/ 68 h 255"/>
                <a:gd name="T2" fmla="*/ 113 w 223"/>
                <a:gd name="T3" fmla="*/ 45 h 255"/>
                <a:gd name="T4" fmla="*/ 214 w 223"/>
                <a:gd name="T5" fmla="*/ 45 h 255"/>
                <a:gd name="T6" fmla="*/ 223 w 223"/>
                <a:gd name="T7" fmla="*/ 5 h 255"/>
                <a:gd name="T8" fmla="*/ 102 w 223"/>
                <a:gd name="T9" fmla="*/ 5 h 255"/>
                <a:gd name="T10" fmla="*/ 42 w 223"/>
                <a:gd name="T11" fmla="*/ 64 h 255"/>
                <a:gd name="T12" fmla="*/ 35 w 223"/>
                <a:gd name="T13" fmla="*/ 114 h 255"/>
                <a:gd name="T14" fmla="*/ 69 w 223"/>
                <a:gd name="T15" fmla="*/ 143 h 255"/>
                <a:gd name="T16" fmla="*/ 142 w 223"/>
                <a:gd name="T17" fmla="*/ 143 h 255"/>
                <a:gd name="T18" fmla="*/ 155 w 223"/>
                <a:gd name="T19" fmla="*/ 152 h 255"/>
                <a:gd name="T20" fmla="*/ 145 w 223"/>
                <a:gd name="T21" fmla="*/ 203 h 255"/>
                <a:gd name="T22" fmla="*/ 113 w 223"/>
                <a:gd name="T23" fmla="*/ 214 h 255"/>
                <a:gd name="T24" fmla="*/ 9 w 223"/>
                <a:gd name="T25" fmla="*/ 214 h 255"/>
                <a:gd name="T26" fmla="*/ 0 w 223"/>
                <a:gd name="T27" fmla="*/ 255 h 255"/>
                <a:gd name="T28" fmla="*/ 131 w 223"/>
                <a:gd name="T29" fmla="*/ 255 h 255"/>
                <a:gd name="T30" fmla="*/ 191 w 223"/>
                <a:gd name="T31" fmla="*/ 217 h 255"/>
                <a:gd name="T32" fmla="*/ 205 w 223"/>
                <a:gd name="T33" fmla="*/ 147 h 255"/>
                <a:gd name="T34" fmla="*/ 164 w 223"/>
                <a:gd name="T35" fmla="*/ 100 h 255"/>
                <a:gd name="T36" fmla="*/ 100 w 223"/>
                <a:gd name="T37" fmla="*/ 100 h 255"/>
                <a:gd name="T38" fmla="*/ 85 w 223"/>
                <a:gd name="T39" fmla="*/ 90 h 255"/>
                <a:gd name="T40" fmla="*/ 88 w 223"/>
                <a:gd name="T41" fmla="*/ 68 h 255"/>
                <a:gd name="T42" fmla="*/ 88 w 223"/>
                <a:gd name="T43"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55">
                  <a:moveTo>
                    <a:pt x="88" y="68"/>
                  </a:moveTo>
                  <a:cubicBezTo>
                    <a:pt x="92" y="51"/>
                    <a:pt x="90" y="45"/>
                    <a:pt x="113" y="45"/>
                  </a:cubicBezTo>
                  <a:cubicBezTo>
                    <a:pt x="145" y="45"/>
                    <a:pt x="214" y="45"/>
                    <a:pt x="214" y="45"/>
                  </a:cubicBezTo>
                  <a:lnTo>
                    <a:pt x="223" y="5"/>
                  </a:lnTo>
                  <a:cubicBezTo>
                    <a:pt x="223" y="5"/>
                    <a:pt x="148" y="5"/>
                    <a:pt x="102" y="5"/>
                  </a:cubicBezTo>
                  <a:cubicBezTo>
                    <a:pt x="86" y="5"/>
                    <a:pt x="51" y="0"/>
                    <a:pt x="42" y="64"/>
                  </a:cubicBezTo>
                  <a:cubicBezTo>
                    <a:pt x="38" y="92"/>
                    <a:pt x="35" y="105"/>
                    <a:pt x="35" y="114"/>
                  </a:cubicBezTo>
                  <a:cubicBezTo>
                    <a:pt x="33" y="137"/>
                    <a:pt x="53" y="143"/>
                    <a:pt x="69" y="143"/>
                  </a:cubicBezTo>
                  <a:cubicBezTo>
                    <a:pt x="92" y="143"/>
                    <a:pt x="142" y="143"/>
                    <a:pt x="142" y="143"/>
                  </a:cubicBezTo>
                  <a:cubicBezTo>
                    <a:pt x="153" y="143"/>
                    <a:pt x="157" y="143"/>
                    <a:pt x="155" y="152"/>
                  </a:cubicBezTo>
                  <a:cubicBezTo>
                    <a:pt x="153" y="166"/>
                    <a:pt x="147" y="194"/>
                    <a:pt x="145" y="203"/>
                  </a:cubicBezTo>
                  <a:cubicBezTo>
                    <a:pt x="143" y="216"/>
                    <a:pt x="127" y="214"/>
                    <a:pt x="113" y="214"/>
                  </a:cubicBezTo>
                  <a:lnTo>
                    <a:pt x="9" y="214"/>
                  </a:lnTo>
                  <a:lnTo>
                    <a:pt x="0" y="255"/>
                  </a:lnTo>
                  <a:lnTo>
                    <a:pt x="131" y="255"/>
                  </a:lnTo>
                  <a:cubicBezTo>
                    <a:pt x="158" y="255"/>
                    <a:pt x="184" y="245"/>
                    <a:pt x="191" y="217"/>
                  </a:cubicBezTo>
                  <a:cubicBezTo>
                    <a:pt x="198" y="189"/>
                    <a:pt x="201" y="169"/>
                    <a:pt x="205" y="147"/>
                  </a:cubicBezTo>
                  <a:cubicBezTo>
                    <a:pt x="210" y="120"/>
                    <a:pt x="194" y="100"/>
                    <a:pt x="164" y="100"/>
                  </a:cubicBezTo>
                  <a:lnTo>
                    <a:pt x="100" y="100"/>
                  </a:lnTo>
                  <a:cubicBezTo>
                    <a:pt x="94" y="100"/>
                    <a:pt x="82" y="102"/>
                    <a:pt x="85" y="90"/>
                  </a:cubicBezTo>
                  <a:cubicBezTo>
                    <a:pt x="85" y="85"/>
                    <a:pt x="86" y="79"/>
                    <a:pt x="88" y="68"/>
                  </a:cubicBezTo>
                  <a:lnTo>
                    <a:pt x="88" y="6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02782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1689CA-2AD9-1D47-B1DF-8821F03F6E76}"/>
              </a:ext>
            </a:extLst>
          </p:cNvPr>
          <p:cNvSpPr/>
          <p:nvPr userDrawn="1"/>
        </p:nvSpPr>
        <p:spPr>
          <a:xfrm>
            <a:off x="1092095" y="0"/>
            <a:ext cx="805190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65323F7-6DA6-594C-92C7-1523A510B9DE}"/>
              </a:ext>
            </a:extLst>
          </p:cNvPr>
          <p:cNvSpPr>
            <a:spLocks noGrp="1"/>
          </p:cNvSpPr>
          <p:nvPr>
            <p:ph type="title" hasCustomPrompt="1"/>
          </p:nvPr>
        </p:nvSpPr>
        <p:spPr>
          <a:xfrm>
            <a:off x="1461372" y="1123950"/>
            <a:ext cx="7377827" cy="2590799"/>
          </a:xfrm>
          <a:prstGeom prst="rect">
            <a:avLst/>
          </a:prstGeom>
        </p:spPr>
        <p:txBody>
          <a:bodyPr lIns="0" tIns="0" rIns="0" bIns="0" anchor="ctr"/>
          <a:lstStyle>
            <a:lvl1pPr algn="l">
              <a:lnSpc>
                <a:spcPts val="4240"/>
              </a:lnSpc>
              <a:defRPr sz="4200">
                <a:solidFill>
                  <a:schemeClr val="bg1"/>
                </a:solidFill>
              </a:defRPr>
            </a:lvl1pPr>
          </a:lstStyle>
          <a:p>
            <a:r>
              <a:rPr lang="en-US" dirty="0"/>
              <a:t>1. Section Divider Title</a:t>
            </a:r>
          </a:p>
        </p:txBody>
      </p:sp>
      <p:grpSp>
        <p:nvGrpSpPr>
          <p:cNvPr id="41" name="Group 40">
            <a:extLst>
              <a:ext uri="{FF2B5EF4-FFF2-40B4-BE49-F238E27FC236}">
                <a16:creationId xmlns:a16="http://schemas.microsoft.com/office/drawing/2014/main" id="{8C61497C-6F4B-A841-BC23-B19ADCBE70B5}"/>
              </a:ext>
            </a:extLst>
          </p:cNvPr>
          <p:cNvGrpSpPr/>
          <p:nvPr userDrawn="1"/>
        </p:nvGrpSpPr>
        <p:grpSpPr>
          <a:xfrm>
            <a:off x="342900" y="4889985"/>
            <a:ext cx="482515" cy="158265"/>
            <a:chOff x="6710369" y="2087303"/>
            <a:chExt cx="413131" cy="135507"/>
          </a:xfrm>
          <a:solidFill>
            <a:schemeClr val="accent2"/>
          </a:solidFill>
        </p:grpSpPr>
        <p:sp>
          <p:nvSpPr>
            <p:cNvPr id="42" name="Freeform 629">
              <a:extLst>
                <a:ext uri="{FF2B5EF4-FFF2-40B4-BE49-F238E27FC236}">
                  <a16:creationId xmlns:a16="http://schemas.microsoft.com/office/drawing/2014/main" id="{84D62946-25FF-114B-AF03-A9165CAB1BE5}"/>
                </a:ext>
              </a:extLst>
            </p:cNvPr>
            <p:cNvSpPr>
              <a:spLocks noEditPoints="1"/>
            </p:cNvSpPr>
            <p:nvPr/>
          </p:nvSpPr>
          <p:spPr bwMode="auto">
            <a:xfrm>
              <a:off x="7108077" y="2206285"/>
              <a:ext cx="9916" cy="12119"/>
            </a:xfrm>
            <a:custGeom>
              <a:avLst/>
              <a:gdLst>
                <a:gd name="T0" fmla="*/ 4 w 17"/>
                <a:gd name="T1" fmla="*/ 3 h 23"/>
                <a:gd name="T2" fmla="*/ 8 w 17"/>
                <a:gd name="T3" fmla="*/ 3 h 23"/>
                <a:gd name="T4" fmla="*/ 13 w 17"/>
                <a:gd name="T5" fmla="*/ 6 h 23"/>
                <a:gd name="T6" fmla="*/ 8 w 17"/>
                <a:gd name="T7" fmla="*/ 10 h 23"/>
                <a:gd name="T8" fmla="*/ 4 w 17"/>
                <a:gd name="T9" fmla="*/ 10 h 23"/>
                <a:gd name="T10" fmla="*/ 4 w 17"/>
                <a:gd name="T11" fmla="*/ 3 h 23"/>
                <a:gd name="T12" fmla="*/ 0 w 17"/>
                <a:gd name="T13" fmla="*/ 23 h 23"/>
                <a:gd name="T14" fmla="*/ 4 w 17"/>
                <a:gd name="T15" fmla="*/ 23 h 23"/>
                <a:gd name="T16" fmla="*/ 4 w 17"/>
                <a:gd name="T17" fmla="*/ 13 h 23"/>
                <a:gd name="T18" fmla="*/ 8 w 17"/>
                <a:gd name="T19" fmla="*/ 13 h 23"/>
                <a:gd name="T20" fmla="*/ 14 w 17"/>
                <a:gd name="T21" fmla="*/ 23 h 23"/>
                <a:gd name="T22" fmla="*/ 17 w 17"/>
                <a:gd name="T23" fmla="*/ 23 h 23"/>
                <a:gd name="T24" fmla="*/ 11 w 17"/>
                <a:gd name="T25" fmla="*/ 13 h 23"/>
                <a:gd name="T26" fmla="*/ 17 w 17"/>
                <a:gd name="T27" fmla="*/ 7 h 23"/>
                <a:gd name="T28" fmla="*/ 9 w 17"/>
                <a:gd name="T29" fmla="*/ 0 h 23"/>
                <a:gd name="T30" fmla="*/ 0 w 17"/>
                <a:gd name="T31" fmla="*/ 0 h 23"/>
                <a:gd name="T32" fmla="*/ 0 w 17"/>
                <a:gd name="T33" fmla="*/ 23 h 23"/>
                <a:gd name="T34" fmla="*/ 0 w 17"/>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3">
                  <a:moveTo>
                    <a:pt x="4" y="3"/>
                  </a:moveTo>
                  <a:lnTo>
                    <a:pt x="8" y="3"/>
                  </a:lnTo>
                  <a:cubicBezTo>
                    <a:pt x="11" y="3"/>
                    <a:pt x="13" y="4"/>
                    <a:pt x="13" y="6"/>
                  </a:cubicBezTo>
                  <a:cubicBezTo>
                    <a:pt x="13" y="10"/>
                    <a:pt x="11" y="10"/>
                    <a:pt x="8" y="10"/>
                  </a:cubicBezTo>
                  <a:lnTo>
                    <a:pt x="4" y="10"/>
                  </a:lnTo>
                  <a:lnTo>
                    <a:pt x="4" y="3"/>
                  </a:lnTo>
                  <a:close/>
                  <a:moveTo>
                    <a:pt x="0" y="23"/>
                  </a:moveTo>
                  <a:lnTo>
                    <a:pt x="4" y="23"/>
                  </a:lnTo>
                  <a:lnTo>
                    <a:pt x="4" y="13"/>
                  </a:lnTo>
                  <a:lnTo>
                    <a:pt x="8" y="13"/>
                  </a:lnTo>
                  <a:lnTo>
                    <a:pt x="14" y="23"/>
                  </a:lnTo>
                  <a:lnTo>
                    <a:pt x="17" y="23"/>
                  </a:lnTo>
                  <a:lnTo>
                    <a:pt x="11" y="13"/>
                  </a:lnTo>
                  <a:cubicBezTo>
                    <a:pt x="14" y="12"/>
                    <a:pt x="17" y="11"/>
                    <a:pt x="17" y="7"/>
                  </a:cubicBezTo>
                  <a:cubicBezTo>
                    <a:pt x="17" y="2"/>
                    <a:pt x="14" y="0"/>
                    <a:pt x="9" y="0"/>
                  </a:cubicBezTo>
                  <a:lnTo>
                    <a:pt x="0" y="0"/>
                  </a:lnTo>
                  <a:lnTo>
                    <a:pt x="0" y="23"/>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30">
              <a:extLst>
                <a:ext uri="{FF2B5EF4-FFF2-40B4-BE49-F238E27FC236}">
                  <a16:creationId xmlns:a16="http://schemas.microsoft.com/office/drawing/2014/main" id="{AF20AAF0-E5D2-B24D-ADE8-AA31665F1F72}"/>
                </a:ext>
              </a:extLst>
            </p:cNvPr>
            <p:cNvSpPr>
              <a:spLocks noEditPoints="1"/>
            </p:cNvSpPr>
            <p:nvPr/>
          </p:nvSpPr>
          <p:spPr bwMode="auto">
            <a:xfrm>
              <a:off x="7102568" y="2201878"/>
              <a:ext cx="20932" cy="20932"/>
            </a:xfrm>
            <a:custGeom>
              <a:avLst/>
              <a:gdLst>
                <a:gd name="T0" fmla="*/ 36 w 40"/>
                <a:gd name="T1" fmla="*/ 19 h 39"/>
                <a:gd name="T2" fmla="*/ 20 w 40"/>
                <a:gd name="T3" fmla="*/ 36 h 39"/>
                <a:gd name="T4" fmla="*/ 4 w 40"/>
                <a:gd name="T5" fmla="*/ 19 h 39"/>
                <a:gd name="T6" fmla="*/ 20 w 40"/>
                <a:gd name="T7" fmla="*/ 3 h 39"/>
                <a:gd name="T8" fmla="*/ 36 w 40"/>
                <a:gd name="T9" fmla="*/ 19 h 39"/>
                <a:gd name="T10" fmla="*/ 0 w 40"/>
                <a:gd name="T11" fmla="*/ 19 h 39"/>
                <a:gd name="T12" fmla="*/ 20 w 40"/>
                <a:gd name="T13" fmla="*/ 39 h 39"/>
                <a:gd name="T14" fmla="*/ 40 w 40"/>
                <a:gd name="T15" fmla="*/ 19 h 39"/>
                <a:gd name="T16" fmla="*/ 20 w 40"/>
                <a:gd name="T17" fmla="*/ 0 h 39"/>
                <a:gd name="T18" fmla="*/ 0 w 40"/>
                <a:gd name="T19" fmla="*/ 19 h 39"/>
                <a:gd name="T20" fmla="*/ 0 w 40"/>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6" y="19"/>
                  </a:moveTo>
                  <a:cubicBezTo>
                    <a:pt x="36" y="29"/>
                    <a:pt x="29" y="36"/>
                    <a:pt x="20" y="36"/>
                  </a:cubicBezTo>
                  <a:cubicBezTo>
                    <a:pt x="11" y="36"/>
                    <a:pt x="4" y="29"/>
                    <a:pt x="4" y="19"/>
                  </a:cubicBezTo>
                  <a:cubicBezTo>
                    <a:pt x="4" y="10"/>
                    <a:pt x="11" y="3"/>
                    <a:pt x="20" y="3"/>
                  </a:cubicBezTo>
                  <a:cubicBezTo>
                    <a:pt x="29" y="3"/>
                    <a:pt x="36" y="10"/>
                    <a:pt x="36" y="19"/>
                  </a:cubicBezTo>
                  <a:close/>
                  <a:moveTo>
                    <a:pt x="0" y="19"/>
                  </a:moveTo>
                  <a:cubicBezTo>
                    <a:pt x="0" y="31"/>
                    <a:pt x="9" y="39"/>
                    <a:pt x="20" y="39"/>
                  </a:cubicBezTo>
                  <a:cubicBezTo>
                    <a:pt x="31" y="39"/>
                    <a:pt x="40" y="31"/>
                    <a:pt x="40" y="19"/>
                  </a:cubicBezTo>
                  <a:cubicBezTo>
                    <a:pt x="40" y="8"/>
                    <a:pt x="31" y="0"/>
                    <a:pt x="20" y="0"/>
                  </a:cubicBezTo>
                  <a:cubicBezTo>
                    <a:pt x="9" y="0"/>
                    <a:pt x="0" y="8"/>
                    <a:pt x="0" y="19"/>
                  </a:cubicBezTo>
                  <a:lnTo>
                    <a:pt x="0"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31">
              <a:extLst>
                <a:ext uri="{FF2B5EF4-FFF2-40B4-BE49-F238E27FC236}">
                  <a16:creationId xmlns:a16="http://schemas.microsoft.com/office/drawing/2014/main" id="{A2C0AE9F-7365-4E4B-B5D8-5A1FF9955F35}"/>
                </a:ext>
              </a:extLst>
            </p:cNvPr>
            <p:cNvSpPr>
              <a:spLocks/>
            </p:cNvSpPr>
            <p:nvPr/>
          </p:nvSpPr>
          <p:spPr bwMode="auto">
            <a:xfrm>
              <a:off x="6813927" y="2090607"/>
              <a:ext cx="116779" cy="132202"/>
            </a:xfrm>
            <a:custGeom>
              <a:avLst/>
              <a:gdLst>
                <a:gd name="T0" fmla="*/ 173 w 221"/>
                <a:gd name="T1" fmla="*/ 250 h 250"/>
                <a:gd name="T2" fmla="*/ 221 w 221"/>
                <a:gd name="T3" fmla="*/ 250 h 250"/>
                <a:gd name="T4" fmla="*/ 192 w 221"/>
                <a:gd name="T5" fmla="*/ 0 h 250"/>
                <a:gd name="T6" fmla="*/ 137 w 221"/>
                <a:gd name="T7" fmla="*/ 0 h 250"/>
                <a:gd name="T8" fmla="*/ 0 w 221"/>
                <a:gd name="T9" fmla="*/ 250 h 250"/>
                <a:gd name="T10" fmla="*/ 52 w 221"/>
                <a:gd name="T11" fmla="*/ 250 h 250"/>
                <a:gd name="T12" fmla="*/ 80 w 221"/>
                <a:gd name="T13" fmla="*/ 200 h 250"/>
                <a:gd name="T14" fmla="*/ 155 w 221"/>
                <a:gd name="T15" fmla="*/ 200 h 250"/>
                <a:gd name="T16" fmla="*/ 163 w 221"/>
                <a:gd name="T17" fmla="*/ 163 h 250"/>
                <a:gd name="T18" fmla="*/ 99 w 221"/>
                <a:gd name="T19" fmla="*/ 163 h 250"/>
                <a:gd name="T20" fmla="*/ 99 w 221"/>
                <a:gd name="T21" fmla="*/ 163 h 250"/>
                <a:gd name="T22" fmla="*/ 154 w 221"/>
                <a:gd name="T23" fmla="*/ 68 h 250"/>
                <a:gd name="T24" fmla="*/ 173 w 221"/>
                <a:gd name="T25" fmla="*/ 250 h 250"/>
                <a:gd name="T26" fmla="*/ 173 w 221"/>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0">
                  <a:moveTo>
                    <a:pt x="173" y="250"/>
                  </a:moveTo>
                  <a:lnTo>
                    <a:pt x="221" y="250"/>
                  </a:lnTo>
                  <a:lnTo>
                    <a:pt x="192" y="0"/>
                  </a:lnTo>
                  <a:lnTo>
                    <a:pt x="137" y="0"/>
                  </a:lnTo>
                  <a:lnTo>
                    <a:pt x="0" y="250"/>
                  </a:lnTo>
                  <a:lnTo>
                    <a:pt x="52" y="250"/>
                  </a:lnTo>
                  <a:cubicBezTo>
                    <a:pt x="52" y="250"/>
                    <a:pt x="79" y="202"/>
                    <a:pt x="80" y="200"/>
                  </a:cubicBezTo>
                  <a:lnTo>
                    <a:pt x="155" y="200"/>
                  </a:lnTo>
                  <a:lnTo>
                    <a:pt x="163" y="163"/>
                  </a:lnTo>
                  <a:lnTo>
                    <a:pt x="99" y="163"/>
                  </a:lnTo>
                  <a:cubicBezTo>
                    <a:pt x="99" y="163"/>
                    <a:pt x="99" y="163"/>
                    <a:pt x="99" y="163"/>
                  </a:cubicBezTo>
                  <a:cubicBezTo>
                    <a:pt x="103" y="155"/>
                    <a:pt x="152" y="70"/>
                    <a:pt x="154" y="68"/>
                  </a:cubicBezTo>
                  <a:cubicBezTo>
                    <a:pt x="154" y="70"/>
                    <a:pt x="173" y="250"/>
                    <a:pt x="173" y="250"/>
                  </a:cubicBezTo>
                  <a:lnTo>
                    <a:pt x="173" y="250"/>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632">
              <a:extLst>
                <a:ext uri="{FF2B5EF4-FFF2-40B4-BE49-F238E27FC236}">
                  <a16:creationId xmlns:a16="http://schemas.microsoft.com/office/drawing/2014/main" id="{1CF16EB0-97FA-9C42-9C32-3EDD19F7CBCA}"/>
                </a:ext>
              </a:extLst>
            </p:cNvPr>
            <p:cNvSpPr>
              <a:spLocks/>
            </p:cNvSpPr>
            <p:nvPr/>
          </p:nvSpPr>
          <p:spPr bwMode="auto">
            <a:xfrm>
              <a:off x="6942824" y="2090607"/>
              <a:ext cx="56186" cy="132202"/>
            </a:xfrm>
            <a:custGeom>
              <a:avLst/>
              <a:gdLst>
                <a:gd name="T0" fmla="*/ 51 w 51"/>
                <a:gd name="T1" fmla="*/ 0 h 120"/>
                <a:gd name="T2" fmla="*/ 25 w 51"/>
                <a:gd name="T3" fmla="*/ 0 h 120"/>
                <a:gd name="T4" fmla="*/ 0 w 51"/>
                <a:gd name="T5" fmla="*/ 120 h 120"/>
                <a:gd name="T6" fmla="*/ 27 w 51"/>
                <a:gd name="T7" fmla="*/ 120 h 120"/>
                <a:gd name="T8" fmla="*/ 51 w 51"/>
                <a:gd name="T9" fmla="*/ 0 h 120"/>
                <a:gd name="T10" fmla="*/ 51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51" y="0"/>
                  </a:moveTo>
                  <a:lnTo>
                    <a:pt x="25" y="0"/>
                  </a:lnTo>
                  <a:lnTo>
                    <a:pt x="0" y="120"/>
                  </a:lnTo>
                  <a:lnTo>
                    <a:pt x="27" y="120"/>
                  </a:lnTo>
                  <a:lnTo>
                    <a:pt x="51" y="0"/>
                  </a:lnTo>
                  <a:lnTo>
                    <a:pt x="5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633">
              <a:extLst>
                <a:ext uri="{FF2B5EF4-FFF2-40B4-BE49-F238E27FC236}">
                  <a16:creationId xmlns:a16="http://schemas.microsoft.com/office/drawing/2014/main" id="{2CE5AC94-0A47-C748-B449-784DF9100140}"/>
                </a:ext>
              </a:extLst>
            </p:cNvPr>
            <p:cNvSpPr>
              <a:spLocks/>
            </p:cNvSpPr>
            <p:nvPr/>
          </p:nvSpPr>
          <p:spPr bwMode="auto">
            <a:xfrm>
              <a:off x="7000112" y="2090607"/>
              <a:ext cx="113474" cy="132202"/>
            </a:xfrm>
            <a:custGeom>
              <a:avLst/>
              <a:gdLst>
                <a:gd name="T0" fmla="*/ 78 w 215"/>
                <a:gd name="T1" fmla="*/ 62 h 250"/>
                <a:gd name="T2" fmla="*/ 100 w 215"/>
                <a:gd name="T3" fmla="*/ 40 h 250"/>
                <a:gd name="T4" fmla="*/ 205 w 215"/>
                <a:gd name="T5" fmla="*/ 40 h 250"/>
                <a:gd name="T6" fmla="*/ 215 w 215"/>
                <a:gd name="T7" fmla="*/ 0 h 250"/>
                <a:gd name="T8" fmla="*/ 87 w 215"/>
                <a:gd name="T9" fmla="*/ 0 h 250"/>
                <a:gd name="T10" fmla="*/ 32 w 215"/>
                <a:gd name="T11" fmla="*/ 66 h 250"/>
                <a:gd name="T12" fmla="*/ 6 w 215"/>
                <a:gd name="T13" fmla="*/ 190 h 250"/>
                <a:gd name="T14" fmla="*/ 57 w 215"/>
                <a:gd name="T15" fmla="*/ 250 h 250"/>
                <a:gd name="T16" fmla="*/ 174 w 215"/>
                <a:gd name="T17" fmla="*/ 250 h 250"/>
                <a:gd name="T18" fmla="*/ 183 w 215"/>
                <a:gd name="T19" fmla="*/ 209 h 250"/>
                <a:gd name="T20" fmla="*/ 75 w 215"/>
                <a:gd name="T21" fmla="*/ 209 h 250"/>
                <a:gd name="T22" fmla="*/ 57 w 215"/>
                <a:gd name="T23" fmla="*/ 180 h 250"/>
                <a:gd name="T24" fmla="*/ 68 w 215"/>
                <a:gd name="T25" fmla="*/ 121 h 250"/>
                <a:gd name="T26" fmla="*/ 68 w 215"/>
                <a:gd name="T27" fmla="*/ 121 h 250"/>
                <a:gd name="T28" fmla="*/ 78 w 215"/>
                <a:gd name="T29" fmla="*/ 62 h 250"/>
                <a:gd name="T30" fmla="*/ 78 w 215"/>
                <a:gd name="T31" fmla="*/ 6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50">
                  <a:moveTo>
                    <a:pt x="78" y="62"/>
                  </a:moveTo>
                  <a:cubicBezTo>
                    <a:pt x="80" y="54"/>
                    <a:pt x="82" y="40"/>
                    <a:pt x="100" y="40"/>
                  </a:cubicBezTo>
                  <a:cubicBezTo>
                    <a:pt x="110" y="40"/>
                    <a:pt x="205" y="40"/>
                    <a:pt x="205" y="40"/>
                  </a:cubicBezTo>
                  <a:lnTo>
                    <a:pt x="215" y="0"/>
                  </a:lnTo>
                  <a:cubicBezTo>
                    <a:pt x="215" y="0"/>
                    <a:pt x="122" y="0"/>
                    <a:pt x="87" y="0"/>
                  </a:cubicBezTo>
                  <a:cubicBezTo>
                    <a:pt x="38" y="0"/>
                    <a:pt x="35" y="50"/>
                    <a:pt x="32" y="66"/>
                  </a:cubicBezTo>
                  <a:cubicBezTo>
                    <a:pt x="28" y="83"/>
                    <a:pt x="7" y="185"/>
                    <a:pt x="6" y="190"/>
                  </a:cubicBezTo>
                  <a:cubicBezTo>
                    <a:pt x="0" y="219"/>
                    <a:pt x="15" y="250"/>
                    <a:pt x="57" y="250"/>
                  </a:cubicBezTo>
                  <a:lnTo>
                    <a:pt x="174" y="250"/>
                  </a:lnTo>
                  <a:lnTo>
                    <a:pt x="183" y="209"/>
                  </a:lnTo>
                  <a:lnTo>
                    <a:pt x="75" y="209"/>
                  </a:lnTo>
                  <a:cubicBezTo>
                    <a:pt x="55" y="209"/>
                    <a:pt x="54" y="197"/>
                    <a:pt x="57" y="180"/>
                  </a:cubicBezTo>
                  <a:lnTo>
                    <a:pt x="68" y="121"/>
                  </a:lnTo>
                  <a:lnTo>
                    <a:pt x="68" y="121"/>
                  </a:lnTo>
                  <a:cubicBezTo>
                    <a:pt x="68" y="121"/>
                    <a:pt x="74" y="85"/>
                    <a:pt x="78" y="62"/>
                  </a:cubicBezTo>
                  <a:lnTo>
                    <a:pt x="78" y="62"/>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34">
              <a:extLst>
                <a:ext uri="{FF2B5EF4-FFF2-40B4-BE49-F238E27FC236}">
                  <a16:creationId xmlns:a16="http://schemas.microsoft.com/office/drawing/2014/main" id="{05E43579-F61D-0A46-B756-499759DF25AD}"/>
                </a:ext>
              </a:extLst>
            </p:cNvPr>
            <p:cNvSpPr>
              <a:spLocks/>
            </p:cNvSpPr>
            <p:nvPr/>
          </p:nvSpPr>
          <p:spPr bwMode="auto">
            <a:xfrm>
              <a:off x="6710369" y="2087303"/>
              <a:ext cx="117881" cy="135507"/>
            </a:xfrm>
            <a:custGeom>
              <a:avLst/>
              <a:gdLst>
                <a:gd name="T0" fmla="*/ 88 w 223"/>
                <a:gd name="T1" fmla="*/ 68 h 255"/>
                <a:gd name="T2" fmla="*/ 113 w 223"/>
                <a:gd name="T3" fmla="*/ 45 h 255"/>
                <a:gd name="T4" fmla="*/ 214 w 223"/>
                <a:gd name="T5" fmla="*/ 45 h 255"/>
                <a:gd name="T6" fmla="*/ 223 w 223"/>
                <a:gd name="T7" fmla="*/ 5 h 255"/>
                <a:gd name="T8" fmla="*/ 102 w 223"/>
                <a:gd name="T9" fmla="*/ 5 h 255"/>
                <a:gd name="T10" fmla="*/ 42 w 223"/>
                <a:gd name="T11" fmla="*/ 64 h 255"/>
                <a:gd name="T12" fmla="*/ 35 w 223"/>
                <a:gd name="T13" fmla="*/ 114 h 255"/>
                <a:gd name="T14" fmla="*/ 69 w 223"/>
                <a:gd name="T15" fmla="*/ 143 h 255"/>
                <a:gd name="T16" fmla="*/ 142 w 223"/>
                <a:gd name="T17" fmla="*/ 143 h 255"/>
                <a:gd name="T18" fmla="*/ 155 w 223"/>
                <a:gd name="T19" fmla="*/ 152 h 255"/>
                <a:gd name="T20" fmla="*/ 145 w 223"/>
                <a:gd name="T21" fmla="*/ 203 h 255"/>
                <a:gd name="T22" fmla="*/ 113 w 223"/>
                <a:gd name="T23" fmla="*/ 214 h 255"/>
                <a:gd name="T24" fmla="*/ 9 w 223"/>
                <a:gd name="T25" fmla="*/ 214 h 255"/>
                <a:gd name="T26" fmla="*/ 0 w 223"/>
                <a:gd name="T27" fmla="*/ 255 h 255"/>
                <a:gd name="T28" fmla="*/ 131 w 223"/>
                <a:gd name="T29" fmla="*/ 255 h 255"/>
                <a:gd name="T30" fmla="*/ 191 w 223"/>
                <a:gd name="T31" fmla="*/ 217 h 255"/>
                <a:gd name="T32" fmla="*/ 205 w 223"/>
                <a:gd name="T33" fmla="*/ 147 h 255"/>
                <a:gd name="T34" fmla="*/ 164 w 223"/>
                <a:gd name="T35" fmla="*/ 100 h 255"/>
                <a:gd name="T36" fmla="*/ 100 w 223"/>
                <a:gd name="T37" fmla="*/ 100 h 255"/>
                <a:gd name="T38" fmla="*/ 85 w 223"/>
                <a:gd name="T39" fmla="*/ 90 h 255"/>
                <a:gd name="T40" fmla="*/ 88 w 223"/>
                <a:gd name="T41" fmla="*/ 68 h 255"/>
                <a:gd name="T42" fmla="*/ 88 w 223"/>
                <a:gd name="T43"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55">
                  <a:moveTo>
                    <a:pt x="88" y="68"/>
                  </a:moveTo>
                  <a:cubicBezTo>
                    <a:pt x="92" y="51"/>
                    <a:pt x="90" y="45"/>
                    <a:pt x="113" y="45"/>
                  </a:cubicBezTo>
                  <a:cubicBezTo>
                    <a:pt x="145" y="45"/>
                    <a:pt x="214" y="45"/>
                    <a:pt x="214" y="45"/>
                  </a:cubicBezTo>
                  <a:lnTo>
                    <a:pt x="223" y="5"/>
                  </a:lnTo>
                  <a:cubicBezTo>
                    <a:pt x="223" y="5"/>
                    <a:pt x="148" y="5"/>
                    <a:pt x="102" y="5"/>
                  </a:cubicBezTo>
                  <a:cubicBezTo>
                    <a:pt x="86" y="5"/>
                    <a:pt x="51" y="0"/>
                    <a:pt x="42" y="64"/>
                  </a:cubicBezTo>
                  <a:cubicBezTo>
                    <a:pt x="38" y="92"/>
                    <a:pt x="35" y="105"/>
                    <a:pt x="35" y="114"/>
                  </a:cubicBezTo>
                  <a:cubicBezTo>
                    <a:pt x="33" y="137"/>
                    <a:pt x="53" y="143"/>
                    <a:pt x="69" y="143"/>
                  </a:cubicBezTo>
                  <a:cubicBezTo>
                    <a:pt x="92" y="143"/>
                    <a:pt x="142" y="143"/>
                    <a:pt x="142" y="143"/>
                  </a:cubicBezTo>
                  <a:cubicBezTo>
                    <a:pt x="153" y="143"/>
                    <a:pt x="157" y="143"/>
                    <a:pt x="155" y="152"/>
                  </a:cubicBezTo>
                  <a:cubicBezTo>
                    <a:pt x="153" y="166"/>
                    <a:pt x="147" y="194"/>
                    <a:pt x="145" y="203"/>
                  </a:cubicBezTo>
                  <a:cubicBezTo>
                    <a:pt x="143" y="216"/>
                    <a:pt x="127" y="214"/>
                    <a:pt x="113" y="214"/>
                  </a:cubicBezTo>
                  <a:lnTo>
                    <a:pt x="9" y="214"/>
                  </a:lnTo>
                  <a:lnTo>
                    <a:pt x="0" y="255"/>
                  </a:lnTo>
                  <a:lnTo>
                    <a:pt x="131" y="255"/>
                  </a:lnTo>
                  <a:cubicBezTo>
                    <a:pt x="158" y="255"/>
                    <a:pt x="184" y="245"/>
                    <a:pt x="191" y="217"/>
                  </a:cubicBezTo>
                  <a:cubicBezTo>
                    <a:pt x="198" y="189"/>
                    <a:pt x="201" y="169"/>
                    <a:pt x="205" y="147"/>
                  </a:cubicBezTo>
                  <a:cubicBezTo>
                    <a:pt x="210" y="120"/>
                    <a:pt x="194" y="100"/>
                    <a:pt x="164" y="100"/>
                  </a:cubicBezTo>
                  <a:lnTo>
                    <a:pt x="100" y="100"/>
                  </a:lnTo>
                  <a:cubicBezTo>
                    <a:pt x="94" y="100"/>
                    <a:pt x="82" y="102"/>
                    <a:pt x="85" y="90"/>
                  </a:cubicBezTo>
                  <a:cubicBezTo>
                    <a:pt x="85" y="85"/>
                    <a:pt x="86" y="79"/>
                    <a:pt x="88" y="68"/>
                  </a:cubicBezTo>
                  <a:lnTo>
                    <a:pt x="88" y="6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092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BA69276-1A68-DC49-913B-643089DA98C0}"/>
              </a:ext>
            </a:extLst>
          </p:cNvPr>
          <p:cNvSpPr/>
          <p:nvPr userDrawn="1"/>
        </p:nvSpPr>
        <p:spPr>
          <a:xfrm>
            <a:off x="1092095" y="0"/>
            <a:ext cx="8051905"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65323F7-6DA6-594C-92C7-1523A510B9DE}"/>
              </a:ext>
            </a:extLst>
          </p:cNvPr>
          <p:cNvSpPr>
            <a:spLocks noGrp="1"/>
          </p:cNvSpPr>
          <p:nvPr>
            <p:ph type="title" hasCustomPrompt="1"/>
          </p:nvPr>
        </p:nvSpPr>
        <p:spPr>
          <a:xfrm>
            <a:off x="1461372" y="1123950"/>
            <a:ext cx="7377827" cy="2590799"/>
          </a:xfrm>
          <a:prstGeom prst="rect">
            <a:avLst/>
          </a:prstGeom>
        </p:spPr>
        <p:txBody>
          <a:bodyPr lIns="0" tIns="0" rIns="0" bIns="0" anchor="ctr"/>
          <a:lstStyle>
            <a:lvl1pPr algn="l">
              <a:lnSpc>
                <a:spcPts val="4240"/>
              </a:lnSpc>
              <a:defRPr sz="4200">
                <a:solidFill>
                  <a:schemeClr val="bg1"/>
                </a:solidFill>
              </a:defRPr>
            </a:lvl1pPr>
          </a:lstStyle>
          <a:p>
            <a:r>
              <a:rPr lang="en-US" dirty="0"/>
              <a:t>1. Section Divider Title</a:t>
            </a:r>
          </a:p>
        </p:txBody>
      </p:sp>
      <p:grpSp>
        <p:nvGrpSpPr>
          <p:cNvPr id="40" name="Group 39">
            <a:extLst>
              <a:ext uri="{FF2B5EF4-FFF2-40B4-BE49-F238E27FC236}">
                <a16:creationId xmlns:a16="http://schemas.microsoft.com/office/drawing/2014/main" id="{264B2F54-BE5F-1F4C-B7B8-46CA31B5B591}"/>
              </a:ext>
            </a:extLst>
          </p:cNvPr>
          <p:cNvGrpSpPr/>
          <p:nvPr userDrawn="1"/>
        </p:nvGrpSpPr>
        <p:grpSpPr>
          <a:xfrm>
            <a:off x="342900" y="4889985"/>
            <a:ext cx="482515" cy="158265"/>
            <a:chOff x="6710369" y="2087303"/>
            <a:chExt cx="413131" cy="135507"/>
          </a:xfrm>
          <a:solidFill>
            <a:schemeClr val="accent2"/>
          </a:solidFill>
        </p:grpSpPr>
        <p:sp>
          <p:nvSpPr>
            <p:cNvPr id="41" name="Freeform 629">
              <a:extLst>
                <a:ext uri="{FF2B5EF4-FFF2-40B4-BE49-F238E27FC236}">
                  <a16:creationId xmlns:a16="http://schemas.microsoft.com/office/drawing/2014/main" id="{8BEFEB7F-6C9F-5C43-923D-6B710008A4FB}"/>
                </a:ext>
              </a:extLst>
            </p:cNvPr>
            <p:cNvSpPr>
              <a:spLocks noEditPoints="1"/>
            </p:cNvSpPr>
            <p:nvPr/>
          </p:nvSpPr>
          <p:spPr bwMode="auto">
            <a:xfrm>
              <a:off x="7108077" y="2206285"/>
              <a:ext cx="9916" cy="12119"/>
            </a:xfrm>
            <a:custGeom>
              <a:avLst/>
              <a:gdLst>
                <a:gd name="T0" fmla="*/ 4 w 17"/>
                <a:gd name="T1" fmla="*/ 3 h 23"/>
                <a:gd name="T2" fmla="*/ 8 w 17"/>
                <a:gd name="T3" fmla="*/ 3 h 23"/>
                <a:gd name="T4" fmla="*/ 13 w 17"/>
                <a:gd name="T5" fmla="*/ 6 h 23"/>
                <a:gd name="T6" fmla="*/ 8 w 17"/>
                <a:gd name="T7" fmla="*/ 10 h 23"/>
                <a:gd name="T8" fmla="*/ 4 w 17"/>
                <a:gd name="T9" fmla="*/ 10 h 23"/>
                <a:gd name="T10" fmla="*/ 4 w 17"/>
                <a:gd name="T11" fmla="*/ 3 h 23"/>
                <a:gd name="T12" fmla="*/ 0 w 17"/>
                <a:gd name="T13" fmla="*/ 23 h 23"/>
                <a:gd name="T14" fmla="*/ 4 w 17"/>
                <a:gd name="T15" fmla="*/ 23 h 23"/>
                <a:gd name="T16" fmla="*/ 4 w 17"/>
                <a:gd name="T17" fmla="*/ 13 h 23"/>
                <a:gd name="T18" fmla="*/ 8 w 17"/>
                <a:gd name="T19" fmla="*/ 13 h 23"/>
                <a:gd name="T20" fmla="*/ 14 w 17"/>
                <a:gd name="T21" fmla="*/ 23 h 23"/>
                <a:gd name="T22" fmla="*/ 17 w 17"/>
                <a:gd name="T23" fmla="*/ 23 h 23"/>
                <a:gd name="T24" fmla="*/ 11 w 17"/>
                <a:gd name="T25" fmla="*/ 13 h 23"/>
                <a:gd name="T26" fmla="*/ 17 w 17"/>
                <a:gd name="T27" fmla="*/ 7 h 23"/>
                <a:gd name="T28" fmla="*/ 9 w 17"/>
                <a:gd name="T29" fmla="*/ 0 h 23"/>
                <a:gd name="T30" fmla="*/ 0 w 17"/>
                <a:gd name="T31" fmla="*/ 0 h 23"/>
                <a:gd name="T32" fmla="*/ 0 w 17"/>
                <a:gd name="T33" fmla="*/ 23 h 23"/>
                <a:gd name="T34" fmla="*/ 0 w 17"/>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3">
                  <a:moveTo>
                    <a:pt x="4" y="3"/>
                  </a:moveTo>
                  <a:lnTo>
                    <a:pt x="8" y="3"/>
                  </a:lnTo>
                  <a:cubicBezTo>
                    <a:pt x="11" y="3"/>
                    <a:pt x="13" y="4"/>
                    <a:pt x="13" y="6"/>
                  </a:cubicBezTo>
                  <a:cubicBezTo>
                    <a:pt x="13" y="10"/>
                    <a:pt x="11" y="10"/>
                    <a:pt x="8" y="10"/>
                  </a:cubicBezTo>
                  <a:lnTo>
                    <a:pt x="4" y="10"/>
                  </a:lnTo>
                  <a:lnTo>
                    <a:pt x="4" y="3"/>
                  </a:lnTo>
                  <a:close/>
                  <a:moveTo>
                    <a:pt x="0" y="23"/>
                  </a:moveTo>
                  <a:lnTo>
                    <a:pt x="4" y="23"/>
                  </a:lnTo>
                  <a:lnTo>
                    <a:pt x="4" y="13"/>
                  </a:lnTo>
                  <a:lnTo>
                    <a:pt x="8" y="13"/>
                  </a:lnTo>
                  <a:lnTo>
                    <a:pt x="14" y="23"/>
                  </a:lnTo>
                  <a:lnTo>
                    <a:pt x="17" y="23"/>
                  </a:lnTo>
                  <a:lnTo>
                    <a:pt x="11" y="13"/>
                  </a:lnTo>
                  <a:cubicBezTo>
                    <a:pt x="14" y="12"/>
                    <a:pt x="17" y="11"/>
                    <a:pt x="17" y="7"/>
                  </a:cubicBezTo>
                  <a:cubicBezTo>
                    <a:pt x="17" y="2"/>
                    <a:pt x="14" y="0"/>
                    <a:pt x="9" y="0"/>
                  </a:cubicBezTo>
                  <a:lnTo>
                    <a:pt x="0" y="0"/>
                  </a:lnTo>
                  <a:lnTo>
                    <a:pt x="0" y="23"/>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30">
              <a:extLst>
                <a:ext uri="{FF2B5EF4-FFF2-40B4-BE49-F238E27FC236}">
                  <a16:creationId xmlns:a16="http://schemas.microsoft.com/office/drawing/2014/main" id="{FF159392-2231-FA4C-A74F-4EB78492FCD4}"/>
                </a:ext>
              </a:extLst>
            </p:cNvPr>
            <p:cNvSpPr>
              <a:spLocks noEditPoints="1"/>
            </p:cNvSpPr>
            <p:nvPr/>
          </p:nvSpPr>
          <p:spPr bwMode="auto">
            <a:xfrm>
              <a:off x="7102568" y="2201878"/>
              <a:ext cx="20932" cy="20932"/>
            </a:xfrm>
            <a:custGeom>
              <a:avLst/>
              <a:gdLst>
                <a:gd name="T0" fmla="*/ 36 w 40"/>
                <a:gd name="T1" fmla="*/ 19 h 39"/>
                <a:gd name="T2" fmla="*/ 20 w 40"/>
                <a:gd name="T3" fmla="*/ 36 h 39"/>
                <a:gd name="T4" fmla="*/ 4 w 40"/>
                <a:gd name="T5" fmla="*/ 19 h 39"/>
                <a:gd name="T6" fmla="*/ 20 w 40"/>
                <a:gd name="T7" fmla="*/ 3 h 39"/>
                <a:gd name="T8" fmla="*/ 36 w 40"/>
                <a:gd name="T9" fmla="*/ 19 h 39"/>
                <a:gd name="T10" fmla="*/ 0 w 40"/>
                <a:gd name="T11" fmla="*/ 19 h 39"/>
                <a:gd name="T12" fmla="*/ 20 w 40"/>
                <a:gd name="T13" fmla="*/ 39 h 39"/>
                <a:gd name="T14" fmla="*/ 40 w 40"/>
                <a:gd name="T15" fmla="*/ 19 h 39"/>
                <a:gd name="T16" fmla="*/ 20 w 40"/>
                <a:gd name="T17" fmla="*/ 0 h 39"/>
                <a:gd name="T18" fmla="*/ 0 w 40"/>
                <a:gd name="T19" fmla="*/ 19 h 39"/>
                <a:gd name="T20" fmla="*/ 0 w 40"/>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6" y="19"/>
                  </a:moveTo>
                  <a:cubicBezTo>
                    <a:pt x="36" y="29"/>
                    <a:pt x="29" y="36"/>
                    <a:pt x="20" y="36"/>
                  </a:cubicBezTo>
                  <a:cubicBezTo>
                    <a:pt x="11" y="36"/>
                    <a:pt x="4" y="29"/>
                    <a:pt x="4" y="19"/>
                  </a:cubicBezTo>
                  <a:cubicBezTo>
                    <a:pt x="4" y="10"/>
                    <a:pt x="11" y="3"/>
                    <a:pt x="20" y="3"/>
                  </a:cubicBezTo>
                  <a:cubicBezTo>
                    <a:pt x="29" y="3"/>
                    <a:pt x="36" y="10"/>
                    <a:pt x="36" y="19"/>
                  </a:cubicBezTo>
                  <a:close/>
                  <a:moveTo>
                    <a:pt x="0" y="19"/>
                  </a:moveTo>
                  <a:cubicBezTo>
                    <a:pt x="0" y="31"/>
                    <a:pt x="9" y="39"/>
                    <a:pt x="20" y="39"/>
                  </a:cubicBezTo>
                  <a:cubicBezTo>
                    <a:pt x="31" y="39"/>
                    <a:pt x="40" y="31"/>
                    <a:pt x="40" y="19"/>
                  </a:cubicBezTo>
                  <a:cubicBezTo>
                    <a:pt x="40" y="8"/>
                    <a:pt x="31" y="0"/>
                    <a:pt x="20" y="0"/>
                  </a:cubicBezTo>
                  <a:cubicBezTo>
                    <a:pt x="9" y="0"/>
                    <a:pt x="0" y="8"/>
                    <a:pt x="0" y="19"/>
                  </a:cubicBezTo>
                  <a:lnTo>
                    <a:pt x="0"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31">
              <a:extLst>
                <a:ext uri="{FF2B5EF4-FFF2-40B4-BE49-F238E27FC236}">
                  <a16:creationId xmlns:a16="http://schemas.microsoft.com/office/drawing/2014/main" id="{371172FE-0C22-604B-A9A5-24452EEE7C12}"/>
                </a:ext>
              </a:extLst>
            </p:cNvPr>
            <p:cNvSpPr>
              <a:spLocks/>
            </p:cNvSpPr>
            <p:nvPr/>
          </p:nvSpPr>
          <p:spPr bwMode="auto">
            <a:xfrm>
              <a:off x="6813927" y="2090607"/>
              <a:ext cx="116779" cy="132202"/>
            </a:xfrm>
            <a:custGeom>
              <a:avLst/>
              <a:gdLst>
                <a:gd name="T0" fmla="*/ 173 w 221"/>
                <a:gd name="T1" fmla="*/ 250 h 250"/>
                <a:gd name="T2" fmla="*/ 221 w 221"/>
                <a:gd name="T3" fmla="*/ 250 h 250"/>
                <a:gd name="T4" fmla="*/ 192 w 221"/>
                <a:gd name="T5" fmla="*/ 0 h 250"/>
                <a:gd name="T6" fmla="*/ 137 w 221"/>
                <a:gd name="T7" fmla="*/ 0 h 250"/>
                <a:gd name="T8" fmla="*/ 0 w 221"/>
                <a:gd name="T9" fmla="*/ 250 h 250"/>
                <a:gd name="T10" fmla="*/ 52 w 221"/>
                <a:gd name="T11" fmla="*/ 250 h 250"/>
                <a:gd name="T12" fmla="*/ 80 w 221"/>
                <a:gd name="T13" fmla="*/ 200 h 250"/>
                <a:gd name="T14" fmla="*/ 155 w 221"/>
                <a:gd name="T15" fmla="*/ 200 h 250"/>
                <a:gd name="T16" fmla="*/ 163 w 221"/>
                <a:gd name="T17" fmla="*/ 163 h 250"/>
                <a:gd name="T18" fmla="*/ 99 w 221"/>
                <a:gd name="T19" fmla="*/ 163 h 250"/>
                <a:gd name="T20" fmla="*/ 99 w 221"/>
                <a:gd name="T21" fmla="*/ 163 h 250"/>
                <a:gd name="T22" fmla="*/ 154 w 221"/>
                <a:gd name="T23" fmla="*/ 68 h 250"/>
                <a:gd name="T24" fmla="*/ 173 w 221"/>
                <a:gd name="T25" fmla="*/ 250 h 250"/>
                <a:gd name="T26" fmla="*/ 173 w 221"/>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0">
                  <a:moveTo>
                    <a:pt x="173" y="250"/>
                  </a:moveTo>
                  <a:lnTo>
                    <a:pt x="221" y="250"/>
                  </a:lnTo>
                  <a:lnTo>
                    <a:pt x="192" y="0"/>
                  </a:lnTo>
                  <a:lnTo>
                    <a:pt x="137" y="0"/>
                  </a:lnTo>
                  <a:lnTo>
                    <a:pt x="0" y="250"/>
                  </a:lnTo>
                  <a:lnTo>
                    <a:pt x="52" y="250"/>
                  </a:lnTo>
                  <a:cubicBezTo>
                    <a:pt x="52" y="250"/>
                    <a:pt x="79" y="202"/>
                    <a:pt x="80" y="200"/>
                  </a:cubicBezTo>
                  <a:lnTo>
                    <a:pt x="155" y="200"/>
                  </a:lnTo>
                  <a:lnTo>
                    <a:pt x="163" y="163"/>
                  </a:lnTo>
                  <a:lnTo>
                    <a:pt x="99" y="163"/>
                  </a:lnTo>
                  <a:cubicBezTo>
                    <a:pt x="99" y="163"/>
                    <a:pt x="99" y="163"/>
                    <a:pt x="99" y="163"/>
                  </a:cubicBezTo>
                  <a:cubicBezTo>
                    <a:pt x="103" y="155"/>
                    <a:pt x="152" y="70"/>
                    <a:pt x="154" y="68"/>
                  </a:cubicBezTo>
                  <a:cubicBezTo>
                    <a:pt x="154" y="70"/>
                    <a:pt x="173" y="250"/>
                    <a:pt x="173" y="250"/>
                  </a:cubicBezTo>
                  <a:lnTo>
                    <a:pt x="173" y="250"/>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32">
              <a:extLst>
                <a:ext uri="{FF2B5EF4-FFF2-40B4-BE49-F238E27FC236}">
                  <a16:creationId xmlns:a16="http://schemas.microsoft.com/office/drawing/2014/main" id="{C1FC18F9-CF98-2742-B9FB-53C2497FBAE4}"/>
                </a:ext>
              </a:extLst>
            </p:cNvPr>
            <p:cNvSpPr>
              <a:spLocks/>
            </p:cNvSpPr>
            <p:nvPr/>
          </p:nvSpPr>
          <p:spPr bwMode="auto">
            <a:xfrm>
              <a:off x="6942824" y="2090607"/>
              <a:ext cx="56186" cy="132202"/>
            </a:xfrm>
            <a:custGeom>
              <a:avLst/>
              <a:gdLst>
                <a:gd name="T0" fmla="*/ 51 w 51"/>
                <a:gd name="T1" fmla="*/ 0 h 120"/>
                <a:gd name="T2" fmla="*/ 25 w 51"/>
                <a:gd name="T3" fmla="*/ 0 h 120"/>
                <a:gd name="T4" fmla="*/ 0 w 51"/>
                <a:gd name="T5" fmla="*/ 120 h 120"/>
                <a:gd name="T6" fmla="*/ 27 w 51"/>
                <a:gd name="T7" fmla="*/ 120 h 120"/>
                <a:gd name="T8" fmla="*/ 51 w 51"/>
                <a:gd name="T9" fmla="*/ 0 h 120"/>
                <a:gd name="T10" fmla="*/ 51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51" y="0"/>
                  </a:moveTo>
                  <a:lnTo>
                    <a:pt x="25" y="0"/>
                  </a:lnTo>
                  <a:lnTo>
                    <a:pt x="0" y="120"/>
                  </a:lnTo>
                  <a:lnTo>
                    <a:pt x="27" y="120"/>
                  </a:lnTo>
                  <a:lnTo>
                    <a:pt x="51" y="0"/>
                  </a:lnTo>
                  <a:lnTo>
                    <a:pt x="5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633">
              <a:extLst>
                <a:ext uri="{FF2B5EF4-FFF2-40B4-BE49-F238E27FC236}">
                  <a16:creationId xmlns:a16="http://schemas.microsoft.com/office/drawing/2014/main" id="{9D87A316-BDAD-4A46-9F7E-CFD4E88AB275}"/>
                </a:ext>
              </a:extLst>
            </p:cNvPr>
            <p:cNvSpPr>
              <a:spLocks/>
            </p:cNvSpPr>
            <p:nvPr/>
          </p:nvSpPr>
          <p:spPr bwMode="auto">
            <a:xfrm>
              <a:off x="7000112" y="2090607"/>
              <a:ext cx="113474" cy="132202"/>
            </a:xfrm>
            <a:custGeom>
              <a:avLst/>
              <a:gdLst>
                <a:gd name="T0" fmla="*/ 78 w 215"/>
                <a:gd name="T1" fmla="*/ 62 h 250"/>
                <a:gd name="T2" fmla="*/ 100 w 215"/>
                <a:gd name="T3" fmla="*/ 40 h 250"/>
                <a:gd name="T4" fmla="*/ 205 w 215"/>
                <a:gd name="T5" fmla="*/ 40 h 250"/>
                <a:gd name="T6" fmla="*/ 215 w 215"/>
                <a:gd name="T7" fmla="*/ 0 h 250"/>
                <a:gd name="T8" fmla="*/ 87 w 215"/>
                <a:gd name="T9" fmla="*/ 0 h 250"/>
                <a:gd name="T10" fmla="*/ 32 w 215"/>
                <a:gd name="T11" fmla="*/ 66 h 250"/>
                <a:gd name="T12" fmla="*/ 6 w 215"/>
                <a:gd name="T13" fmla="*/ 190 h 250"/>
                <a:gd name="T14" fmla="*/ 57 w 215"/>
                <a:gd name="T15" fmla="*/ 250 h 250"/>
                <a:gd name="T16" fmla="*/ 174 w 215"/>
                <a:gd name="T17" fmla="*/ 250 h 250"/>
                <a:gd name="T18" fmla="*/ 183 w 215"/>
                <a:gd name="T19" fmla="*/ 209 h 250"/>
                <a:gd name="T20" fmla="*/ 75 w 215"/>
                <a:gd name="T21" fmla="*/ 209 h 250"/>
                <a:gd name="T22" fmla="*/ 57 w 215"/>
                <a:gd name="T23" fmla="*/ 180 h 250"/>
                <a:gd name="T24" fmla="*/ 68 w 215"/>
                <a:gd name="T25" fmla="*/ 121 h 250"/>
                <a:gd name="T26" fmla="*/ 68 w 215"/>
                <a:gd name="T27" fmla="*/ 121 h 250"/>
                <a:gd name="T28" fmla="*/ 78 w 215"/>
                <a:gd name="T29" fmla="*/ 62 h 250"/>
                <a:gd name="T30" fmla="*/ 78 w 215"/>
                <a:gd name="T31" fmla="*/ 6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50">
                  <a:moveTo>
                    <a:pt x="78" y="62"/>
                  </a:moveTo>
                  <a:cubicBezTo>
                    <a:pt x="80" y="54"/>
                    <a:pt x="82" y="40"/>
                    <a:pt x="100" y="40"/>
                  </a:cubicBezTo>
                  <a:cubicBezTo>
                    <a:pt x="110" y="40"/>
                    <a:pt x="205" y="40"/>
                    <a:pt x="205" y="40"/>
                  </a:cubicBezTo>
                  <a:lnTo>
                    <a:pt x="215" y="0"/>
                  </a:lnTo>
                  <a:cubicBezTo>
                    <a:pt x="215" y="0"/>
                    <a:pt x="122" y="0"/>
                    <a:pt x="87" y="0"/>
                  </a:cubicBezTo>
                  <a:cubicBezTo>
                    <a:pt x="38" y="0"/>
                    <a:pt x="35" y="50"/>
                    <a:pt x="32" y="66"/>
                  </a:cubicBezTo>
                  <a:cubicBezTo>
                    <a:pt x="28" y="83"/>
                    <a:pt x="7" y="185"/>
                    <a:pt x="6" y="190"/>
                  </a:cubicBezTo>
                  <a:cubicBezTo>
                    <a:pt x="0" y="219"/>
                    <a:pt x="15" y="250"/>
                    <a:pt x="57" y="250"/>
                  </a:cubicBezTo>
                  <a:lnTo>
                    <a:pt x="174" y="250"/>
                  </a:lnTo>
                  <a:lnTo>
                    <a:pt x="183" y="209"/>
                  </a:lnTo>
                  <a:lnTo>
                    <a:pt x="75" y="209"/>
                  </a:lnTo>
                  <a:cubicBezTo>
                    <a:pt x="55" y="209"/>
                    <a:pt x="54" y="197"/>
                    <a:pt x="57" y="180"/>
                  </a:cubicBezTo>
                  <a:lnTo>
                    <a:pt x="68" y="121"/>
                  </a:lnTo>
                  <a:lnTo>
                    <a:pt x="68" y="121"/>
                  </a:lnTo>
                  <a:cubicBezTo>
                    <a:pt x="68" y="121"/>
                    <a:pt x="74" y="85"/>
                    <a:pt x="78" y="62"/>
                  </a:cubicBezTo>
                  <a:lnTo>
                    <a:pt x="78" y="62"/>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634">
              <a:extLst>
                <a:ext uri="{FF2B5EF4-FFF2-40B4-BE49-F238E27FC236}">
                  <a16:creationId xmlns:a16="http://schemas.microsoft.com/office/drawing/2014/main" id="{78435635-9A80-1C46-BF9D-45112E25F2F4}"/>
                </a:ext>
              </a:extLst>
            </p:cNvPr>
            <p:cNvSpPr>
              <a:spLocks/>
            </p:cNvSpPr>
            <p:nvPr/>
          </p:nvSpPr>
          <p:spPr bwMode="auto">
            <a:xfrm>
              <a:off x="6710369" y="2087303"/>
              <a:ext cx="117881" cy="135507"/>
            </a:xfrm>
            <a:custGeom>
              <a:avLst/>
              <a:gdLst>
                <a:gd name="T0" fmla="*/ 88 w 223"/>
                <a:gd name="T1" fmla="*/ 68 h 255"/>
                <a:gd name="T2" fmla="*/ 113 w 223"/>
                <a:gd name="T3" fmla="*/ 45 h 255"/>
                <a:gd name="T4" fmla="*/ 214 w 223"/>
                <a:gd name="T5" fmla="*/ 45 h 255"/>
                <a:gd name="T6" fmla="*/ 223 w 223"/>
                <a:gd name="T7" fmla="*/ 5 h 255"/>
                <a:gd name="T8" fmla="*/ 102 w 223"/>
                <a:gd name="T9" fmla="*/ 5 h 255"/>
                <a:gd name="T10" fmla="*/ 42 w 223"/>
                <a:gd name="T11" fmla="*/ 64 h 255"/>
                <a:gd name="T12" fmla="*/ 35 w 223"/>
                <a:gd name="T13" fmla="*/ 114 h 255"/>
                <a:gd name="T14" fmla="*/ 69 w 223"/>
                <a:gd name="T15" fmla="*/ 143 h 255"/>
                <a:gd name="T16" fmla="*/ 142 w 223"/>
                <a:gd name="T17" fmla="*/ 143 h 255"/>
                <a:gd name="T18" fmla="*/ 155 w 223"/>
                <a:gd name="T19" fmla="*/ 152 h 255"/>
                <a:gd name="T20" fmla="*/ 145 w 223"/>
                <a:gd name="T21" fmla="*/ 203 h 255"/>
                <a:gd name="T22" fmla="*/ 113 w 223"/>
                <a:gd name="T23" fmla="*/ 214 h 255"/>
                <a:gd name="T24" fmla="*/ 9 w 223"/>
                <a:gd name="T25" fmla="*/ 214 h 255"/>
                <a:gd name="T26" fmla="*/ 0 w 223"/>
                <a:gd name="T27" fmla="*/ 255 h 255"/>
                <a:gd name="T28" fmla="*/ 131 w 223"/>
                <a:gd name="T29" fmla="*/ 255 h 255"/>
                <a:gd name="T30" fmla="*/ 191 w 223"/>
                <a:gd name="T31" fmla="*/ 217 h 255"/>
                <a:gd name="T32" fmla="*/ 205 w 223"/>
                <a:gd name="T33" fmla="*/ 147 h 255"/>
                <a:gd name="T34" fmla="*/ 164 w 223"/>
                <a:gd name="T35" fmla="*/ 100 h 255"/>
                <a:gd name="T36" fmla="*/ 100 w 223"/>
                <a:gd name="T37" fmla="*/ 100 h 255"/>
                <a:gd name="T38" fmla="*/ 85 w 223"/>
                <a:gd name="T39" fmla="*/ 90 h 255"/>
                <a:gd name="T40" fmla="*/ 88 w 223"/>
                <a:gd name="T41" fmla="*/ 68 h 255"/>
                <a:gd name="T42" fmla="*/ 88 w 223"/>
                <a:gd name="T43"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55">
                  <a:moveTo>
                    <a:pt x="88" y="68"/>
                  </a:moveTo>
                  <a:cubicBezTo>
                    <a:pt x="92" y="51"/>
                    <a:pt x="90" y="45"/>
                    <a:pt x="113" y="45"/>
                  </a:cubicBezTo>
                  <a:cubicBezTo>
                    <a:pt x="145" y="45"/>
                    <a:pt x="214" y="45"/>
                    <a:pt x="214" y="45"/>
                  </a:cubicBezTo>
                  <a:lnTo>
                    <a:pt x="223" y="5"/>
                  </a:lnTo>
                  <a:cubicBezTo>
                    <a:pt x="223" y="5"/>
                    <a:pt x="148" y="5"/>
                    <a:pt x="102" y="5"/>
                  </a:cubicBezTo>
                  <a:cubicBezTo>
                    <a:pt x="86" y="5"/>
                    <a:pt x="51" y="0"/>
                    <a:pt x="42" y="64"/>
                  </a:cubicBezTo>
                  <a:cubicBezTo>
                    <a:pt x="38" y="92"/>
                    <a:pt x="35" y="105"/>
                    <a:pt x="35" y="114"/>
                  </a:cubicBezTo>
                  <a:cubicBezTo>
                    <a:pt x="33" y="137"/>
                    <a:pt x="53" y="143"/>
                    <a:pt x="69" y="143"/>
                  </a:cubicBezTo>
                  <a:cubicBezTo>
                    <a:pt x="92" y="143"/>
                    <a:pt x="142" y="143"/>
                    <a:pt x="142" y="143"/>
                  </a:cubicBezTo>
                  <a:cubicBezTo>
                    <a:pt x="153" y="143"/>
                    <a:pt x="157" y="143"/>
                    <a:pt x="155" y="152"/>
                  </a:cubicBezTo>
                  <a:cubicBezTo>
                    <a:pt x="153" y="166"/>
                    <a:pt x="147" y="194"/>
                    <a:pt x="145" y="203"/>
                  </a:cubicBezTo>
                  <a:cubicBezTo>
                    <a:pt x="143" y="216"/>
                    <a:pt x="127" y="214"/>
                    <a:pt x="113" y="214"/>
                  </a:cubicBezTo>
                  <a:lnTo>
                    <a:pt x="9" y="214"/>
                  </a:lnTo>
                  <a:lnTo>
                    <a:pt x="0" y="255"/>
                  </a:lnTo>
                  <a:lnTo>
                    <a:pt x="131" y="255"/>
                  </a:lnTo>
                  <a:cubicBezTo>
                    <a:pt x="158" y="255"/>
                    <a:pt x="184" y="245"/>
                    <a:pt x="191" y="217"/>
                  </a:cubicBezTo>
                  <a:cubicBezTo>
                    <a:pt x="198" y="189"/>
                    <a:pt x="201" y="169"/>
                    <a:pt x="205" y="147"/>
                  </a:cubicBezTo>
                  <a:cubicBezTo>
                    <a:pt x="210" y="120"/>
                    <a:pt x="194" y="100"/>
                    <a:pt x="164" y="100"/>
                  </a:cubicBezTo>
                  <a:lnTo>
                    <a:pt x="100" y="100"/>
                  </a:lnTo>
                  <a:cubicBezTo>
                    <a:pt x="94" y="100"/>
                    <a:pt x="82" y="102"/>
                    <a:pt x="85" y="90"/>
                  </a:cubicBezTo>
                  <a:cubicBezTo>
                    <a:pt x="85" y="85"/>
                    <a:pt x="86" y="79"/>
                    <a:pt x="88" y="68"/>
                  </a:cubicBezTo>
                  <a:lnTo>
                    <a:pt x="88" y="6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62518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A149AEB-F858-BF4E-973B-8CE2E7711543}"/>
              </a:ext>
            </a:extLst>
          </p:cNvPr>
          <p:cNvSpPr/>
          <p:nvPr userDrawn="1"/>
        </p:nvSpPr>
        <p:spPr>
          <a:xfrm>
            <a:off x="1092095" y="0"/>
            <a:ext cx="805190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65323F7-6DA6-594C-92C7-1523A510B9DE}"/>
              </a:ext>
            </a:extLst>
          </p:cNvPr>
          <p:cNvSpPr>
            <a:spLocks noGrp="1"/>
          </p:cNvSpPr>
          <p:nvPr>
            <p:ph type="title" hasCustomPrompt="1"/>
          </p:nvPr>
        </p:nvSpPr>
        <p:spPr>
          <a:xfrm>
            <a:off x="1461372" y="1123950"/>
            <a:ext cx="7377827" cy="2590799"/>
          </a:xfrm>
          <a:prstGeom prst="rect">
            <a:avLst/>
          </a:prstGeom>
        </p:spPr>
        <p:txBody>
          <a:bodyPr lIns="0" tIns="0" rIns="0" anchor="ctr"/>
          <a:lstStyle>
            <a:lvl1pPr algn="l">
              <a:lnSpc>
                <a:spcPts val="4240"/>
              </a:lnSpc>
              <a:defRPr sz="4200">
                <a:solidFill>
                  <a:schemeClr val="bg1"/>
                </a:solidFill>
              </a:defRPr>
            </a:lvl1pPr>
          </a:lstStyle>
          <a:p>
            <a:r>
              <a:rPr lang="en-US" dirty="0"/>
              <a:t>1. Section Divider Title</a:t>
            </a:r>
          </a:p>
        </p:txBody>
      </p:sp>
      <p:grpSp>
        <p:nvGrpSpPr>
          <p:cNvPr id="40" name="Group 39">
            <a:extLst>
              <a:ext uri="{FF2B5EF4-FFF2-40B4-BE49-F238E27FC236}">
                <a16:creationId xmlns:a16="http://schemas.microsoft.com/office/drawing/2014/main" id="{134EBA52-3034-9449-9D27-F537E55061D7}"/>
              </a:ext>
            </a:extLst>
          </p:cNvPr>
          <p:cNvGrpSpPr/>
          <p:nvPr userDrawn="1"/>
        </p:nvGrpSpPr>
        <p:grpSpPr>
          <a:xfrm>
            <a:off x="342900" y="4889985"/>
            <a:ext cx="482515" cy="158265"/>
            <a:chOff x="6710369" y="2087303"/>
            <a:chExt cx="413131" cy="135507"/>
          </a:xfrm>
        </p:grpSpPr>
        <p:sp>
          <p:nvSpPr>
            <p:cNvPr id="41" name="Freeform 629">
              <a:extLst>
                <a:ext uri="{FF2B5EF4-FFF2-40B4-BE49-F238E27FC236}">
                  <a16:creationId xmlns:a16="http://schemas.microsoft.com/office/drawing/2014/main" id="{A762FAE7-02AC-114C-A713-897B612A5D8B}"/>
                </a:ext>
              </a:extLst>
            </p:cNvPr>
            <p:cNvSpPr>
              <a:spLocks noEditPoints="1"/>
            </p:cNvSpPr>
            <p:nvPr/>
          </p:nvSpPr>
          <p:spPr bwMode="auto">
            <a:xfrm>
              <a:off x="7108077" y="2206285"/>
              <a:ext cx="9916" cy="12119"/>
            </a:xfrm>
            <a:custGeom>
              <a:avLst/>
              <a:gdLst>
                <a:gd name="T0" fmla="*/ 4 w 17"/>
                <a:gd name="T1" fmla="*/ 3 h 23"/>
                <a:gd name="T2" fmla="*/ 8 w 17"/>
                <a:gd name="T3" fmla="*/ 3 h 23"/>
                <a:gd name="T4" fmla="*/ 13 w 17"/>
                <a:gd name="T5" fmla="*/ 6 h 23"/>
                <a:gd name="T6" fmla="*/ 8 w 17"/>
                <a:gd name="T7" fmla="*/ 10 h 23"/>
                <a:gd name="T8" fmla="*/ 4 w 17"/>
                <a:gd name="T9" fmla="*/ 10 h 23"/>
                <a:gd name="T10" fmla="*/ 4 w 17"/>
                <a:gd name="T11" fmla="*/ 3 h 23"/>
                <a:gd name="T12" fmla="*/ 0 w 17"/>
                <a:gd name="T13" fmla="*/ 23 h 23"/>
                <a:gd name="T14" fmla="*/ 4 w 17"/>
                <a:gd name="T15" fmla="*/ 23 h 23"/>
                <a:gd name="T16" fmla="*/ 4 w 17"/>
                <a:gd name="T17" fmla="*/ 13 h 23"/>
                <a:gd name="T18" fmla="*/ 8 w 17"/>
                <a:gd name="T19" fmla="*/ 13 h 23"/>
                <a:gd name="T20" fmla="*/ 14 w 17"/>
                <a:gd name="T21" fmla="*/ 23 h 23"/>
                <a:gd name="T22" fmla="*/ 17 w 17"/>
                <a:gd name="T23" fmla="*/ 23 h 23"/>
                <a:gd name="T24" fmla="*/ 11 w 17"/>
                <a:gd name="T25" fmla="*/ 13 h 23"/>
                <a:gd name="T26" fmla="*/ 17 w 17"/>
                <a:gd name="T27" fmla="*/ 7 h 23"/>
                <a:gd name="T28" fmla="*/ 9 w 17"/>
                <a:gd name="T29" fmla="*/ 0 h 23"/>
                <a:gd name="T30" fmla="*/ 0 w 17"/>
                <a:gd name="T31" fmla="*/ 0 h 23"/>
                <a:gd name="T32" fmla="*/ 0 w 17"/>
                <a:gd name="T33" fmla="*/ 23 h 23"/>
                <a:gd name="T34" fmla="*/ 0 w 17"/>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3">
                  <a:moveTo>
                    <a:pt x="4" y="3"/>
                  </a:moveTo>
                  <a:lnTo>
                    <a:pt x="8" y="3"/>
                  </a:lnTo>
                  <a:cubicBezTo>
                    <a:pt x="11" y="3"/>
                    <a:pt x="13" y="4"/>
                    <a:pt x="13" y="6"/>
                  </a:cubicBezTo>
                  <a:cubicBezTo>
                    <a:pt x="13" y="10"/>
                    <a:pt x="11" y="10"/>
                    <a:pt x="8" y="10"/>
                  </a:cubicBezTo>
                  <a:lnTo>
                    <a:pt x="4" y="10"/>
                  </a:lnTo>
                  <a:lnTo>
                    <a:pt x="4" y="3"/>
                  </a:lnTo>
                  <a:close/>
                  <a:moveTo>
                    <a:pt x="0" y="23"/>
                  </a:moveTo>
                  <a:lnTo>
                    <a:pt x="4" y="23"/>
                  </a:lnTo>
                  <a:lnTo>
                    <a:pt x="4" y="13"/>
                  </a:lnTo>
                  <a:lnTo>
                    <a:pt x="8" y="13"/>
                  </a:lnTo>
                  <a:lnTo>
                    <a:pt x="14" y="23"/>
                  </a:lnTo>
                  <a:lnTo>
                    <a:pt x="17" y="23"/>
                  </a:lnTo>
                  <a:lnTo>
                    <a:pt x="11" y="13"/>
                  </a:lnTo>
                  <a:cubicBezTo>
                    <a:pt x="14" y="12"/>
                    <a:pt x="17" y="11"/>
                    <a:pt x="17" y="7"/>
                  </a:cubicBezTo>
                  <a:cubicBezTo>
                    <a:pt x="17" y="2"/>
                    <a:pt x="14" y="0"/>
                    <a:pt x="9" y="0"/>
                  </a:cubicBezTo>
                  <a:lnTo>
                    <a:pt x="0" y="0"/>
                  </a:lnTo>
                  <a:lnTo>
                    <a:pt x="0" y="23"/>
                  </a:lnTo>
                  <a:lnTo>
                    <a:pt x="0" y="23"/>
                  </a:lnTo>
                  <a:close/>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30">
              <a:extLst>
                <a:ext uri="{FF2B5EF4-FFF2-40B4-BE49-F238E27FC236}">
                  <a16:creationId xmlns:a16="http://schemas.microsoft.com/office/drawing/2014/main" id="{B20002F1-A144-564E-800D-734BE9808995}"/>
                </a:ext>
              </a:extLst>
            </p:cNvPr>
            <p:cNvSpPr>
              <a:spLocks noEditPoints="1"/>
            </p:cNvSpPr>
            <p:nvPr/>
          </p:nvSpPr>
          <p:spPr bwMode="auto">
            <a:xfrm>
              <a:off x="7102568" y="2201878"/>
              <a:ext cx="20932" cy="20932"/>
            </a:xfrm>
            <a:custGeom>
              <a:avLst/>
              <a:gdLst>
                <a:gd name="T0" fmla="*/ 36 w 40"/>
                <a:gd name="T1" fmla="*/ 19 h 39"/>
                <a:gd name="T2" fmla="*/ 20 w 40"/>
                <a:gd name="T3" fmla="*/ 36 h 39"/>
                <a:gd name="T4" fmla="*/ 4 w 40"/>
                <a:gd name="T5" fmla="*/ 19 h 39"/>
                <a:gd name="T6" fmla="*/ 20 w 40"/>
                <a:gd name="T7" fmla="*/ 3 h 39"/>
                <a:gd name="T8" fmla="*/ 36 w 40"/>
                <a:gd name="T9" fmla="*/ 19 h 39"/>
                <a:gd name="T10" fmla="*/ 0 w 40"/>
                <a:gd name="T11" fmla="*/ 19 h 39"/>
                <a:gd name="T12" fmla="*/ 20 w 40"/>
                <a:gd name="T13" fmla="*/ 39 h 39"/>
                <a:gd name="T14" fmla="*/ 40 w 40"/>
                <a:gd name="T15" fmla="*/ 19 h 39"/>
                <a:gd name="T16" fmla="*/ 20 w 40"/>
                <a:gd name="T17" fmla="*/ 0 h 39"/>
                <a:gd name="T18" fmla="*/ 0 w 40"/>
                <a:gd name="T19" fmla="*/ 19 h 39"/>
                <a:gd name="T20" fmla="*/ 0 w 40"/>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6" y="19"/>
                  </a:moveTo>
                  <a:cubicBezTo>
                    <a:pt x="36" y="29"/>
                    <a:pt x="29" y="36"/>
                    <a:pt x="20" y="36"/>
                  </a:cubicBezTo>
                  <a:cubicBezTo>
                    <a:pt x="11" y="36"/>
                    <a:pt x="4" y="29"/>
                    <a:pt x="4" y="19"/>
                  </a:cubicBezTo>
                  <a:cubicBezTo>
                    <a:pt x="4" y="10"/>
                    <a:pt x="11" y="3"/>
                    <a:pt x="20" y="3"/>
                  </a:cubicBezTo>
                  <a:cubicBezTo>
                    <a:pt x="29" y="3"/>
                    <a:pt x="36" y="10"/>
                    <a:pt x="36" y="19"/>
                  </a:cubicBezTo>
                  <a:close/>
                  <a:moveTo>
                    <a:pt x="0" y="19"/>
                  </a:moveTo>
                  <a:cubicBezTo>
                    <a:pt x="0" y="31"/>
                    <a:pt x="9" y="39"/>
                    <a:pt x="20" y="39"/>
                  </a:cubicBezTo>
                  <a:cubicBezTo>
                    <a:pt x="31" y="39"/>
                    <a:pt x="40" y="31"/>
                    <a:pt x="40" y="19"/>
                  </a:cubicBezTo>
                  <a:cubicBezTo>
                    <a:pt x="40" y="8"/>
                    <a:pt x="31" y="0"/>
                    <a:pt x="20" y="0"/>
                  </a:cubicBezTo>
                  <a:cubicBezTo>
                    <a:pt x="9" y="0"/>
                    <a:pt x="0" y="8"/>
                    <a:pt x="0" y="19"/>
                  </a:cubicBezTo>
                  <a:lnTo>
                    <a:pt x="0" y="19"/>
                  </a:lnTo>
                  <a:close/>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31">
              <a:extLst>
                <a:ext uri="{FF2B5EF4-FFF2-40B4-BE49-F238E27FC236}">
                  <a16:creationId xmlns:a16="http://schemas.microsoft.com/office/drawing/2014/main" id="{5F095634-D265-C24C-BAF6-796250C43F61}"/>
                </a:ext>
              </a:extLst>
            </p:cNvPr>
            <p:cNvSpPr>
              <a:spLocks/>
            </p:cNvSpPr>
            <p:nvPr/>
          </p:nvSpPr>
          <p:spPr bwMode="auto">
            <a:xfrm>
              <a:off x="6813927" y="2090607"/>
              <a:ext cx="116779" cy="132202"/>
            </a:xfrm>
            <a:custGeom>
              <a:avLst/>
              <a:gdLst>
                <a:gd name="T0" fmla="*/ 173 w 221"/>
                <a:gd name="T1" fmla="*/ 250 h 250"/>
                <a:gd name="T2" fmla="*/ 221 w 221"/>
                <a:gd name="T3" fmla="*/ 250 h 250"/>
                <a:gd name="T4" fmla="*/ 192 w 221"/>
                <a:gd name="T5" fmla="*/ 0 h 250"/>
                <a:gd name="T6" fmla="*/ 137 w 221"/>
                <a:gd name="T7" fmla="*/ 0 h 250"/>
                <a:gd name="T8" fmla="*/ 0 w 221"/>
                <a:gd name="T9" fmla="*/ 250 h 250"/>
                <a:gd name="T10" fmla="*/ 52 w 221"/>
                <a:gd name="T11" fmla="*/ 250 h 250"/>
                <a:gd name="T12" fmla="*/ 80 w 221"/>
                <a:gd name="T13" fmla="*/ 200 h 250"/>
                <a:gd name="T14" fmla="*/ 155 w 221"/>
                <a:gd name="T15" fmla="*/ 200 h 250"/>
                <a:gd name="T16" fmla="*/ 163 w 221"/>
                <a:gd name="T17" fmla="*/ 163 h 250"/>
                <a:gd name="T18" fmla="*/ 99 w 221"/>
                <a:gd name="T19" fmla="*/ 163 h 250"/>
                <a:gd name="T20" fmla="*/ 99 w 221"/>
                <a:gd name="T21" fmla="*/ 163 h 250"/>
                <a:gd name="T22" fmla="*/ 154 w 221"/>
                <a:gd name="T23" fmla="*/ 68 h 250"/>
                <a:gd name="T24" fmla="*/ 173 w 221"/>
                <a:gd name="T25" fmla="*/ 250 h 250"/>
                <a:gd name="T26" fmla="*/ 173 w 221"/>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0">
                  <a:moveTo>
                    <a:pt x="173" y="250"/>
                  </a:moveTo>
                  <a:lnTo>
                    <a:pt x="221" y="250"/>
                  </a:lnTo>
                  <a:lnTo>
                    <a:pt x="192" y="0"/>
                  </a:lnTo>
                  <a:lnTo>
                    <a:pt x="137" y="0"/>
                  </a:lnTo>
                  <a:lnTo>
                    <a:pt x="0" y="250"/>
                  </a:lnTo>
                  <a:lnTo>
                    <a:pt x="52" y="250"/>
                  </a:lnTo>
                  <a:cubicBezTo>
                    <a:pt x="52" y="250"/>
                    <a:pt x="79" y="202"/>
                    <a:pt x="80" y="200"/>
                  </a:cubicBezTo>
                  <a:lnTo>
                    <a:pt x="155" y="200"/>
                  </a:lnTo>
                  <a:lnTo>
                    <a:pt x="163" y="163"/>
                  </a:lnTo>
                  <a:lnTo>
                    <a:pt x="99" y="163"/>
                  </a:lnTo>
                  <a:cubicBezTo>
                    <a:pt x="99" y="163"/>
                    <a:pt x="99" y="163"/>
                    <a:pt x="99" y="163"/>
                  </a:cubicBezTo>
                  <a:cubicBezTo>
                    <a:pt x="103" y="155"/>
                    <a:pt x="152" y="70"/>
                    <a:pt x="154" y="68"/>
                  </a:cubicBezTo>
                  <a:cubicBezTo>
                    <a:pt x="154" y="70"/>
                    <a:pt x="173" y="250"/>
                    <a:pt x="173" y="250"/>
                  </a:cubicBezTo>
                  <a:lnTo>
                    <a:pt x="173" y="250"/>
                  </a:lnTo>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32">
              <a:extLst>
                <a:ext uri="{FF2B5EF4-FFF2-40B4-BE49-F238E27FC236}">
                  <a16:creationId xmlns:a16="http://schemas.microsoft.com/office/drawing/2014/main" id="{94D98733-E809-6445-9C5B-A0AC8492CC79}"/>
                </a:ext>
              </a:extLst>
            </p:cNvPr>
            <p:cNvSpPr>
              <a:spLocks/>
            </p:cNvSpPr>
            <p:nvPr/>
          </p:nvSpPr>
          <p:spPr bwMode="auto">
            <a:xfrm>
              <a:off x="6942824" y="2090607"/>
              <a:ext cx="56186" cy="132202"/>
            </a:xfrm>
            <a:custGeom>
              <a:avLst/>
              <a:gdLst>
                <a:gd name="T0" fmla="*/ 51 w 51"/>
                <a:gd name="T1" fmla="*/ 0 h 120"/>
                <a:gd name="T2" fmla="*/ 25 w 51"/>
                <a:gd name="T3" fmla="*/ 0 h 120"/>
                <a:gd name="T4" fmla="*/ 0 w 51"/>
                <a:gd name="T5" fmla="*/ 120 h 120"/>
                <a:gd name="T6" fmla="*/ 27 w 51"/>
                <a:gd name="T7" fmla="*/ 120 h 120"/>
                <a:gd name="T8" fmla="*/ 51 w 51"/>
                <a:gd name="T9" fmla="*/ 0 h 120"/>
                <a:gd name="T10" fmla="*/ 51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51" y="0"/>
                  </a:moveTo>
                  <a:lnTo>
                    <a:pt x="25" y="0"/>
                  </a:lnTo>
                  <a:lnTo>
                    <a:pt x="0" y="120"/>
                  </a:lnTo>
                  <a:lnTo>
                    <a:pt x="27" y="120"/>
                  </a:lnTo>
                  <a:lnTo>
                    <a:pt x="51" y="0"/>
                  </a:lnTo>
                  <a:lnTo>
                    <a:pt x="51" y="0"/>
                  </a:lnTo>
                  <a:close/>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633">
              <a:extLst>
                <a:ext uri="{FF2B5EF4-FFF2-40B4-BE49-F238E27FC236}">
                  <a16:creationId xmlns:a16="http://schemas.microsoft.com/office/drawing/2014/main" id="{814D973D-5CAB-4C4B-AC54-1985D7F87A5C}"/>
                </a:ext>
              </a:extLst>
            </p:cNvPr>
            <p:cNvSpPr>
              <a:spLocks/>
            </p:cNvSpPr>
            <p:nvPr/>
          </p:nvSpPr>
          <p:spPr bwMode="auto">
            <a:xfrm>
              <a:off x="7000112" y="2090607"/>
              <a:ext cx="113474" cy="132202"/>
            </a:xfrm>
            <a:custGeom>
              <a:avLst/>
              <a:gdLst>
                <a:gd name="T0" fmla="*/ 78 w 215"/>
                <a:gd name="T1" fmla="*/ 62 h 250"/>
                <a:gd name="T2" fmla="*/ 100 w 215"/>
                <a:gd name="T3" fmla="*/ 40 h 250"/>
                <a:gd name="T4" fmla="*/ 205 w 215"/>
                <a:gd name="T5" fmla="*/ 40 h 250"/>
                <a:gd name="T6" fmla="*/ 215 w 215"/>
                <a:gd name="T7" fmla="*/ 0 h 250"/>
                <a:gd name="T8" fmla="*/ 87 w 215"/>
                <a:gd name="T9" fmla="*/ 0 h 250"/>
                <a:gd name="T10" fmla="*/ 32 w 215"/>
                <a:gd name="T11" fmla="*/ 66 h 250"/>
                <a:gd name="T12" fmla="*/ 6 w 215"/>
                <a:gd name="T13" fmla="*/ 190 h 250"/>
                <a:gd name="T14" fmla="*/ 57 w 215"/>
                <a:gd name="T15" fmla="*/ 250 h 250"/>
                <a:gd name="T16" fmla="*/ 174 w 215"/>
                <a:gd name="T17" fmla="*/ 250 h 250"/>
                <a:gd name="T18" fmla="*/ 183 w 215"/>
                <a:gd name="T19" fmla="*/ 209 h 250"/>
                <a:gd name="T20" fmla="*/ 75 w 215"/>
                <a:gd name="T21" fmla="*/ 209 h 250"/>
                <a:gd name="T22" fmla="*/ 57 w 215"/>
                <a:gd name="T23" fmla="*/ 180 h 250"/>
                <a:gd name="T24" fmla="*/ 68 w 215"/>
                <a:gd name="T25" fmla="*/ 121 h 250"/>
                <a:gd name="T26" fmla="*/ 68 w 215"/>
                <a:gd name="T27" fmla="*/ 121 h 250"/>
                <a:gd name="T28" fmla="*/ 78 w 215"/>
                <a:gd name="T29" fmla="*/ 62 h 250"/>
                <a:gd name="T30" fmla="*/ 78 w 215"/>
                <a:gd name="T31" fmla="*/ 6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50">
                  <a:moveTo>
                    <a:pt x="78" y="62"/>
                  </a:moveTo>
                  <a:cubicBezTo>
                    <a:pt x="80" y="54"/>
                    <a:pt x="82" y="40"/>
                    <a:pt x="100" y="40"/>
                  </a:cubicBezTo>
                  <a:cubicBezTo>
                    <a:pt x="110" y="40"/>
                    <a:pt x="205" y="40"/>
                    <a:pt x="205" y="40"/>
                  </a:cubicBezTo>
                  <a:lnTo>
                    <a:pt x="215" y="0"/>
                  </a:lnTo>
                  <a:cubicBezTo>
                    <a:pt x="215" y="0"/>
                    <a:pt x="122" y="0"/>
                    <a:pt x="87" y="0"/>
                  </a:cubicBezTo>
                  <a:cubicBezTo>
                    <a:pt x="38" y="0"/>
                    <a:pt x="35" y="50"/>
                    <a:pt x="32" y="66"/>
                  </a:cubicBezTo>
                  <a:cubicBezTo>
                    <a:pt x="28" y="83"/>
                    <a:pt x="7" y="185"/>
                    <a:pt x="6" y="190"/>
                  </a:cubicBezTo>
                  <a:cubicBezTo>
                    <a:pt x="0" y="219"/>
                    <a:pt x="15" y="250"/>
                    <a:pt x="57" y="250"/>
                  </a:cubicBezTo>
                  <a:lnTo>
                    <a:pt x="174" y="250"/>
                  </a:lnTo>
                  <a:lnTo>
                    <a:pt x="183" y="209"/>
                  </a:lnTo>
                  <a:lnTo>
                    <a:pt x="75" y="209"/>
                  </a:lnTo>
                  <a:cubicBezTo>
                    <a:pt x="55" y="209"/>
                    <a:pt x="54" y="197"/>
                    <a:pt x="57" y="180"/>
                  </a:cubicBezTo>
                  <a:lnTo>
                    <a:pt x="68" y="121"/>
                  </a:lnTo>
                  <a:lnTo>
                    <a:pt x="68" y="121"/>
                  </a:lnTo>
                  <a:cubicBezTo>
                    <a:pt x="68" y="121"/>
                    <a:pt x="74" y="85"/>
                    <a:pt x="78" y="62"/>
                  </a:cubicBezTo>
                  <a:lnTo>
                    <a:pt x="78" y="62"/>
                  </a:lnTo>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634">
              <a:extLst>
                <a:ext uri="{FF2B5EF4-FFF2-40B4-BE49-F238E27FC236}">
                  <a16:creationId xmlns:a16="http://schemas.microsoft.com/office/drawing/2014/main" id="{C035E1DD-6ABE-7E46-A767-472E48CC8378}"/>
                </a:ext>
              </a:extLst>
            </p:cNvPr>
            <p:cNvSpPr>
              <a:spLocks/>
            </p:cNvSpPr>
            <p:nvPr/>
          </p:nvSpPr>
          <p:spPr bwMode="auto">
            <a:xfrm>
              <a:off x="6710369" y="2087303"/>
              <a:ext cx="117881" cy="135507"/>
            </a:xfrm>
            <a:custGeom>
              <a:avLst/>
              <a:gdLst>
                <a:gd name="T0" fmla="*/ 88 w 223"/>
                <a:gd name="T1" fmla="*/ 68 h 255"/>
                <a:gd name="T2" fmla="*/ 113 w 223"/>
                <a:gd name="T3" fmla="*/ 45 h 255"/>
                <a:gd name="T4" fmla="*/ 214 w 223"/>
                <a:gd name="T5" fmla="*/ 45 h 255"/>
                <a:gd name="T6" fmla="*/ 223 w 223"/>
                <a:gd name="T7" fmla="*/ 5 h 255"/>
                <a:gd name="T8" fmla="*/ 102 w 223"/>
                <a:gd name="T9" fmla="*/ 5 h 255"/>
                <a:gd name="T10" fmla="*/ 42 w 223"/>
                <a:gd name="T11" fmla="*/ 64 h 255"/>
                <a:gd name="T12" fmla="*/ 35 w 223"/>
                <a:gd name="T13" fmla="*/ 114 h 255"/>
                <a:gd name="T14" fmla="*/ 69 w 223"/>
                <a:gd name="T15" fmla="*/ 143 h 255"/>
                <a:gd name="T16" fmla="*/ 142 w 223"/>
                <a:gd name="T17" fmla="*/ 143 h 255"/>
                <a:gd name="T18" fmla="*/ 155 w 223"/>
                <a:gd name="T19" fmla="*/ 152 h 255"/>
                <a:gd name="T20" fmla="*/ 145 w 223"/>
                <a:gd name="T21" fmla="*/ 203 h 255"/>
                <a:gd name="T22" fmla="*/ 113 w 223"/>
                <a:gd name="T23" fmla="*/ 214 h 255"/>
                <a:gd name="T24" fmla="*/ 9 w 223"/>
                <a:gd name="T25" fmla="*/ 214 h 255"/>
                <a:gd name="T26" fmla="*/ 0 w 223"/>
                <a:gd name="T27" fmla="*/ 255 h 255"/>
                <a:gd name="T28" fmla="*/ 131 w 223"/>
                <a:gd name="T29" fmla="*/ 255 h 255"/>
                <a:gd name="T30" fmla="*/ 191 w 223"/>
                <a:gd name="T31" fmla="*/ 217 h 255"/>
                <a:gd name="T32" fmla="*/ 205 w 223"/>
                <a:gd name="T33" fmla="*/ 147 h 255"/>
                <a:gd name="T34" fmla="*/ 164 w 223"/>
                <a:gd name="T35" fmla="*/ 100 h 255"/>
                <a:gd name="T36" fmla="*/ 100 w 223"/>
                <a:gd name="T37" fmla="*/ 100 h 255"/>
                <a:gd name="T38" fmla="*/ 85 w 223"/>
                <a:gd name="T39" fmla="*/ 90 h 255"/>
                <a:gd name="T40" fmla="*/ 88 w 223"/>
                <a:gd name="T41" fmla="*/ 68 h 255"/>
                <a:gd name="T42" fmla="*/ 88 w 223"/>
                <a:gd name="T43"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55">
                  <a:moveTo>
                    <a:pt x="88" y="68"/>
                  </a:moveTo>
                  <a:cubicBezTo>
                    <a:pt x="92" y="51"/>
                    <a:pt x="90" y="45"/>
                    <a:pt x="113" y="45"/>
                  </a:cubicBezTo>
                  <a:cubicBezTo>
                    <a:pt x="145" y="45"/>
                    <a:pt x="214" y="45"/>
                    <a:pt x="214" y="45"/>
                  </a:cubicBezTo>
                  <a:lnTo>
                    <a:pt x="223" y="5"/>
                  </a:lnTo>
                  <a:cubicBezTo>
                    <a:pt x="223" y="5"/>
                    <a:pt x="148" y="5"/>
                    <a:pt x="102" y="5"/>
                  </a:cubicBezTo>
                  <a:cubicBezTo>
                    <a:pt x="86" y="5"/>
                    <a:pt x="51" y="0"/>
                    <a:pt x="42" y="64"/>
                  </a:cubicBezTo>
                  <a:cubicBezTo>
                    <a:pt x="38" y="92"/>
                    <a:pt x="35" y="105"/>
                    <a:pt x="35" y="114"/>
                  </a:cubicBezTo>
                  <a:cubicBezTo>
                    <a:pt x="33" y="137"/>
                    <a:pt x="53" y="143"/>
                    <a:pt x="69" y="143"/>
                  </a:cubicBezTo>
                  <a:cubicBezTo>
                    <a:pt x="92" y="143"/>
                    <a:pt x="142" y="143"/>
                    <a:pt x="142" y="143"/>
                  </a:cubicBezTo>
                  <a:cubicBezTo>
                    <a:pt x="153" y="143"/>
                    <a:pt x="157" y="143"/>
                    <a:pt x="155" y="152"/>
                  </a:cubicBezTo>
                  <a:cubicBezTo>
                    <a:pt x="153" y="166"/>
                    <a:pt x="147" y="194"/>
                    <a:pt x="145" y="203"/>
                  </a:cubicBezTo>
                  <a:cubicBezTo>
                    <a:pt x="143" y="216"/>
                    <a:pt x="127" y="214"/>
                    <a:pt x="113" y="214"/>
                  </a:cubicBezTo>
                  <a:lnTo>
                    <a:pt x="9" y="214"/>
                  </a:lnTo>
                  <a:lnTo>
                    <a:pt x="0" y="255"/>
                  </a:lnTo>
                  <a:lnTo>
                    <a:pt x="131" y="255"/>
                  </a:lnTo>
                  <a:cubicBezTo>
                    <a:pt x="158" y="255"/>
                    <a:pt x="184" y="245"/>
                    <a:pt x="191" y="217"/>
                  </a:cubicBezTo>
                  <a:cubicBezTo>
                    <a:pt x="198" y="189"/>
                    <a:pt x="201" y="169"/>
                    <a:pt x="205" y="147"/>
                  </a:cubicBezTo>
                  <a:cubicBezTo>
                    <a:pt x="210" y="120"/>
                    <a:pt x="194" y="100"/>
                    <a:pt x="164" y="100"/>
                  </a:cubicBezTo>
                  <a:lnTo>
                    <a:pt x="100" y="100"/>
                  </a:lnTo>
                  <a:cubicBezTo>
                    <a:pt x="94" y="100"/>
                    <a:pt x="82" y="102"/>
                    <a:pt x="85" y="90"/>
                  </a:cubicBezTo>
                  <a:cubicBezTo>
                    <a:pt x="85" y="85"/>
                    <a:pt x="86" y="79"/>
                    <a:pt x="88" y="68"/>
                  </a:cubicBezTo>
                  <a:lnTo>
                    <a:pt x="88" y="68"/>
                  </a:lnTo>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13032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87BEECF-E7AD-F74C-8EA7-B5C1A3AE5377}"/>
              </a:ext>
            </a:extLst>
          </p:cNvPr>
          <p:cNvSpPr>
            <a:spLocks noGrp="1"/>
          </p:cNvSpPr>
          <p:nvPr>
            <p:ph type="title"/>
          </p:nvPr>
        </p:nvSpPr>
        <p:spPr>
          <a:xfrm>
            <a:off x="342900" y="209550"/>
            <a:ext cx="8496300" cy="381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E1999BA2-76AB-164F-9AF8-23FC36321F6C}"/>
              </a:ext>
            </a:extLst>
          </p:cNvPr>
          <p:cNvSpPr txBox="1">
            <a:spLocks/>
          </p:cNvSpPr>
          <p:nvPr userDrawn="1"/>
        </p:nvSpPr>
        <p:spPr>
          <a:xfrm>
            <a:off x="467958" y="1732229"/>
            <a:ext cx="8360769" cy="3118422"/>
          </a:xfrm>
          <a:prstGeom prst="rect">
            <a:avLst/>
          </a:prstGeom>
        </p:spPr>
        <p:txBody>
          <a:bodyPr vert="horz" lIns="0" tIns="0" rIns="0" bIns="0" rtlCol="0">
            <a:noAutofit/>
          </a:bodyPr>
          <a:lstStyle>
            <a:lvl1pPr marL="0" indent="0" algn="l" defTabSz="914400" rtl="0" eaLnBrk="1" latinLnBrk="0" hangingPunct="1">
              <a:spcBef>
                <a:spcPts val="200"/>
              </a:spcBef>
              <a:buClr>
                <a:schemeClr val="tx2"/>
              </a:buClr>
              <a:buFontTx/>
              <a:buNone/>
              <a:defRPr lang="en-US" sz="1600" kern="1200" dirty="0" smtClean="0">
                <a:solidFill>
                  <a:schemeClr val="accent2"/>
                </a:solidFill>
                <a:latin typeface="+mn-lt"/>
                <a:ea typeface="+mn-ea"/>
                <a:cs typeface="Arial" pitchFamily="34" charset="0"/>
              </a:defRPr>
            </a:lvl1pPr>
            <a:lvl2pPr marL="400050" indent="-173038" algn="l" defTabSz="914400" rtl="0" eaLnBrk="1" latinLnBrk="0" hangingPunct="1">
              <a:spcBef>
                <a:spcPct val="20000"/>
              </a:spcBef>
              <a:buClr>
                <a:schemeClr val="bg1">
                  <a:lumMod val="65000"/>
                </a:schemeClr>
              </a:buClr>
              <a:buFont typeface="Arial" pitchFamily="34" charset="0"/>
              <a:buChar char="–"/>
              <a:defRPr sz="1400" kern="1200">
                <a:solidFill>
                  <a:schemeClr val="tx1"/>
                </a:solidFill>
                <a:latin typeface="Arial" pitchFamily="34" charset="0"/>
                <a:ea typeface="+mn-ea"/>
                <a:cs typeface="Arial" pitchFamily="34" charset="0"/>
              </a:defRPr>
            </a:lvl2pPr>
            <a:lvl3pPr marL="573088" indent="-173038" algn="l" defTabSz="914400" rtl="0" eaLnBrk="1" latinLnBrk="0" hangingPunct="1">
              <a:spcBef>
                <a:spcPct val="20000"/>
              </a:spcBef>
              <a:buClr>
                <a:schemeClr val="bg1">
                  <a:lumMod val="65000"/>
                </a:schemeClr>
              </a:buClr>
              <a:buSzPct val="80000"/>
              <a:buFont typeface="Arial"/>
              <a:buChar char="•"/>
              <a:tabLst/>
              <a:defRPr sz="1400" kern="1200">
                <a:solidFill>
                  <a:schemeClr val="tx1"/>
                </a:solidFill>
                <a:latin typeface="Arial" pitchFamily="34" charset="0"/>
                <a:ea typeface="+mn-ea"/>
                <a:cs typeface="Arial" pitchFamily="34" charset="0"/>
              </a:defRPr>
            </a:lvl3pPr>
            <a:lvl4pPr marL="741363" indent="-168275" algn="l" defTabSz="914400"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891137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Single Column Bullets">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51741B3-0D26-1142-A81B-6916B72A8F59}"/>
              </a:ext>
            </a:extLst>
          </p:cNvPr>
          <p:cNvSpPr>
            <a:spLocks noGrp="1"/>
          </p:cNvSpPr>
          <p:nvPr>
            <p:ph idx="1"/>
          </p:nvPr>
        </p:nvSpPr>
        <p:spPr>
          <a:xfrm>
            <a:off x="342900" y="1123951"/>
            <a:ext cx="8496300" cy="33909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89ED87D-9DE4-D54C-8533-C722C4A081D5}"/>
              </a:ext>
            </a:extLst>
          </p:cNvPr>
          <p:cNvSpPr>
            <a:spLocks noGrp="1"/>
          </p:cNvSpPr>
          <p:nvPr>
            <p:ph type="title"/>
          </p:nvPr>
        </p:nvSpPr>
        <p:spPr>
          <a:xfrm>
            <a:off x="342900" y="209550"/>
            <a:ext cx="8485827" cy="685800"/>
          </a:xfrm>
        </p:spPr>
        <p:txBody>
          <a:bodyPr/>
          <a:lstStyle/>
          <a:p>
            <a:r>
              <a:rPr lang="en-US" dirty="0"/>
              <a:t>Click to edit Master title style</a:t>
            </a:r>
          </a:p>
        </p:txBody>
      </p:sp>
    </p:spTree>
    <p:extLst>
      <p:ext uri="{BB962C8B-B14F-4D97-AF65-F5344CB8AC3E}">
        <p14:creationId xmlns:p14="http://schemas.microsoft.com/office/powerpoint/2010/main" val="2316038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30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Left - Image Righ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17FCAC71-FFC0-9C4C-A738-80F22B60B875}"/>
              </a:ext>
            </a:extLst>
          </p:cNvPr>
          <p:cNvSpPr>
            <a:spLocks noGrp="1" noChangeAspect="1"/>
          </p:cNvSpPr>
          <p:nvPr>
            <p:ph type="pic" sz="quarter" idx="10" hasCustomPrompt="1"/>
          </p:nvPr>
        </p:nvSpPr>
        <p:spPr>
          <a:xfrm>
            <a:off x="4714685" y="895350"/>
            <a:ext cx="4124515" cy="3619500"/>
          </a:xfrm>
        </p:spPr>
        <p:txBody>
          <a:bodyPr rtlCol="0">
            <a:normAutofit/>
          </a:bodyPr>
          <a:lstStyle>
            <a:lvl1pPr marL="0" marR="0" indent="0" algn="l" defTabSz="914400" rtl="0" eaLnBrk="1" fontAlgn="auto" latinLnBrk="0" hangingPunct="1">
              <a:lnSpc>
                <a:spcPct val="100000"/>
              </a:lnSpc>
              <a:spcBef>
                <a:spcPts val="200"/>
              </a:spcBef>
              <a:spcAft>
                <a:spcPts val="0"/>
              </a:spcAft>
              <a:buClr>
                <a:schemeClr val="tx2"/>
              </a:buClr>
              <a:buSzTx/>
              <a:buFont typeface="Arial"/>
              <a:buNone/>
              <a:tabLst/>
              <a:defRPr sz="1600">
                <a:solidFill>
                  <a:schemeClr val="bg1">
                    <a:lumMod val="75000"/>
                  </a:schemeClr>
                </a:solidFill>
                <a:latin typeface="+mn-lt"/>
              </a:defRPr>
            </a:lvl1pPr>
          </a:lstStyle>
          <a:p>
            <a:pPr marL="0" marR="0" lvl="0" indent="0" algn="l" defTabSz="914400" rtl="0" eaLnBrk="1" fontAlgn="auto" latinLnBrk="0" hangingPunct="1">
              <a:lnSpc>
                <a:spcPct val="100000"/>
              </a:lnSpc>
              <a:spcBef>
                <a:spcPts val="200"/>
              </a:spcBef>
              <a:spcAft>
                <a:spcPts val="0"/>
              </a:spcAft>
              <a:buClr>
                <a:schemeClr val="tx2"/>
              </a:buClr>
              <a:buSzTx/>
              <a:buFont typeface="Arial"/>
              <a:buNone/>
              <a:tabLst/>
              <a:defRPr/>
            </a:pPr>
            <a:r>
              <a:rPr lang="en-US" dirty="0"/>
              <a:t>Click to icon to add image</a:t>
            </a:r>
          </a:p>
        </p:txBody>
      </p:sp>
      <p:sp>
        <p:nvSpPr>
          <p:cNvPr id="13" name="Title Placeholder 1">
            <a:extLst>
              <a:ext uri="{FF2B5EF4-FFF2-40B4-BE49-F238E27FC236}">
                <a16:creationId xmlns:a16="http://schemas.microsoft.com/office/drawing/2014/main" id="{633CAF7B-E471-CA40-AC73-981382679C2A}"/>
              </a:ext>
            </a:extLst>
          </p:cNvPr>
          <p:cNvSpPr>
            <a:spLocks noGrp="1"/>
          </p:cNvSpPr>
          <p:nvPr>
            <p:ph type="title"/>
          </p:nvPr>
        </p:nvSpPr>
        <p:spPr>
          <a:xfrm>
            <a:off x="342900" y="209550"/>
            <a:ext cx="8496300" cy="381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CD67C9D0-B8F7-794F-ACF6-E4C8966FCBCC}"/>
              </a:ext>
            </a:extLst>
          </p:cNvPr>
          <p:cNvSpPr>
            <a:spLocks noGrp="1"/>
          </p:cNvSpPr>
          <p:nvPr>
            <p:ph idx="11"/>
          </p:nvPr>
        </p:nvSpPr>
        <p:spPr>
          <a:xfrm>
            <a:off x="342900" y="895350"/>
            <a:ext cx="4086416" cy="36195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55300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C1FB37D-E90A-504D-ACAF-4DAF92F2A926}"/>
              </a:ext>
            </a:extLst>
          </p:cNvPr>
          <p:cNvSpPr>
            <a:spLocks noGrp="1"/>
          </p:cNvSpPr>
          <p:nvPr>
            <p:ph idx="11"/>
          </p:nvPr>
        </p:nvSpPr>
        <p:spPr>
          <a:xfrm>
            <a:off x="3342258" y="895350"/>
            <a:ext cx="2565810" cy="36195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15407A72-AABA-0743-A0F2-3DC2BCE73CFB}"/>
              </a:ext>
            </a:extLst>
          </p:cNvPr>
          <p:cNvSpPr>
            <a:spLocks noGrp="1"/>
          </p:cNvSpPr>
          <p:nvPr>
            <p:ph type="title"/>
          </p:nvPr>
        </p:nvSpPr>
        <p:spPr>
          <a:xfrm>
            <a:off x="348341" y="209551"/>
            <a:ext cx="8480385" cy="380999"/>
          </a:xfrm>
          <a:prstGeom prst="rect">
            <a:avLst/>
          </a:prstGeom>
        </p:spPr>
        <p:txBody>
          <a:bodyPr vert="horz" lIns="0" tIns="0" rIns="0" bIns="0" rtlCol="0" anchor="t" anchorCtr="0">
            <a:noAutofit/>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0C6B552-1DCF-F04D-A345-4019D3F1FB46}"/>
              </a:ext>
            </a:extLst>
          </p:cNvPr>
          <p:cNvSpPr>
            <a:spLocks noGrp="1"/>
          </p:cNvSpPr>
          <p:nvPr>
            <p:ph idx="12"/>
          </p:nvPr>
        </p:nvSpPr>
        <p:spPr>
          <a:xfrm>
            <a:off x="6262916" y="895350"/>
            <a:ext cx="2576283" cy="3619500"/>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C907FEB4-40DB-B44A-BE18-9F486C10D73E}"/>
              </a:ext>
            </a:extLst>
          </p:cNvPr>
          <p:cNvSpPr>
            <a:spLocks noGrp="1"/>
          </p:cNvSpPr>
          <p:nvPr>
            <p:ph idx="13"/>
          </p:nvPr>
        </p:nvSpPr>
        <p:spPr>
          <a:xfrm>
            <a:off x="348342" y="895351"/>
            <a:ext cx="2565810" cy="3619499"/>
          </a:xfrm>
        </p:spPr>
        <p:txBody>
          <a:bodyPr>
            <a:noAutofit/>
          </a:bodyPr>
          <a:lstStyle>
            <a:lvl1pPr marL="169863" indent="-169863">
              <a:spcBef>
                <a:spcPts val="600"/>
              </a:spcBef>
              <a:spcAft>
                <a:spcPts val="0"/>
              </a:spcAft>
              <a:buSzPct val="80000"/>
              <a:buFontTx/>
              <a:buBlip>
                <a:blip r:embed="rId2"/>
              </a:buBlip>
              <a:defRPr sz="1600" b="0" i="0">
                <a:solidFill>
                  <a:schemeClr val="accent2"/>
                </a:solidFill>
                <a:latin typeface="Gill Sans MT" panose="020B0502020104020203" pitchFamily="34" charset="77"/>
              </a:defRPr>
            </a:lvl1pPr>
            <a:lvl2pPr marL="344488" indent="-174625">
              <a:spcBef>
                <a:spcPts val="600"/>
              </a:spcBef>
              <a:spcAft>
                <a:spcPts val="0"/>
              </a:spcAft>
              <a:buClr>
                <a:schemeClr val="accent2"/>
              </a:buClr>
              <a:buSzPct val="80000"/>
              <a:buFont typeface="Arial" panose="020B0604020202020204" pitchFamily="34" charset="0"/>
              <a:buChar char="•"/>
              <a:defRPr sz="1400" b="0" i="0">
                <a:solidFill>
                  <a:schemeClr val="accent2"/>
                </a:solidFill>
                <a:latin typeface="Gill Sans MT" panose="020B0502020104020203" pitchFamily="34" charset="77"/>
              </a:defRPr>
            </a:lvl2pPr>
            <a:lvl3pPr marL="514350" indent="-169863">
              <a:spcBef>
                <a:spcPts val="600"/>
              </a:spcBef>
              <a:spcAft>
                <a:spcPts val="0"/>
              </a:spcAft>
              <a:defRPr sz="1200" b="0" i="0">
                <a:solidFill>
                  <a:schemeClr val="accent2"/>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lumMod val="75000"/>
                </a:schemeClr>
              </a:buClr>
              <a:buSzTx/>
              <a:buFont typeface="Arial" pitchFamily="34" charset="0"/>
              <a:buChar char="–"/>
              <a:tabLst/>
              <a:defRPr sz="1100" b="0" i="0">
                <a:solidFill>
                  <a:schemeClr val="accent2"/>
                </a:solidFill>
                <a:latin typeface="Gill Sans MT" panose="020B0502020104020203" pitchFamily="34" charset="77"/>
              </a:defRPr>
            </a:lvl4pPr>
            <a:lvl5pPr marL="862013" indent="-174625">
              <a:spcBef>
                <a:spcPts val="600"/>
              </a:spcBef>
              <a:spcAft>
                <a:spcPts val="0"/>
              </a:spcAft>
              <a:buClr>
                <a:schemeClr val="accent2">
                  <a:lumMod val="60000"/>
                  <a:lumOff val="40000"/>
                </a:schemeClr>
              </a:buClr>
              <a:buFont typeface="Arial" panose="020B0604020202020204" pitchFamily="34" charset="0"/>
              <a:buChar char="»"/>
              <a:tabLst/>
              <a:defRPr sz="1000">
                <a:solidFill>
                  <a:schemeClr val="accent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7459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87BEECF-E7AD-F74C-8EA7-B5C1A3AE5377}"/>
              </a:ext>
            </a:extLst>
          </p:cNvPr>
          <p:cNvSpPr>
            <a:spLocks noGrp="1"/>
          </p:cNvSpPr>
          <p:nvPr>
            <p:ph type="title"/>
          </p:nvPr>
        </p:nvSpPr>
        <p:spPr>
          <a:xfrm>
            <a:off x="342900" y="209550"/>
            <a:ext cx="8496300" cy="381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E1999BA2-76AB-164F-9AF8-23FC36321F6C}"/>
              </a:ext>
            </a:extLst>
          </p:cNvPr>
          <p:cNvSpPr txBox="1">
            <a:spLocks/>
          </p:cNvSpPr>
          <p:nvPr userDrawn="1"/>
        </p:nvSpPr>
        <p:spPr>
          <a:xfrm>
            <a:off x="467958" y="1732229"/>
            <a:ext cx="8360769" cy="3118422"/>
          </a:xfrm>
          <a:prstGeom prst="rect">
            <a:avLst/>
          </a:prstGeom>
        </p:spPr>
        <p:txBody>
          <a:bodyPr vert="horz" lIns="0" tIns="0" rIns="0" bIns="0" rtlCol="0">
            <a:noAutofit/>
          </a:bodyPr>
          <a:lstStyle>
            <a:lvl1pPr marL="0" indent="0" algn="l" defTabSz="914400" rtl="0" eaLnBrk="1" latinLnBrk="0" hangingPunct="1">
              <a:spcBef>
                <a:spcPts val="200"/>
              </a:spcBef>
              <a:buClr>
                <a:schemeClr val="tx2"/>
              </a:buClr>
              <a:buFontTx/>
              <a:buNone/>
              <a:defRPr lang="en-US" sz="1600" kern="1200" dirty="0" smtClean="0">
                <a:solidFill>
                  <a:schemeClr val="accent2"/>
                </a:solidFill>
                <a:latin typeface="+mn-lt"/>
                <a:ea typeface="+mn-ea"/>
                <a:cs typeface="Arial" pitchFamily="34" charset="0"/>
              </a:defRPr>
            </a:lvl1pPr>
            <a:lvl2pPr marL="400050" indent="-173038" algn="l" defTabSz="914400" rtl="0" eaLnBrk="1" latinLnBrk="0" hangingPunct="1">
              <a:spcBef>
                <a:spcPct val="20000"/>
              </a:spcBef>
              <a:buClr>
                <a:schemeClr val="bg1">
                  <a:lumMod val="65000"/>
                </a:schemeClr>
              </a:buClr>
              <a:buFont typeface="Arial" pitchFamily="34" charset="0"/>
              <a:buChar char="–"/>
              <a:defRPr sz="1400" kern="1200">
                <a:solidFill>
                  <a:schemeClr val="tx1"/>
                </a:solidFill>
                <a:latin typeface="Arial" pitchFamily="34" charset="0"/>
                <a:ea typeface="+mn-ea"/>
                <a:cs typeface="Arial" pitchFamily="34" charset="0"/>
              </a:defRPr>
            </a:lvl2pPr>
            <a:lvl3pPr marL="573088" indent="-173038" algn="l" defTabSz="914400" rtl="0" eaLnBrk="1" latinLnBrk="0" hangingPunct="1">
              <a:spcBef>
                <a:spcPct val="20000"/>
              </a:spcBef>
              <a:buClr>
                <a:schemeClr val="bg1">
                  <a:lumMod val="65000"/>
                </a:schemeClr>
              </a:buClr>
              <a:buSzPct val="80000"/>
              <a:buFont typeface="Arial"/>
              <a:buChar char="•"/>
              <a:tabLst/>
              <a:defRPr sz="1400" kern="1200">
                <a:solidFill>
                  <a:schemeClr val="tx1"/>
                </a:solidFill>
                <a:latin typeface="Arial" pitchFamily="34" charset="0"/>
                <a:ea typeface="+mn-ea"/>
                <a:cs typeface="Arial" pitchFamily="34" charset="0"/>
              </a:defRPr>
            </a:lvl3pPr>
            <a:lvl4pPr marL="741363" indent="-168275" algn="l" defTabSz="914400"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113921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40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9E3A12-2FA6-4642-8FAD-EE7A24205931}"/>
              </a:ext>
            </a:extLst>
          </p:cNvPr>
          <p:cNvSpPr/>
          <p:nvPr userDrawn="1"/>
        </p:nvSpPr>
        <p:spPr>
          <a:xfrm>
            <a:off x="0" y="0"/>
            <a:ext cx="2484408" cy="4514850"/>
          </a:xfrm>
          <a:prstGeom prst="rect">
            <a:avLst/>
          </a:prstGeom>
          <a:gradFill>
            <a:gsLst>
              <a:gs pos="0">
                <a:schemeClr val="accent3">
                  <a:lumMod val="90000"/>
                </a:schemeClr>
              </a:gs>
              <a:gs pos="9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bg1">
                      <a:lumMod val="85000"/>
                    </a:schemeClr>
                  </a:solidFill>
                </a:ln>
                <a:solidFill>
                  <a:srgbClr val="F58232"/>
                </a:solidFill>
                <a:highlight>
                  <a:srgbClr val="F58232"/>
                </a:highlight>
              </a:rPr>
              <a:t>   </a:t>
            </a:r>
          </a:p>
        </p:txBody>
      </p:sp>
      <p:sp>
        <p:nvSpPr>
          <p:cNvPr id="7" name="Title Placeholder 1">
            <a:extLst>
              <a:ext uri="{FF2B5EF4-FFF2-40B4-BE49-F238E27FC236}">
                <a16:creationId xmlns:a16="http://schemas.microsoft.com/office/drawing/2014/main" id="{B87BEECF-E7AD-F74C-8EA7-B5C1A3AE5377}"/>
              </a:ext>
            </a:extLst>
          </p:cNvPr>
          <p:cNvSpPr>
            <a:spLocks noGrp="1"/>
          </p:cNvSpPr>
          <p:nvPr>
            <p:ph type="title" hasCustomPrompt="1"/>
          </p:nvPr>
        </p:nvSpPr>
        <p:spPr>
          <a:xfrm>
            <a:off x="342900" y="209550"/>
            <a:ext cx="1911201" cy="4305300"/>
          </a:xfrm>
          <a:prstGeom prst="rect">
            <a:avLst/>
          </a:prstGeom>
        </p:spPr>
        <p:txBody>
          <a:bodyPr vert="horz" lIns="0" tIns="0" rIns="0" bIns="0" rtlCol="0" anchor="t" anchorCtr="0">
            <a:normAutofit/>
          </a:bodyPr>
          <a:lstStyle>
            <a:lvl1pPr>
              <a:defRPr>
                <a:solidFill>
                  <a:schemeClr val="tx2"/>
                </a:solidFill>
              </a:defRPr>
            </a:lvl1pPr>
          </a:lstStyle>
          <a:p>
            <a:r>
              <a:rPr lang="en-US" dirty="0"/>
              <a:t>Table of Contents</a:t>
            </a:r>
          </a:p>
        </p:txBody>
      </p:sp>
      <p:sp>
        <p:nvSpPr>
          <p:cNvPr id="22" name="Content Placeholder 2">
            <a:extLst>
              <a:ext uri="{FF2B5EF4-FFF2-40B4-BE49-F238E27FC236}">
                <a16:creationId xmlns:a16="http://schemas.microsoft.com/office/drawing/2014/main" id="{9C17A625-793B-ED44-8A0F-193A4AD33751}"/>
              </a:ext>
            </a:extLst>
          </p:cNvPr>
          <p:cNvSpPr>
            <a:spLocks noGrp="1"/>
          </p:cNvSpPr>
          <p:nvPr>
            <p:ph idx="1"/>
          </p:nvPr>
        </p:nvSpPr>
        <p:spPr>
          <a:xfrm>
            <a:off x="2705986" y="895350"/>
            <a:ext cx="6133213" cy="3619501"/>
          </a:xfrm>
        </p:spPr>
        <p:txBody>
          <a:bodyPr>
            <a:noAutofit/>
          </a:bodyPr>
          <a:lstStyle>
            <a:lvl1pPr marL="169863" marR="0" indent="-169863" algn="l" defTabSz="914400" rtl="0" eaLnBrk="1" fontAlgn="auto" latinLnBrk="0" hangingPunct="1">
              <a:lnSpc>
                <a:spcPct val="100000"/>
              </a:lnSpc>
              <a:spcBef>
                <a:spcPts val="600"/>
              </a:spcBef>
              <a:spcAft>
                <a:spcPts val="0"/>
              </a:spcAft>
              <a:buClr>
                <a:schemeClr val="bg1"/>
              </a:buClr>
              <a:buSzPct val="80000"/>
              <a:buFont typeface="+mj-lt"/>
              <a:buAutoNum type="arabicPeriod"/>
              <a:tabLst/>
              <a:defRPr sz="1600" b="0" i="0">
                <a:solidFill>
                  <a:schemeClr val="accent2"/>
                </a:solidFill>
                <a:latin typeface="Gill Sans MT" panose="020B0502020104020203" pitchFamily="34" charset="77"/>
              </a:defRPr>
            </a:lvl1pPr>
            <a:lvl2pPr marL="344488" indent="-174625">
              <a:spcBef>
                <a:spcPts val="600"/>
              </a:spcBef>
              <a:spcAft>
                <a:spcPts val="0"/>
              </a:spcAft>
              <a:buClr>
                <a:schemeClr val="bg1"/>
              </a:buClr>
              <a:buSzPct val="80000"/>
              <a:buFont typeface="+mj-lt"/>
              <a:buAutoNum type="arabicPeriod"/>
              <a:defRPr sz="1400" b="0" i="0">
                <a:solidFill>
                  <a:schemeClr val="bg1"/>
                </a:solidFill>
                <a:latin typeface="Gill Sans MT" panose="020B0502020104020203" pitchFamily="34" charset="77"/>
              </a:defRPr>
            </a:lvl2pPr>
            <a:lvl3pPr marL="514350" indent="-169863">
              <a:spcBef>
                <a:spcPts val="600"/>
              </a:spcBef>
              <a:spcAft>
                <a:spcPts val="0"/>
              </a:spcAft>
              <a:buClr>
                <a:schemeClr val="bg1"/>
              </a:buClr>
              <a:buFont typeface="+mj-lt"/>
              <a:buAutoNum type="arabicPeriod"/>
              <a:defRPr sz="1200" b="0" i="0">
                <a:solidFill>
                  <a:schemeClr val="bg1"/>
                </a:solidFill>
                <a:latin typeface="Gill Sans MT" panose="020B0502020104020203" pitchFamily="34" charset="77"/>
              </a:defRPr>
            </a:lvl3pPr>
            <a:lvl4pPr marL="687388" marR="0" indent="-173038" algn="l" defTabSz="914400" rtl="0" eaLnBrk="1" fontAlgn="auto" latinLnBrk="0" hangingPunct="1">
              <a:lnSpc>
                <a:spcPct val="100000"/>
              </a:lnSpc>
              <a:spcBef>
                <a:spcPts val="600"/>
              </a:spcBef>
              <a:spcAft>
                <a:spcPts val="0"/>
              </a:spcAft>
              <a:buClr>
                <a:schemeClr val="bg1"/>
              </a:buClr>
              <a:buSzTx/>
              <a:buFont typeface="+mj-lt"/>
              <a:buAutoNum type="arabicPeriod"/>
              <a:tabLst/>
              <a:defRPr sz="1100" b="0" i="0">
                <a:solidFill>
                  <a:schemeClr val="bg1"/>
                </a:solidFill>
                <a:latin typeface="Gill Sans MT" panose="020B0502020104020203" pitchFamily="34" charset="77"/>
              </a:defRPr>
            </a:lvl4pPr>
            <a:lvl5pPr marL="862013" indent="-174625">
              <a:spcBef>
                <a:spcPts val="600"/>
              </a:spcBef>
              <a:spcAft>
                <a:spcPts val="0"/>
              </a:spcAft>
              <a:buClr>
                <a:schemeClr val="bg1"/>
              </a:buClr>
              <a:buFont typeface="+mj-lt"/>
              <a:buAutoNum type="arabicPeriod"/>
              <a:tabLst/>
              <a:defRPr sz="1000">
                <a:solidFill>
                  <a:schemeClr val="bg1"/>
                </a:solidFill>
                <a:latin typeface="+mn-lt"/>
              </a:defRPr>
            </a:lvl5pPr>
          </a:lstStyle>
          <a:p>
            <a:pPr marL="169863" marR="0" lvl="0" indent="-169863" algn="l" defTabSz="914400" rtl="0" eaLnBrk="1" fontAlgn="auto" latinLnBrk="0" hangingPunct="1">
              <a:lnSpc>
                <a:spcPct val="100000"/>
              </a:lnSpc>
              <a:spcBef>
                <a:spcPts val="600"/>
              </a:spcBef>
              <a:spcAft>
                <a:spcPts val="0"/>
              </a:spcAft>
              <a:buClr>
                <a:schemeClr val="tx2"/>
              </a:buClr>
              <a:buSzPct val="80000"/>
              <a:buFont typeface="+mj-lt"/>
              <a:buAutoNum type="arabicPeriod"/>
              <a:tabLst/>
              <a:defRPr/>
            </a:pPr>
            <a:r>
              <a:rPr lang="en-US"/>
              <a:t>Edit Master text styles</a:t>
            </a:r>
          </a:p>
          <a:p>
            <a:pPr marL="169863" marR="0" lvl="1" indent="-169863" algn="l" defTabSz="914400" rtl="0" eaLnBrk="1" fontAlgn="auto" latinLnBrk="0" hangingPunct="1">
              <a:lnSpc>
                <a:spcPct val="100000"/>
              </a:lnSpc>
              <a:spcBef>
                <a:spcPts val="600"/>
              </a:spcBef>
              <a:spcAft>
                <a:spcPts val="0"/>
              </a:spcAft>
              <a:buClr>
                <a:schemeClr val="tx2"/>
              </a:buClr>
              <a:buSzPct val="80000"/>
              <a:buFont typeface="+mj-lt"/>
              <a:buAutoNum type="arabicPeriod"/>
              <a:tabLst/>
              <a:defRPr/>
            </a:pPr>
            <a:r>
              <a:rPr lang="en-US"/>
              <a:t>Second level</a:t>
            </a:r>
          </a:p>
          <a:p>
            <a:pPr marL="169863" marR="0" lvl="2" indent="-169863" algn="l" defTabSz="914400" rtl="0" eaLnBrk="1" fontAlgn="auto" latinLnBrk="0" hangingPunct="1">
              <a:lnSpc>
                <a:spcPct val="100000"/>
              </a:lnSpc>
              <a:spcBef>
                <a:spcPts val="600"/>
              </a:spcBef>
              <a:spcAft>
                <a:spcPts val="0"/>
              </a:spcAft>
              <a:buClr>
                <a:schemeClr val="tx2"/>
              </a:buClr>
              <a:buSzPct val="80000"/>
              <a:buFont typeface="+mj-lt"/>
              <a:buAutoNum type="arabicPeriod"/>
              <a:tabLst/>
              <a:defRPr/>
            </a:pPr>
            <a:r>
              <a:rPr lang="en-US"/>
              <a:t>Third level</a:t>
            </a:r>
          </a:p>
          <a:p>
            <a:pPr marL="169863" marR="0" lvl="3" indent="-169863" algn="l" defTabSz="914400" rtl="0" eaLnBrk="1" fontAlgn="auto" latinLnBrk="0" hangingPunct="1">
              <a:lnSpc>
                <a:spcPct val="100000"/>
              </a:lnSpc>
              <a:spcBef>
                <a:spcPts val="600"/>
              </a:spcBef>
              <a:spcAft>
                <a:spcPts val="0"/>
              </a:spcAft>
              <a:buClr>
                <a:schemeClr val="tx2"/>
              </a:buClr>
              <a:buSzPct val="80000"/>
              <a:buFont typeface="+mj-lt"/>
              <a:buAutoNum type="arabicPeriod"/>
              <a:tabLst/>
              <a:defRPr/>
            </a:pPr>
            <a:r>
              <a:rPr lang="en-US"/>
              <a:t>Fourth level</a:t>
            </a:r>
          </a:p>
          <a:p>
            <a:pPr marL="169863" marR="0" lvl="4" indent="-169863" algn="l" defTabSz="914400" rtl="0" eaLnBrk="1" fontAlgn="auto" latinLnBrk="0" hangingPunct="1">
              <a:lnSpc>
                <a:spcPct val="100000"/>
              </a:lnSpc>
              <a:spcBef>
                <a:spcPts val="600"/>
              </a:spcBef>
              <a:spcAft>
                <a:spcPts val="0"/>
              </a:spcAft>
              <a:buClr>
                <a:schemeClr val="tx2"/>
              </a:buClr>
              <a:buSzPct val="80000"/>
              <a:buFont typeface="+mj-lt"/>
              <a:buAutoNum type="arabicPeriod"/>
              <a:tabLst/>
              <a:defRPr/>
            </a:pPr>
            <a:r>
              <a:rPr lang="en-US"/>
              <a:t>Fifth level</a:t>
            </a:r>
            <a:endParaRPr lang="en-US" dirty="0"/>
          </a:p>
        </p:txBody>
      </p:sp>
    </p:spTree>
    <p:extLst>
      <p:ext uri="{BB962C8B-B14F-4D97-AF65-F5344CB8AC3E}">
        <p14:creationId xmlns:p14="http://schemas.microsoft.com/office/powerpoint/2010/main" val="219979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895349"/>
            <a:ext cx="8496300" cy="3619501"/>
          </a:xfrm>
          <a:prstGeom prst="rect">
            <a:avLst/>
          </a:prstGeom>
        </p:spPr>
        <p:txBody>
          <a:bodyPr vert="horz" lIns="0" tIns="0" rIns="0" bIns="0" rtlCol="0">
            <a:noAutofit/>
          </a:bodyPr>
          <a:lstStyle/>
          <a:p>
            <a:pPr eaLnBrk="1" hangingPunct="1"/>
            <a:r>
              <a:rPr lang="en-US" dirty="0"/>
              <a:t>      </a:t>
            </a:r>
          </a:p>
        </p:txBody>
      </p:sp>
      <p:sp>
        <p:nvSpPr>
          <p:cNvPr id="23" name="Title Placeholder 1">
            <a:extLst>
              <a:ext uri="{FF2B5EF4-FFF2-40B4-BE49-F238E27FC236}">
                <a16:creationId xmlns:a16="http://schemas.microsoft.com/office/drawing/2014/main" id="{72C63A40-9D35-9140-8E05-B9EEB0226D21}"/>
              </a:ext>
            </a:extLst>
          </p:cNvPr>
          <p:cNvSpPr>
            <a:spLocks noGrp="1"/>
          </p:cNvSpPr>
          <p:nvPr>
            <p:ph type="title"/>
          </p:nvPr>
        </p:nvSpPr>
        <p:spPr>
          <a:xfrm>
            <a:off x="342900" y="214753"/>
            <a:ext cx="8496300" cy="375797"/>
          </a:xfrm>
          <a:prstGeom prst="rect">
            <a:avLst/>
          </a:prstGeom>
        </p:spPr>
        <p:txBody>
          <a:bodyPr vert="horz" lIns="0" tIns="0" rIns="0" bIns="0" rtlCol="0" anchor="t" anchorCtr="0">
            <a:noAutofit/>
          </a:bodyPr>
          <a:lstStyle/>
          <a:p>
            <a:r>
              <a:rPr lang="en-US" dirty="0"/>
              <a:t>Click to edit Master title style</a:t>
            </a:r>
          </a:p>
        </p:txBody>
      </p:sp>
      <p:sp>
        <p:nvSpPr>
          <p:cNvPr id="22" name="Slide Number Placeholder 5">
            <a:extLst>
              <a:ext uri="{FF2B5EF4-FFF2-40B4-BE49-F238E27FC236}">
                <a16:creationId xmlns:a16="http://schemas.microsoft.com/office/drawing/2014/main" id="{7BF2CB07-FEC6-5643-8BF3-47CFE2176992}"/>
              </a:ext>
            </a:extLst>
          </p:cNvPr>
          <p:cNvSpPr>
            <a:spLocks noGrp="1"/>
          </p:cNvSpPr>
          <p:nvPr>
            <p:ph type="sldNum" sz="quarter" idx="4"/>
          </p:nvPr>
        </p:nvSpPr>
        <p:spPr>
          <a:xfrm>
            <a:off x="-3814358" y="1596649"/>
            <a:ext cx="238515" cy="194292"/>
          </a:xfrm>
          <a:prstGeom prst="rect">
            <a:avLst/>
          </a:prstGeom>
        </p:spPr>
        <p:txBody>
          <a:bodyPr vert="horz" wrap="square" lIns="0" tIns="0" rIns="0" bIns="0" rtlCol="0" anchor="b" anchorCtr="0"/>
          <a:lstStyle>
            <a:lvl1pPr algn="r">
              <a:defRPr sz="800" b="0" i="0">
                <a:solidFill>
                  <a:schemeClr val="tx2"/>
                </a:solidFill>
                <a:latin typeface="Gill Sans MT" panose="020B0502020104020203" pitchFamily="34" charset="77"/>
                <a:cs typeface="Arial" pitchFamily="34" charset="0"/>
              </a:defRPr>
            </a:lvl1pPr>
          </a:lstStyle>
          <a:p>
            <a:fld id="{F5B7371F-B25E-42BE-91F9-DCD17E1CF49D}" type="slidenum">
              <a:rPr lang="en-US" smtClean="0"/>
              <a:pPr/>
              <a:t>‹#›</a:t>
            </a:fld>
            <a:endParaRPr lang="en-US" dirty="0"/>
          </a:p>
        </p:txBody>
      </p:sp>
      <p:grpSp>
        <p:nvGrpSpPr>
          <p:cNvPr id="50" name="Group 49">
            <a:extLst>
              <a:ext uri="{FF2B5EF4-FFF2-40B4-BE49-F238E27FC236}">
                <a16:creationId xmlns:a16="http://schemas.microsoft.com/office/drawing/2014/main" id="{194A00D9-92BC-1448-9378-98475109065D}"/>
              </a:ext>
            </a:extLst>
          </p:cNvPr>
          <p:cNvGrpSpPr/>
          <p:nvPr userDrawn="1"/>
        </p:nvGrpSpPr>
        <p:grpSpPr>
          <a:xfrm flipH="1" flipV="1">
            <a:off x="8679941" y="4834130"/>
            <a:ext cx="464056" cy="309370"/>
            <a:chOff x="2168548" y="4509177"/>
            <a:chExt cx="1651718" cy="1101148"/>
          </a:xfrm>
        </p:grpSpPr>
        <p:sp>
          <p:nvSpPr>
            <p:cNvPr id="51" name="Freeform 50">
              <a:extLst>
                <a:ext uri="{FF2B5EF4-FFF2-40B4-BE49-F238E27FC236}">
                  <a16:creationId xmlns:a16="http://schemas.microsoft.com/office/drawing/2014/main" id="{B9A4C09D-C946-9046-ABA0-6ACA91AB3286}"/>
                </a:ext>
              </a:extLst>
            </p:cNvPr>
            <p:cNvSpPr/>
            <p:nvPr userDrawn="1"/>
          </p:nvSpPr>
          <p:spPr>
            <a:xfrm>
              <a:off x="2719120" y="4509178"/>
              <a:ext cx="550573" cy="550573"/>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0821F78-BB0B-2244-8931-AB01F17A99B4}"/>
                </a:ext>
              </a:extLst>
            </p:cNvPr>
            <p:cNvSpPr/>
            <p:nvPr userDrawn="1"/>
          </p:nvSpPr>
          <p:spPr>
            <a:xfrm rot="5400000">
              <a:off x="3269693" y="4509177"/>
              <a:ext cx="550573" cy="550573"/>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a16="http://schemas.microsoft.com/office/drawing/2014/main" id="{A49D5464-F01A-9447-B7FD-C56AEF5674FB}"/>
                </a:ext>
              </a:extLst>
            </p:cNvPr>
            <p:cNvSpPr/>
            <p:nvPr userDrawn="1"/>
          </p:nvSpPr>
          <p:spPr>
            <a:xfrm rot="10800000">
              <a:off x="2719122" y="5059752"/>
              <a:ext cx="550573" cy="550573"/>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982A12E6-BF31-0D44-A7C0-E095B5205AD2}"/>
                </a:ext>
              </a:extLst>
            </p:cNvPr>
            <p:cNvSpPr/>
            <p:nvPr userDrawn="1"/>
          </p:nvSpPr>
          <p:spPr>
            <a:xfrm rot="16200000">
              <a:off x="2168549" y="5059752"/>
              <a:ext cx="550573" cy="550573"/>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a:extLst>
                <a:ext uri="{FF2B5EF4-FFF2-40B4-BE49-F238E27FC236}">
                  <a16:creationId xmlns:a16="http://schemas.microsoft.com/office/drawing/2014/main" id="{BD346209-F844-2B48-942F-A263BEB8F106}"/>
                </a:ext>
              </a:extLst>
            </p:cNvPr>
            <p:cNvSpPr/>
            <p:nvPr userDrawn="1"/>
          </p:nvSpPr>
          <p:spPr>
            <a:xfrm rot="5400000">
              <a:off x="2168548" y="4509179"/>
              <a:ext cx="550573" cy="550573"/>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102589C8-9D4E-814A-B36A-FA7F45C4A589}"/>
              </a:ext>
            </a:extLst>
          </p:cNvPr>
          <p:cNvGrpSpPr/>
          <p:nvPr/>
        </p:nvGrpSpPr>
        <p:grpSpPr>
          <a:xfrm>
            <a:off x="342900" y="4889985"/>
            <a:ext cx="482515" cy="158265"/>
            <a:chOff x="6710369" y="2087303"/>
            <a:chExt cx="413131" cy="135507"/>
          </a:xfrm>
        </p:grpSpPr>
        <p:sp>
          <p:nvSpPr>
            <p:cNvPr id="66" name="Freeform 629">
              <a:extLst>
                <a:ext uri="{FF2B5EF4-FFF2-40B4-BE49-F238E27FC236}">
                  <a16:creationId xmlns:a16="http://schemas.microsoft.com/office/drawing/2014/main" id="{209794B7-A5AB-DA46-B12D-89BBFA08C000}"/>
                </a:ext>
              </a:extLst>
            </p:cNvPr>
            <p:cNvSpPr>
              <a:spLocks noEditPoints="1"/>
            </p:cNvSpPr>
            <p:nvPr/>
          </p:nvSpPr>
          <p:spPr bwMode="auto">
            <a:xfrm>
              <a:off x="7108077" y="2206285"/>
              <a:ext cx="9916" cy="12119"/>
            </a:xfrm>
            <a:custGeom>
              <a:avLst/>
              <a:gdLst>
                <a:gd name="T0" fmla="*/ 4 w 17"/>
                <a:gd name="T1" fmla="*/ 3 h 23"/>
                <a:gd name="T2" fmla="*/ 8 w 17"/>
                <a:gd name="T3" fmla="*/ 3 h 23"/>
                <a:gd name="T4" fmla="*/ 13 w 17"/>
                <a:gd name="T5" fmla="*/ 6 h 23"/>
                <a:gd name="T6" fmla="*/ 8 w 17"/>
                <a:gd name="T7" fmla="*/ 10 h 23"/>
                <a:gd name="T8" fmla="*/ 4 w 17"/>
                <a:gd name="T9" fmla="*/ 10 h 23"/>
                <a:gd name="T10" fmla="*/ 4 w 17"/>
                <a:gd name="T11" fmla="*/ 3 h 23"/>
                <a:gd name="T12" fmla="*/ 0 w 17"/>
                <a:gd name="T13" fmla="*/ 23 h 23"/>
                <a:gd name="T14" fmla="*/ 4 w 17"/>
                <a:gd name="T15" fmla="*/ 23 h 23"/>
                <a:gd name="T16" fmla="*/ 4 w 17"/>
                <a:gd name="T17" fmla="*/ 13 h 23"/>
                <a:gd name="T18" fmla="*/ 8 w 17"/>
                <a:gd name="T19" fmla="*/ 13 h 23"/>
                <a:gd name="T20" fmla="*/ 14 w 17"/>
                <a:gd name="T21" fmla="*/ 23 h 23"/>
                <a:gd name="T22" fmla="*/ 17 w 17"/>
                <a:gd name="T23" fmla="*/ 23 h 23"/>
                <a:gd name="T24" fmla="*/ 11 w 17"/>
                <a:gd name="T25" fmla="*/ 13 h 23"/>
                <a:gd name="T26" fmla="*/ 17 w 17"/>
                <a:gd name="T27" fmla="*/ 7 h 23"/>
                <a:gd name="T28" fmla="*/ 9 w 17"/>
                <a:gd name="T29" fmla="*/ 0 h 23"/>
                <a:gd name="T30" fmla="*/ 0 w 17"/>
                <a:gd name="T31" fmla="*/ 0 h 23"/>
                <a:gd name="T32" fmla="*/ 0 w 17"/>
                <a:gd name="T33" fmla="*/ 23 h 23"/>
                <a:gd name="T34" fmla="*/ 0 w 17"/>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3">
                  <a:moveTo>
                    <a:pt x="4" y="3"/>
                  </a:moveTo>
                  <a:lnTo>
                    <a:pt x="8" y="3"/>
                  </a:lnTo>
                  <a:cubicBezTo>
                    <a:pt x="11" y="3"/>
                    <a:pt x="13" y="4"/>
                    <a:pt x="13" y="6"/>
                  </a:cubicBezTo>
                  <a:cubicBezTo>
                    <a:pt x="13" y="10"/>
                    <a:pt x="11" y="10"/>
                    <a:pt x="8" y="10"/>
                  </a:cubicBezTo>
                  <a:lnTo>
                    <a:pt x="4" y="10"/>
                  </a:lnTo>
                  <a:lnTo>
                    <a:pt x="4" y="3"/>
                  </a:lnTo>
                  <a:close/>
                  <a:moveTo>
                    <a:pt x="0" y="23"/>
                  </a:moveTo>
                  <a:lnTo>
                    <a:pt x="4" y="23"/>
                  </a:lnTo>
                  <a:lnTo>
                    <a:pt x="4" y="13"/>
                  </a:lnTo>
                  <a:lnTo>
                    <a:pt x="8" y="13"/>
                  </a:lnTo>
                  <a:lnTo>
                    <a:pt x="14" y="23"/>
                  </a:lnTo>
                  <a:lnTo>
                    <a:pt x="17" y="23"/>
                  </a:lnTo>
                  <a:lnTo>
                    <a:pt x="11" y="13"/>
                  </a:lnTo>
                  <a:cubicBezTo>
                    <a:pt x="14" y="12"/>
                    <a:pt x="17" y="11"/>
                    <a:pt x="17" y="7"/>
                  </a:cubicBezTo>
                  <a:cubicBezTo>
                    <a:pt x="17" y="2"/>
                    <a:pt x="14" y="0"/>
                    <a:pt x="9" y="0"/>
                  </a:cubicBezTo>
                  <a:lnTo>
                    <a:pt x="0" y="0"/>
                  </a:lnTo>
                  <a:lnTo>
                    <a:pt x="0" y="23"/>
                  </a:lnTo>
                  <a:lnTo>
                    <a:pt x="0" y="23"/>
                  </a:lnTo>
                  <a:close/>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67" name="Freeform 630">
              <a:extLst>
                <a:ext uri="{FF2B5EF4-FFF2-40B4-BE49-F238E27FC236}">
                  <a16:creationId xmlns:a16="http://schemas.microsoft.com/office/drawing/2014/main" id="{7C82BC25-3E89-6841-9886-C40C5FF8EBDD}"/>
                </a:ext>
              </a:extLst>
            </p:cNvPr>
            <p:cNvSpPr>
              <a:spLocks noEditPoints="1"/>
            </p:cNvSpPr>
            <p:nvPr/>
          </p:nvSpPr>
          <p:spPr bwMode="auto">
            <a:xfrm>
              <a:off x="7102568" y="2201878"/>
              <a:ext cx="20932" cy="20932"/>
            </a:xfrm>
            <a:custGeom>
              <a:avLst/>
              <a:gdLst>
                <a:gd name="T0" fmla="*/ 36 w 40"/>
                <a:gd name="T1" fmla="*/ 19 h 39"/>
                <a:gd name="T2" fmla="*/ 20 w 40"/>
                <a:gd name="T3" fmla="*/ 36 h 39"/>
                <a:gd name="T4" fmla="*/ 4 w 40"/>
                <a:gd name="T5" fmla="*/ 19 h 39"/>
                <a:gd name="T6" fmla="*/ 20 w 40"/>
                <a:gd name="T7" fmla="*/ 3 h 39"/>
                <a:gd name="T8" fmla="*/ 36 w 40"/>
                <a:gd name="T9" fmla="*/ 19 h 39"/>
                <a:gd name="T10" fmla="*/ 0 w 40"/>
                <a:gd name="T11" fmla="*/ 19 h 39"/>
                <a:gd name="T12" fmla="*/ 20 w 40"/>
                <a:gd name="T13" fmla="*/ 39 h 39"/>
                <a:gd name="T14" fmla="*/ 40 w 40"/>
                <a:gd name="T15" fmla="*/ 19 h 39"/>
                <a:gd name="T16" fmla="*/ 20 w 40"/>
                <a:gd name="T17" fmla="*/ 0 h 39"/>
                <a:gd name="T18" fmla="*/ 0 w 40"/>
                <a:gd name="T19" fmla="*/ 19 h 39"/>
                <a:gd name="T20" fmla="*/ 0 w 40"/>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6" y="19"/>
                  </a:moveTo>
                  <a:cubicBezTo>
                    <a:pt x="36" y="29"/>
                    <a:pt x="29" y="36"/>
                    <a:pt x="20" y="36"/>
                  </a:cubicBezTo>
                  <a:cubicBezTo>
                    <a:pt x="11" y="36"/>
                    <a:pt x="4" y="29"/>
                    <a:pt x="4" y="19"/>
                  </a:cubicBezTo>
                  <a:cubicBezTo>
                    <a:pt x="4" y="10"/>
                    <a:pt x="11" y="3"/>
                    <a:pt x="20" y="3"/>
                  </a:cubicBezTo>
                  <a:cubicBezTo>
                    <a:pt x="29" y="3"/>
                    <a:pt x="36" y="10"/>
                    <a:pt x="36" y="19"/>
                  </a:cubicBezTo>
                  <a:close/>
                  <a:moveTo>
                    <a:pt x="0" y="19"/>
                  </a:moveTo>
                  <a:cubicBezTo>
                    <a:pt x="0" y="31"/>
                    <a:pt x="9" y="39"/>
                    <a:pt x="20" y="39"/>
                  </a:cubicBezTo>
                  <a:cubicBezTo>
                    <a:pt x="31" y="39"/>
                    <a:pt x="40" y="31"/>
                    <a:pt x="40" y="19"/>
                  </a:cubicBezTo>
                  <a:cubicBezTo>
                    <a:pt x="40" y="8"/>
                    <a:pt x="31" y="0"/>
                    <a:pt x="20" y="0"/>
                  </a:cubicBezTo>
                  <a:cubicBezTo>
                    <a:pt x="9" y="0"/>
                    <a:pt x="0" y="8"/>
                    <a:pt x="0" y="19"/>
                  </a:cubicBezTo>
                  <a:lnTo>
                    <a:pt x="0" y="19"/>
                  </a:lnTo>
                  <a:close/>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68" name="Freeform 631">
              <a:extLst>
                <a:ext uri="{FF2B5EF4-FFF2-40B4-BE49-F238E27FC236}">
                  <a16:creationId xmlns:a16="http://schemas.microsoft.com/office/drawing/2014/main" id="{78CB54C8-B337-7F4D-A037-F7D34014BE47}"/>
                </a:ext>
              </a:extLst>
            </p:cNvPr>
            <p:cNvSpPr>
              <a:spLocks/>
            </p:cNvSpPr>
            <p:nvPr/>
          </p:nvSpPr>
          <p:spPr bwMode="auto">
            <a:xfrm>
              <a:off x="6813927" y="2090607"/>
              <a:ext cx="116779" cy="132202"/>
            </a:xfrm>
            <a:custGeom>
              <a:avLst/>
              <a:gdLst>
                <a:gd name="T0" fmla="*/ 173 w 221"/>
                <a:gd name="T1" fmla="*/ 250 h 250"/>
                <a:gd name="T2" fmla="*/ 221 w 221"/>
                <a:gd name="T3" fmla="*/ 250 h 250"/>
                <a:gd name="T4" fmla="*/ 192 w 221"/>
                <a:gd name="T5" fmla="*/ 0 h 250"/>
                <a:gd name="T6" fmla="*/ 137 w 221"/>
                <a:gd name="T7" fmla="*/ 0 h 250"/>
                <a:gd name="T8" fmla="*/ 0 w 221"/>
                <a:gd name="T9" fmla="*/ 250 h 250"/>
                <a:gd name="T10" fmla="*/ 52 w 221"/>
                <a:gd name="T11" fmla="*/ 250 h 250"/>
                <a:gd name="T12" fmla="*/ 80 w 221"/>
                <a:gd name="T13" fmla="*/ 200 h 250"/>
                <a:gd name="T14" fmla="*/ 155 w 221"/>
                <a:gd name="T15" fmla="*/ 200 h 250"/>
                <a:gd name="T16" fmla="*/ 163 w 221"/>
                <a:gd name="T17" fmla="*/ 163 h 250"/>
                <a:gd name="T18" fmla="*/ 99 w 221"/>
                <a:gd name="T19" fmla="*/ 163 h 250"/>
                <a:gd name="T20" fmla="*/ 99 w 221"/>
                <a:gd name="T21" fmla="*/ 163 h 250"/>
                <a:gd name="T22" fmla="*/ 154 w 221"/>
                <a:gd name="T23" fmla="*/ 68 h 250"/>
                <a:gd name="T24" fmla="*/ 173 w 221"/>
                <a:gd name="T25" fmla="*/ 250 h 250"/>
                <a:gd name="T26" fmla="*/ 173 w 221"/>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0">
                  <a:moveTo>
                    <a:pt x="173" y="250"/>
                  </a:moveTo>
                  <a:lnTo>
                    <a:pt x="221" y="250"/>
                  </a:lnTo>
                  <a:lnTo>
                    <a:pt x="192" y="0"/>
                  </a:lnTo>
                  <a:lnTo>
                    <a:pt x="137" y="0"/>
                  </a:lnTo>
                  <a:lnTo>
                    <a:pt x="0" y="250"/>
                  </a:lnTo>
                  <a:lnTo>
                    <a:pt x="52" y="250"/>
                  </a:lnTo>
                  <a:cubicBezTo>
                    <a:pt x="52" y="250"/>
                    <a:pt x="79" y="202"/>
                    <a:pt x="80" y="200"/>
                  </a:cubicBezTo>
                  <a:lnTo>
                    <a:pt x="155" y="200"/>
                  </a:lnTo>
                  <a:lnTo>
                    <a:pt x="163" y="163"/>
                  </a:lnTo>
                  <a:lnTo>
                    <a:pt x="99" y="163"/>
                  </a:lnTo>
                  <a:cubicBezTo>
                    <a:pt x="99" y="163"/>
                    <a:pt x="99" y="163"/>
                    <a:pt x="99" y="163"/>
                  </a:cubicBezTo>
                  <a:cubicBezTo>
                    <a:pt x="103" y="155"/>
                    <a:pt x="152" y="70"/>
                    <a:pt x="154" y="68"/>
                  </a:cubicBezTo>
                  <a:cubicBezTo>
                    <a:pt x="154" y="70"/>
                    <a:pt x="173" y="250"/>
                    <a:pt x="173" y="250"/>
                  </a:cubicBezTo>
                  <a:lnTo>
                    <a:pt x="173" y="250"/>
                  </a:lnTo>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69" name="Freeform 632">
              <a:extLst>
                <a:ext uri="{FF2B5EF4-FFF2-40B4-BE49-F238E27FC236}">
                  <a16:creationId xmlns:a16="http://schemas.microsoft.com/office/drawing/2014/main" id="{3B48E95D-214B-5C4A-949B-F84BEB4FB2F0}"/>
                </a:ext>
              </a:extLst>
            </p:cNvPr>
            <p:cNvSpPr>
              <a:spLocks/>
            </p:cNvSpPr>
            <p:nvPr/>
          </p:nvSpPr>
          <p:spPr bwMode="auto">
            <a:xfrm>
              <a:off x="6942824" y="2090607"/>
              <a:ext cx="56186" cy="132202"/>
            </a:xfrm>
            <a:custGeom>
              <a:avLst/>
              <a:gdLst>
                <a:gd name="T0" fmla="*/ 51 w 51"/>
                <a:gd name="T1" fmla="*/ 0 h 120"/>
                <a:gd name="T2" fmla="*/ 25 w 51"/>
                <a:gd name="T3" fmla="*/ 0 h 120"/>
                <a:gd name="T4" fmla="*/ 0 w 51"/>
                <a:gd name="T5" fmla="*/ 120 h 120"/>
                <a:gd name="T6" fmla="*/ 27 w 51"/>
                <a:gd name="T7" fmla="*/ 120 h 120"/>
                <a:gd name="T8" fmla="*/ 51 w 51"/>
                <a:gd name="T9" fmla="*/ 0 h 120"/>
                <a:gd name="T10" fmla="*/ 51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51" y="0"/>
                  </a:moveTo>
                  <a:lnTo>
                    <a:pt x="25" y="0"/>
                  </a:lnTo>
                  <a:lnTo>
                    <a:pt x="0" y="120"/>
                  </a:lnTo>
                  <a:lnTo>
                    <a:pt x="27" y="120"/>
                  </a:lnTo>
                  <a:lnTo>
                    <a:pt x="51" y="0"/>
                  </a:lnTo>
                  <a:lnTo>
                    <a:pt x="51" y="0"/>
                  </a:lnTo>
                  <a:close/>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70" name="Freeform 633">
              <a:extLst>
                <a:ext uri="{FF2B5EF4-FFF2-40B4-BE49-F238E27FC236}">
                  <a16:creationId xmlns:a16="http://schemas.microsoft.com/office/drawing/2014/main" id="{B281215A-A711-EE4E-B8E3-6EBE503306CB}"/>
                </a:ext>
              </a:extLst>
            </p:cNvPr>
            <p:cNvSpPr>
              <a:spLocks/>
            </p:cNvSpPr>
            <p:nvPr/>
          </p:nvSpPr>
          <p:spPr bwMode="auto">
            <a:xfrm>
              <a:off x="7000112" y="2090607"/>
              <a:ext cx="113474" cy="132202"/>
            </a:xfrm>
            <a:custGeom>
              <a:avLst/>
              <a:gdLst>
                <a:gd name="T0" fmla="*/ 78 w 215"/>
                <a:gd name="T1" fmla="*/ 62 h 250"/>
                <a:gd name="T2" fmla="*/ 100 w 215"/>
                <a:gd name="T3" fmla="*/ 40 h 250"/>
                <a:gd name="T4" fmla="*/ 205 w 215"/>
                <a:gd name="T5" fmla="*/ 40 h 250"/>
                <a:gd name="T6" fmla="*/ 215 w 215"/>
                <a:gd name="T7" fmla="*/ 0 h 250"/>
                <a:gd name="T8" fmla="*/ 87 w 215"/>
                <a:gd name="T9" fmla="*/ 0 h 250"/>
                <a:gd name="T10" fmla="*/ 32 w 215"/>
                <a:gd name="T11" fmla="*/ 66 h 250"/>
                <a:gd name="T12" fmla="*/ 6 w 215"/>
                <a:gd name="T13" fmla="*/ 190 h 250"/>
                <a:gd name="T14" fmla="*/ 57 w 215"/>
                <a:gd name="T15" fmla="*/ 250 h 250"/>
                <a:gd name="T16" fmla="*/ 174 w 215"/>
                <a:gd name="T17" fmla="*/ 250 h 250"/>
                <a:gd name="T18" fmla="*/ 183 w 215"/>
                <a:gd name="T19" fmla="*/ 209 h 250"/>
                <a:gd name="T20" fmla="*/ 75 w 215"/>
                <a:gd name="T21" fmla="*/ 209 h 250"/>
                <a:gd name="T22" fmla="*/ 57 w 215"/>
                <a:gd name="T23" fmla="*/ 180 h 250"/>
                <a:gd name="T24" fmla="*/ 68 w 215"/>
                <a:gd name="T25" fmla="*/ 121 h 250"/>
                <a:gd name="T26" fmla="*/ 68 w 215"/>
                <a:gd name="T27" fmla="*/ 121 h 250"/>
                <a:gd name="T28" fmla="*/ 78 w 215"/>
                <a:gd name="T29" fmla="*/ 62 h 250"/>
                <a:gd name="T30" fmla="*/ 78 w 215"/>
                <a:gd name="T31" fmla="*/ 6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50">
                  <a:moveTo>
                    <a:pt x="78" y="62"/>
                  </a:moveTo>
                  <a:cubicBezTo>
                    <a:pt x="80" y="54"/>
                    <a:pt x="82" y="40"/>
                    <a:pt x="100" y="40"/>
                  </a:cubicBezTo>
                  <a:cubicBezTo>
                    <a:pt x="110" y="40"/>
                    <a:pt x="205" y="40"/>
                    <a:pt x="205" y="40"/>
                  </a:cubicBezTo>
                  <a:lnTo>
                    <a:pt x="215" y="0"/>
                  </a:lnTo>
                  <a:cubicBezTo>
                    <a:pt x="215" y="0"/>
                    <a:pt x="122" y="0"/>
                    <a:pt x="87" y="0"/>
                  </a:cubicBezTo>
                  <a:cubicBezTo>
                    <a:pt x="38" y="0"/>
                    <a:pt x="35" y="50"/>
                    <a:pt x="32" y="66"/>
                  </a:cubicBezTo>
                  <a:cubicBezTo>
                    <a:pt x="28" y="83"/>
                    <a:pt x="7" y="185"/>
                    <a:pt x="6" y="190"/>
                  </a:cubicBezTo>
                  <a:cubicBezTo>
                    <a:pt x="0" y="219"/>
                    <a:pt x="15" y="250"/>
                    <a:pt x="57" y="250"/>
                  </a:cubicBezTo>
                  <a:lnTo>
                    <a:pt x="174" y="250"/>
                  </a:lnTo>
                  <a:lnTo>
                    <a:pt x="183" y="209"/>
                  </a:lnTo>
                  <a:lnTo>
                    <a:pt x="75" y="209"/>
                  </a:lnTo>
                  <a:cubicBezTo>
                    <a:pt x="55" y="209"/>
                    <a:pt x="54" y="197"/>
                    <a:pt x="57" y="180"/>
                  </a:cubicBezTo>
                  <a:lnTo>
                    <a:pt x="68" y="121"/>
                  </a:lnTo>
                  <a:lnTo>
                    <a:pt x="68" y="121"/>
                  </a:lnTo>
                  <a:cubicBezTo>
                    <a:pt x="68" y="121"/>
                    <a:pt x="74" y="85"/>
                    <a:pt x="78" y="62"/>
                  </a:cubicBezTo>
                  <a:lnTo>
                    <a:pt x="78" y="62"/>
                  </a:lnTo>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71" name="Freeform 634">
              <a:extLst>
                <a:ext uri="{FF2B5EF4-FFF2-40B4-BE49-F238E27FC236}">
                  <a16:creationId xmlns:a16="http://schemas.microsoft.com/office/drawing/2014/main" id="{EDDDDD5B-76BC-4D46-BB94-DF09EB8AE1C3}"/>
                </a:ext>
              </a:extLst>
            </p:cNvPr>
            <p:cNvSpPr>
              <a:spLocks/>
            </p:cNvSpPr>
            <p:nvPr/>
          </p:nvSpPr>
          <p:spPr bwMode="auto">
            <a:xfrm>
              <a:off x="6710369" y="2087303"/>
              <a:ext cx="117881" cy="135507"/>
            </a:xfrm>
            <a:custGeom>
              <a:avLst/>
              <a:gdLst>
                <a:gd name="T0" fmla="*/ 88 w 223"/>
                <a:gd name="T1" fmla="*/ 68 h 255"/>
                <a:gd name="T2" fmla="*/ 113 w 223"/>
                <a:gd name="T3" fmla="*/ 45 h 255"/>
                <a:gd name="T4" fmla="*/ 214 w 223"/>
                <a:gd name="T5" fmla="*/ 45 h 255"/>
                <a:gd name="T6" fmla="*/ 223 w 223"/>
                <a:gd name="T7" fmla="*/ 5 h 255"/>
                <a:gd name="T8" fmla="*/ 102 w 223"/>
                <a:gd name="T9" fmla="*/ 5 h 255"/>
                <a:gd name="T10" fmla="*/ 42 w 223"/>
                <a:gd name="T11" fmla="*/ 64 h 255"/>
                <a:gd name="T12" fmla="*/ 35 w 223"/>
                <a:gd name="T13" fmla="*/ 114 h 255"/>
                <a:gd name="T14" fmla="*/ 69 w 223"/>
                <a:gd name="T15" fmla="*/ 143 h 255"/>
                <a:gd name="T16" fmla="*/ 142 w 223"/>
                <a:gd name="T17" fmla="*/ 143 h 255"/>
                <a:gd name="T18" fmla="*/ 155 w 223"/>
                <a:gd name="T19" fmla="*/ 152 h 255"/>
                <a:gd name="T20" fmla="*/ 145 w 223"/>
                <a:gd name="T21" fmla="*/ 203 h 255"/>
                <a:gd name="T22" fmla="*/ 113 w 223"/>
                <a:gd name="T23" fmla="*/ 214 h 255"/>
                <a:gd name="T24" fmla="*/ 9 w 223"/>
                <a:gd name="T25" fmla="*/ 214 h 255"/>
                <a:gd name="T26" fmla="*/ 0 w 223"/>
                <a:gd name="T27" fmla="*/ 255 h 255"/>
                <a:gd name="T28" fmla="*/ 131 w 223"/>
                <a:gd name="T29" fmla="*/ 255 h 255"/>
                <a:gd name="T30" fmla="*/ 191 w 223"/>
                <a:gd name="T31" fmla="*/ 217 h 255"/>
                <a:gd name="T32" fmla="*/ 205 w 223"/>
                <a:gd name="T33" fmla="*/ 147 h 255"/>
                <a:gd name="T34" fmla="*/ 164 w 223"/>
                <a:gd name="T35" fmla="*/ 100 h 255"/>
                <a:gd name="T36" fmla="*/ 100 w 223"/>
                <a:gd name="T37" fmla="*/ 100 h 255"/>
                <a:gd name="T38" fmla="*/ 85 w 223"/>
                <a:gd name="T39" fmla="*/ 90 h 255"/>
                <a:gd name="T40" fmla="*/ 88 w 223"/>
                <a:gd name="T41" fmla="*/ 68 h 255"/>
                <a:gd name="T42" fmla="*/ 88 w 223"/>
                <a:gd name="T43"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55">
                  <a:moveTo>
                    <a:pt x="88" y="68"/>
                  </a:moveTo>
                  <a:cubicBezTo>
                    <a:pt x="92" y="51"/>
                    <a:pt x="90" y="45"/>
                    <a:pt x="113" y="45"/>
                  </a:cubicBezTo>
                  <a:cubicBezTo>
                    <a:pt x="145" y="45"/>
                    <a:pt x="214" y="45"/>
                    <a:pt x="214" y="45"/>
                  </a:cubicBezTo>
                  <a:lnTo>
                    <a:pt x="223" y="5"/>
                  </a:lnTo>
                  <a:cubicBezTo>
                    <a:pt x="223" y="5"/>
                    <a:pt x="148" y="5"/>
                    <a:pt x="102" y="5"/>
                  </a:cubicBezTo>
                  <a:cubicBezTo>
                    <a:pt x="86" y="5"/>
                    <a:pt x="51" y="0"/>
                    <a:pt x="42" y="64"/>
                  </a:cubicBezTo>
                  <a:cubicBezTo>
                    <a:pt x="38" y="92"/>
                    <a:pt x="35" y="105"/>
                    <a:pt x="35" y="114"/>
                  </a:cubicBezTo>
                  <a:cubicBezTo>
                    <a:pt x="33" y="137"/>
                    <a:pt x="53" y="143"/>
                    <a:pt x="69" y="143"/>
                  </a:cubicBezTo>
                  <a:cubicBezTo>
                    <a:pt x="92" y="143"/>
                    <a:pt x="142" y="143"/>
                    <a:pt x="142" y="143"/>
                  </a:cubicBezTo>
                  <a:cubicBezTo>
                    <a:pt x="153" y="143"/>
                    <a:pt x="157" y="143"/>
                    <a:pt x="155" y="152"/>
                  </a:cubicBezTo>
                  <a:cubicBezTo>
                    <a:pt x="153" y="166"/>
                    <a:pt x="147" y="194"/>
                    <a:pt x="145" y="203"/>
                  </a:cubicBezTo>
                  <a:cubicBezTo>
                    <a:pt x="143" y="216"/>
                    <a:pt x="127" y="214"/>
                    <a:pt x="113" y="214"/>
                  </a:cubicBezTo>
                  <a:lnTo>
                    <a:pt x="9" y="214"/>
                  </a:lnTo>
                  <a:lnTo>
                    <a:pt x="0" y="255"/>
                  </a:lnTo>
                  <a:lnTo>
                    <a:pt x="131" y="255"/>
                  </a:lnTo>
                  <a:cubicBezTo>
                    <a:pt x="158" y="255"/>
                    <a:pt x="184" y="245"/>
                    <a:pt x="191" y="217"/>
                  </a:cubicBezTo>
                  <a:cubicBezTo>
                    <a:pt x="198" y="189"/>
                    <a:pt x="201" y="169"/>
                    <a:pt x="205" y="147"/>
                  </a:cubicBezTo>
                  <a:cubicBezTo>
                    <a:pt x="210" y="120"/>
                    <a:pt x="194" y="100"/>
                    <a:pt x="164" y="100"/>
                  </a:cubicBezTo>
                  <a:lnTo>
                    <a:pt x="100" y="100"/>
                  </a:lnTo>
                  <a:cubicBezTo>
                    <a:pt x="94" y="100"/>
                    <a:pt x="82" y="102"/>
                    <a:pt x="85" y="90"/>
                  </a:cubicBezTo>
                  <a:cubicBezTo>
                    <a:pt x="85" y="85"/>
                    <a:pt x="86" y="79"/>
                    <a:pt x="88" y="68"/>
                  </a:cubicBezTo>
                  <a:lnTo>
                    <a:pt x="88" y="68"/>
                  </a:lnTo>
                </a:path>
              </a:pathLst>
            </a:custGeom>
            <a:solidFill>
              <a:srgbClr val="64696F"/>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grpSp>
      <p:sp>
        <p:nvSpPr>
          <p:cNvPr id="72" name="Slide Number Placeholder 5">
            <a:extLst>
              <a:ext uri="{FF2B5EF4-FFF2-40B4-BE49-F238E27FC236}">
                <a16:creationId xmlns:a16="http://schemas.microsoft.com/office/drawing/2014/main" id="{5903AD48-91B0-4C4D-8A55-1A969496F3C3}"/>
              </a:ext>
            </a:extLst>
          </p:cNvPr>
          <p:cNvSpPr txBox="1">
            <a:spLocks/>
          </p:cNvSpPr>
          <p:nvPr userDrawn="1"/>
        </p:nvSpPr>
        <p:spPr>
          <a:xfrm>
            <a:off x="8301780" y="4883789"/>
            <a:ext cx="236405" cy="192573"/>
          </a:xfrm>
          <a:prstGeom prst="rect">
            <a:avLst/>
          </a:prstGeom>
        </p:spPr>
        <p:txBody>
          <a:bodyPr vert="horz" wrap="square" lIns="0" tIns="0" rIns="0" bIns="0" rtlCol="0" anchor="b" anchorCtr="0"/>
          <a:lstStyle>
            <a:defPPr>
              <a:defRPr lang="en-US"/>
            </a:defPPr>
            <a:lvl1pPr marL="0" algn="r" defTabSz="914400" rtl="0" eaLnBrk="1" latinLnBrk="0" hangingPunct="1">
              <a:defRPr sz="800" b="0" i="0" kern="1200">
                <a:solidFill>
                  <a:schemeClr val="tx2"/>
                </a:solidFill>
                <a:latin typeface="Gill Sans MT" panose="020B0502020104020203" pitchFamily="34" charset="77"/>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B7371F-B25E-42BE-91F9-DCD17E1CF49D}" type="slidenum">
              <a:rPr lang="en-US" smtClean="0"/>
              <a:pPr/>
              <a:t>‹#›</a:t>
            </a:fld>
            <a:endParaRPr lang="en-US" dirty="0"/>
          </a:p>
        </p:txBody>
      </p:sp>
      <p:sp>
        <p:nvSpPr>
          <p:cNvPr id="73" name="TextBox 72">
            <a:extLst>
              <a:ext uri="{FF2B5EF4-FFF2-40B4-BE49-F238E27FC236}">
                <a16:creationId xmlns:a16="http://schemas.microsoft.com/office/drawing/2014/main" id="{A32B8383-DED0-B14D-B075-16CC790B7D62}"/>
              </a:ext>
            </a:extLst>
          </p:cNvPr>
          <p:cNvSpPr txBox="1"/>
          <p:nvPr userDrawn="1"/>
        </p:nvSpPr>
        <p:spPr>
          <a:xfrm>
            <a:off x="5595156" y="4984857"/>
            <a:ext cx="2711471" cy="76944"/>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500" b="0" i="0" spc="0" dirty="0">
                <a:solidFill>
                  <a:schemeClr val="tx2"/>
                </a:solidFill>
                <a:latin typeface="Gill Sans MT" panose="020B0502020104020203" pitchFamily="34" charset="77"/>
              </a:rPr>
              <a:t>SAIC PROPRIETARY INFORMATION    I    </a:t>
            </a:r>
            <a:r>
              <a:rPr lang="en-US" sz="500" b="0" i="0" spc="0" baseline="0" dirty="0">
                <a:solidFill>
                  <a:schemeClr val="tx2"/>
                </a:solidFill>
                <a:latin typeface="Gill Sans MT" panose="020B0502020104020203" pitchFamily="34" charset="77"/>
                <a:cs typeface="Arial" pitchFamily="34" charset="0"/>
              </a:rPr>
              <a:t> </a:t>
            </a:r>
            <a:r>
              <a:rPr lang="en-US" sz="500" b="0" i="0" spc="0" dirty="0">
                <a:solidFill>
                  <a:schemeClr val="tx2"/>
                </a:solidFill>
                <a:latin typeface="Gill Sans MT" panose="020B0502020104020203" pitchFamily="34" charset="77"/>
                <a:cs typeface="Arial" pitchFamily="34" charset="0"/>
              </a:rPr>
              <a:t>© SAIC.</a:t>
            </a:r>
            <a:r>
              <a:rPr lang="en-US" sz="500" b="0" i="0" spc="0" baseline="0" dirty="0">
                <a:solidFill>
                  <a:schemeClr val="tx2"/>
                </a:solidFill>
                <a:latin typeface="Gill Sans MT" panose="020B0502020104020203" pitchFamily="34" charset="77"/>
                <a:cs typeface="Arial" pitchFamily="34" charset="0"/>
              </a:rPr>
              <a:t> ALL RIGHTS RESERVED    </a:t>
            </a:r>
            <a:r>
              <a:rPr lang="en-US" sz="500" b="0" i="0" spc="0" dirty="0">
                <a:solidFill>
                  <a:schemeClr val="tx2"/>
                </a:solidFill>
                <a:latin typeface="Gill Sans MT" panose="020B0502020104020203" pitchFamily="34" charset="77"/>
              </a:rPr>
              <a:t>I  </a:t>
            </a:r>
            <a:endParaRPr lang="en-US" sz="500" b="0" i="0" spc="0" dirty="0">
              <a:solidFill>
                <a:schemeClr val="tx2"/>
              </a:solidFill>
              <a:latin typeface="Gill Sans MT" panose="020B0502020104020203" pitchFamily="34" charset="77"/>
              <a:cs typeface="Arial" pitchFamily="34" charset="0"/>
            </a:endParaRPr>
          </a:p>
        </p:txBody>
      </p:sp>
    </p:spTree>
    <p:extLst>
      <p:ext uri="{BB962C8B-B14F-4D97-AF65-F5344CB8AC3E}">
        <p14:creationId xmlns:p14="http://schemas.microsoft.com/office/powerpoint/2010/main" val="185784661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12" r:id="rId9"/>
    <p:sldLayoutId id="2147484062" r:id="rId10"/>
    <p:sldLayoutId id="2147484073" r:id="rId11"/>
    <p:sldLayoutId id="2147484074" r:id="rId12"/>
  </p:sldLayoutIdLst>
  <p:hf hdr="0" ftr="0" dt="0"/>
  <p:txStyles>
    <p:titleStyle>
      <a:lvl1pPr algn="l" defTabSz="914400" rtl="0" eaLnBrk="1" latinLnBrk="0" hangingPunct="1">
        <a:lnSpc>
          <a:spcPts val="2840"/>
        </a:lnSpc>
        <a:spcBef>
          <a:spcPct val="0"/>
        </a:spcBef>
        <a:buNone/>
        <a:defRPr sz="2400" b="0" i="0" kern="120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p:titleStyle>
    <p:bodyStyle>
      <a:lvl1pPr marL="0" indent="0" algn="l" defTabSz="914400" rtl="0" eaLnBrk="1" latinLnBrk="0" hangingPunct="1">
        <a:spcBef>
          <a:spcPts val="200"/>
        </a:spcBef>
        <a:buClr>
          <a:schemeClr val="tx2"/>
        </a:buClr>
        <a:buFontTx/>
        <a:buNone/>
        <a:defRPr lang="en-US" sz="1600" kern="1200" dirty="0" smtClean="0">
          <a:solidFill>
            <a:schemeClr val="accent2"/>
          </a:solidFill>
          <a:latin typeface="+mn-lt"/>
          <a:ea typeface="+mn-ea"/>
          <a:cs typeface="Arial" pitchFamily="34" charset="0"/>
        </a:defRPr>
      </a:lvl1pPr>
      <a:lvl2pPr marL="400050" indent="-173038" algn="l" defTabSz="914400" rtl="0" eaLnBrk="1" latinLnBrk="0" hangingPunct="1">
        <a:spcBef>
          <a:spcPct val="20000"/>
        </a:spcBef>
        <a:buClr>
          <a:schemeClr val="bg1">
            <a:lumMod val="65000"/>
          </a:schemeClr>
        </a:buClr>
        <a:buFont typeface="Arial" pitchFamily="34" charset="0"/>
        <a:buChar char="–"/>
        <a:defRPr sz="1400" kern="1200">
          <a:solidFill>
            <a:schemeClr val="tx1"/>
          </a:solidFill>
          <a:latin typeface="Arial" pitchFamily="34" charset="0"/>
          <a:ea typeface="+mn-ea"/>
          <a:cs typeface="Arial" pitchFamily="34" charset="0"/>
        </a:defRPr>
      </a:lvl2pPr>
      <a:lvl3pPr marL="573088" indent="-173038" algn="l" defTabSz="914400" rtl="0" eaLnBrk="1" latinLnBrk="0" hangingPunct="1">
        <a:spcBef>
          <a:spcPct val="20000"/>
        </a:spcBef>
        <a:buClr>
          <a:schemeClr val="bg1">
            <a:lumMod val="65000"/>
          </a:schemeClr>
        </a:buClr>
        <a:buSzPct val="80000"/>
        <a:buFont typeface="Arial"/>
        <a:buChar char="•"/>
        <a:tabLst/>
        <a:defRPr sz="1400" kern="1200">
          <a:solidFill>
            <a:schemeClr val="tx1"/>
          </a:solidFill>
          <a:latin typeface="Arial" pitchFamily="34" charset="0"/>
          <a:ea typeface="+mn-ea"/>
          <a:cs typeface="Arial" pitchFamily="34" charset="0"/>
        </a:defRPr>
      </a:lvl3pPr>
      <a:lvl4pPr marL="741363" indent="-168275" algn="l" defTabSz="914400"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userDrawn="1">
          <p15:clr>
            <a:srgbClr val="F26B43"/>
          </p15:clr>
        </p15:guide>
        <p15:guide id="2" pos="216">
          <p15:clr>
            <a:srgbClr val="F26B43"/>
          </p15:clr>
        </p15:guide>
        <p15:guide id="3" pos="5568">
          <p15:clr>
            <a:srgbClr val="F26B43"/>
          </p15:clr>
        </p15:guide>
        <p15:guide id="5" orient="horz" pos="132">
          <p15:clr>
            <a:srgbClr val="F26B43"/>
          </p15:clr>
        </p15:guide>
        <p15:guide id="6" orient="horz" pos="3180">
          <p15:clr>
            <a:srgbClr val="F26B43"/>
          </p15:clr>
        </p15:guide>
        <p15:guide id="8" orient="horz" pos="564">
          <p15:clr>
            <a:srgbClr val="F26B43"/>
          </p15:clr>
        </p15:guide>
        <p15:guide id="9" pos="2880">
          <p15:clr>
            <a:srgbClr val="F26B43"/>
          </p15:clr>
        </p15:guide>
        <p15:guide id="10" orient="horz" pos="3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1123950"/>
            <a:ext cx="8496300" cy="3390900"/>
          </a:xfrm>
          <a:prstGeom prst="rect">
            <a:avLst/>
          </a:prstGeom>
        </p:spPr>
        <p:txBody>
          <a:bodyPr vert="horz" lIns="0" tIns="0" rIns="0" bIns="0" rtlCol="0">
            <a:noAutofit/>
          </a:bodyPr>
          <a:lstStyle/>
          <a:p>
            <a:pPr eaLnBrk="1" hangingPunct="1"/>
            <a:r>
              <a:rPr lang="en-US" dirty="0"/>
              <a:t>      </a:t>
            </a:r>
          </a:p>
        </p:txBody>
      </p:sp>
      <p:sp>
        <p:nvSpPr>
          <p:cNvPr id="23" name="Title Placeholder 1">
            <a:extLst>
              <a:ext uri="{FF2B5EF4-FFF2-40B4-BE49-F238E27FC236}">
                <a16:creationId xmlns:a16="http://schemas.microsoft.com/office/drawing/2014/main" id="{72C63A40-9D35-9140-8E05-B9EEB0226D21}"/>
              </a:ext>
            </a:extLst>
          </p:cNvPr>
          <p:cNvSpPr>
            <a:spLocks noGrp="1"/>
          </p:cNvSpPr>
          <p:nvPr>
            <p:ph type="title"/>
          </p:nvPr>
        </p:nvSpPr>
        <p:spPr>
          <a:xfrm>
            <a:off x="342900" y="214753"/>
            <a:ext cx="8489407" cy="680598"/>
          </a:xfrm>
          <a:prstGeom prst="rect">
            <a:avLst/>
          </a:prstGeom>
        </p:spPr>
        <p:txBody>
          <a:bodyPr vert="horz" lIns="0" tIns="0" rIns="0" bIns="0" rtlCol="0" anchor="t" anchorCtr="0">
            <a:noAutofit/>
          </a:bodyPr>
          <a:lstStyle/>
          <a:p>
            <a:r>
              <a:rPr lang="en-US" dirty="0"/>
              <a:t>Click to edit Master title style</a:t>
            </a:r>
            <a:br>
              <a:rPr lang="en-US" dirty="0"/>
            </a:br>
            <a:endParaRPr lang="en-US" dirty="0"/>
          </a:p>
        </p:txBody>
      </p:sp>
      <p:grpSp>
        <p:nvGrpSpPr>
          <p:cNvPr id="52" name="Group 51">
            <a:extLst>
              <a:ext uri="{FF2B5EF4-FFF2-40B4-BE49-F238E27FC236}">
                <a16:creationId xmlns:a16="http://schemas.microsoft.com/office/drawing/2014/main" id="{C19E238A-B5B6-5348-88A3-B589423139F7}"/>
              </a:ext>
            </a:extLst>
          </p:cNvPr>
          <p:cNvGrpSpPr/>
          <p:nvPr userDrawn="1"/>
        </p:nvGrpSpPr>
        <p:grpSpPr>
          <a:xfrm flipH="1" flipV="1">
            <a:off x="8679941" y="4834130"/>
            <a:ext cx="464056" cy="309370"/>
            <a:chOff x="2168548" y="4509177"/>
            <a:chExt cx="1651718" cy="1101148"/>
          </a:xfrm>
        </p:grpSpPr>
        <p:sp>
          <p:nvSpPr>
            <p:cNvPr id="53" name="Freeform 52">
              <a:extLst>
                <a:ext uri="{FF2B5EF4-FFF2-40B4-BE49-F238E27FC236}">
                  <a16:creationId xmlns:a16="http://schemas.microsoft.com/office/drawing/2014/main" id="{0FEAA2AF-CA82-4946-A8DB-936DACD43C9C}"/>
                </a:ext>
              </a:extLst>
            </p:cNvPr>
            <p:cNvSpPr/>
            <p:nvPr userDrawn="1"/>
          </p:nvSpPr>
          <p:spPr>
            <a:xfrm>
              <a:off x="2719120" y="4509178"/>
              <a:ext cx="550573" cy="550573"/>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34E9BF89-ED66-7D4B-850A-EEB37898FA8A}"/>
                </a:ext>
              </a:extLst>
            </p:cNvPr>
            <p:cNvSpPr/>
            <p:nvPr userDrawn="1"/>
          </p:nvSpPr>
          <p:spPr>
            <a:xfrm rot="5400000">
              <a:off x="3269693" y="4509177"/>
              <a:ext cx="550573" cy="550573"/>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a:extLst>
                <a:ext uri="{FF2B5EF4-FFF2-40B4-BE49-F238E27FC236}">
                  <a16:creationId xmlns:a16="http://schemas.microsoft.com/office/drawing/2014/main" id="{3FC9F341-E149-C840-B70E-C37BC816071E}"/>
                </a:ext>
              </a:extLst>
            </p:cNvPr>
            <p:cNvSpPr/>
            <p:nvPr userDrawn="1"/>
          </p:nvSpPr>
          <p:spPr>
            <a:xfrm rot="10800000">
              <a:off x="2719122" y="5059752"/>
              <a:ext cx="550573" cy="550573"/>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a:extLst>
                <a:ext uri="{FF2B5EF4-FFF2-40B4-BE49-F238E27FC236}">
                  <a16:creationId xmlns:a16="http://schemas.microsoft.com/office/drawing/2014/main" id="{B2536CF3-8961-A046-89EC-4B02F7196014}"/>
                </a:ext>
              </a:extLst>
            </p:cNvPr>
            <p:cNvSpPr/>
            <p:nvPr userDrawn="1"/>
          </p:nvSpPr>
          <p:spPr>
            <a:xfrm rot="16200000">
              <a:off x="2168549" y="5059752"/>
              <a:ext cx="550573" cy="550573"/>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4DE098D1-0242-2042-BDBB-F7EF6EA5E068}"/>
                </a:ext>
              </a:extLst>
            </p:cNvPr>
            <p:cNvSpPr/>
            <p:nvPr userDrawn="1"/>
          </p:nvSpPr>
          <p:spPr>
            <a:xfrm rot="5400000">
              <a:off x="2168548" y="4509179"/>
              <a:ext cx="550573" cy="550573"/>
            </a:xfrm>
            <a:custGeom>
              <a:avLst/>
              <a:gdLst>
                <a:gd name="connsiteX0" fmla="*/ 2054820 w 2054820"/>
                <a:gd name="connsiteY0" fmla="*/ 0 h 2054820"/>
                <a:gd name="connsiteX1" fmla="*/ 2054820 w 2054820"/>
                <a:gd name="connsiteY1" fmla="*/ 2054820 h 2054820"/>
                <a:gd name="connsiteX2" fmla="*/ 0 w 2054820"/>
                <a:gd name="connsiteY2" fmla="*/ 2054820 h 2054820"/>
                <a:gd name="connsiteX3" fmla="*/ 2054820 w 2054820"/>
                <a:gd name="connsiteY3" fmla="*/ 0 h 2054820"/>
              </a:gdLst>
              <a:ahLst/>
              <a:cxnLst>
                <a:cxn ang="0">
                  <a:pos x="connsiteX0" y="connsiteY0"/>
                </a:cxn>
                <a:cxn ang="0">
                  <a:pos x="connsiteX1" y="connsiteY1"/>
                </a:cxn>
                <a:cxn ang="0">
                  <a:pos x="connsiteX2" y="connsiteY2"/>
                </a:cxn>
                <a:cxn ang="0">
                  <a:pos x="connsiteX3" y="connsiteY3"/>
                </a:cxn>
              </a:cxnLst>
              <a:rect l="l" t="t" r="r" b="b"/>
              <a:pathLst>
                <a:path w="2054820" h="2054820">
                  <a:moveTo>
                    <a:pt x="2054820" y="0"/>
                  </a:moveTo>
                  <a:lnTo>
                    <a:pt x="2054820" y="2054820"/>
                  </a:lnTo>
                  <a:lnTo>
                    <a:pt x="0" y="2054820"/>
                  </a:lnTo>
                  <a:lnTo>
                    <a:pt x="20548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84FB410B-E0FE-434E-84F3-1CFFBA4C16EC}"/>
              </a:ext>
            </a:extLst>
          </p:cNvPr>
          <p:cNvGrpSpPr/>
          <p:nvPr userDrawn="1"/>
        </p:nvGrpSpPr>
        <p:grpSpPr>
          <a:xfrm>
            <a:off x="342900" y="4889985"/>
            <a:ext cx="482515" cy="158265"/>
            <a:chOff x="6710369" y="2087303"/>
            <a:chExt cx="413131" cy="135507"/>
          </a:xfrm>
          <a:solidFill>
            <a:schemeClr val="accent2"/>
          </a:solidFill>
        </p:grpSpPr>
        <p:sp>
          <p:nvSpPr>
            <p:cNvPr id="59" name="Freeform 629">
              <a:extLst>
                <a:ext uri="{FF2B5EF4-FFF2-40B4-BE49-F238E27FC236}">
                  <a16:creationId xmlns:a16="http://schemas.microsoft.com/office/drawing/2014/main" id="{0E799C9E-F3DF-1D41-955A-33B2F85373CF}"/>
                </a:ext>
              </a:extLst>
            </p:cNvPr>
            <p:cNvSpPr>
              <a:spLocks noEditPoints="1"/>
            </p:cNvSpPr>
            <p:nvPr/>
          </p:nvSpPr>
          <p:spPr bwMode="auto">
            <a:xfrm>
              <a:off x="7108077" y="2206285"/>
              <a:ext cx="9916" cy="12119"/>
            </a:xfrm>
            <a:custGeom>
              <a:avLst/>
              <a:gdLst>
                <a:gd name="T0" fmla="*/ 4 w 17"/>
                <a:gd name="T1" fmla="*/ 3 h 23"/>
                <a:gd name="T2" fmla="*/ 8 w 17"/>
                <a:gd name="T3" fmla="*/ 3 h 23"/>
                <a:gd name="T4" fmla="*/ 13 w 17"/>
                <a:gd name="T5" fmla="*/ 6 h 23"/>
                <a:gd name="T6" fmla="*/ 8 w 17"/>
                <a:gd name="T7" fmla="*/ 10 h 23"/>
                <a:gd name="T8" fmla="*/ 4 w 17"/>
                <a:gd name="T9" fmla="*/ 10 h 23"/>
                <a:gd name="T10" fmla="*/ 4 w 17"/>
                <a:gd name="T11" fmla="*/ 3 h 23"/>
                <a:gd name="T12" fmla="*/ 0 w 17"/>
                <a:gd name="T13" fmla="*/ 23 h 23"/>
                <a:gd name="T14" fmla="*/ 4 w 17"/>
                <a:gd name="T15" fmla="*/ 23 h 23"/>
                <a:gd name="T16" fmla="*/ 4 w 17"/>
                <a:gd name="T17" fmla="*/ 13 h 23"/>
                <a:gd name="T18" fmla="*/ 8 w 17"/>
                <a:gd name="T19" fmla="*/ 13 h 23"/>
                <a:gd name="T20" fmla="*/ 14 w 17"/>
                <a:gd name="T21" fmla="*/ 23 h 23"/>
                <a:gd name="T22" fmla="*/ 17 w 17"/>
                <a:gd name="T23" fmla="*/ 23 h 23"/>
                <a:gd name="T24" fmla="*/ 11 w 17"/>
                <a:gd name="T25" fmla="*/ 13 h 23"/>
                <a:gd name="T26" fmla="*/ 17 w 17"/>
                <a:gd name="T27" fmla="*/ 7 h 23"/>
                <a:gd name="T28" fmla="*/ 9 w 17"/>
                <a:gd name="T29" fmla="*/ 0 h 23"/>
                <a:gd name="T30" fmla="*/ 0 w 17"/>
                <a:gd name="T31" fmla="*/ 0 h 23"/>
                <a:gd name="T32" fmla="*/ 0 w 17"/>
                <a:gd name="T33" fmla="*/ 23 h 23"/>
                <a:gd name="T34" fmla="*/ 0 w 17"/>
                <a:gd name="T3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3">
                  <a:moveTo>
                    <a:pt x="4" y="3"/>
                  </a:moveTo>
                  <a:lnTo>
                    <a:pt x="8" y="3"/>
                  </a:lnTo>
                  <a:cubicBezTo>
                    <a:pt x="11" y="3"/>
                    <a:pt x="13" y="4"/>
                    <a:pt x="13" y="6"/>
                  </a:cubicBezTo>
                  <a:cubicBezTo>
                    <a:pt x="13" y="10"/>
                    <a:pt x="11" y="10"/>
                    <a:pt x="8" y="10"/>
                  </a:cubicBezTo>
                  <a:lnTo>
                    <a:pt x="4" y="10"/>
                  </a:lnTo>
                  <a:lnTo>
                    <a:pt x="4" y="3"/>
                  </a:lnTo>
                  <a:close/>
                  <a:moveTo>
                    <a:pt x="0" y="23"/>
                  </a:moveTo>
                  <a:lnTo>
                    <a:pt x="4" y="23"/>
                  </a:lnTo>
                  <a:lnTo>
                    <a:pt x="4" y="13"/>
                  </a:lnTo>
                  <a:lnTo>
                    <a:pt x="8" y="13"/>
                  </a:lnTo>
                  <a:lnTo>
                    <a:pt x="14" y="23"/>
                  </a:lnTo>
                  <a:lnTo>
                    <a:pt x="17" y="23"/>
                  </a:lnTo>
                  <a:lnTo>
                    <a:pt x="11" y="13"/>
                  </a:lnTo>
                  <a:cubicBezTo>
                    <a:pt x="14" y="12"/>
                    <a:pt x="17" y="11"/>
                    <a:pt x="17" y="7"/>
                  </a:cubicBezTo>
                  <a:cubicBezTo>
                    <a:pt x="17" y="2"/>
                    <a:pt x="14" y="0"/>
                    <a:pt x="9" y="0"/>
                  </a:cubicBezTo>
                  <a:lnTo>
                    <a:pt x="0" y="0"/>
                  </a:lnTo>
                  <a:lnTo>
                    <a:pt x="0" y="23"/>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30">
              <a:extLst>
                <a:ext uri="{FF2B5EF4-FFF2-40B4-BE49-F238E27FC236}">
                  <a16:creationId xmlns:a16="http://schemas.microsoft.com/office/drawing/2014/main" id="{591B8A2D-513B-B34A-934F-9EC1796019AC}"/>
                </a:ext>
              </a:extLst>
            </p:cNvPr>
            <p:cNvSpPr>
              <a:spLocks noEditPoints="1"/>
            </p:cNvSpPr>
            <p:nvPr/>
          </p:nvSpPr>
          <p:spPr bwMode="auto">
            <a:xfrm>
              <a:off x="7102568" y="2201878"/>
              <a:ext cx="20932" cy="20932"/>
            </a:xfrm>
            <a:custGeom>
              <a:avLst/>
              <a:gdLst>
                <a:gd name="T0" fmla="*/ 36 w 40"/>
                <a:gd name="T1" fmla="*/ 19 h 39"/>
                <a:gd name="T2" fmla="*/ 20 w 40"/>
                <a:gd name="T3" fmla="*/ 36 h 39"/>
                <a:gd name="T4" fmla="*/ 4 w 40"/>
                <a:gd name="T5" fmla="*/ 19 h 39"/>
                <a:gd name="T6" fmla="*/ 20 w 40"/>
                <a:gd name="T7" fmla="*/ 3 h 39"/>
                <a:gd name="T8" fmla="*/ 36 w 40"/>
                <a:gd name="T9" fmla="*/ 19 h 39"/>
                <a:gd name="T10" fmla="*/ 0 w 40"/>
                <a:gd name="T11" fmla="*/ 19 h 39"/>
                <a:gd name="T12" fmla="*/ 20 w 40"/>
                <a:gd name="T13" fmla="*/ 39 h 39"/>
                <a:gd name="T14" fmla="*/ 40 w 40"/>
                <a:gd name="T15" fmla="*/ 19 h 39"/>
                <a:gd name="T16" fmla="*/ 20 w 40"/>
                <a:gd name="T17" fmla="*/ 0 h 39"/>
                <a:gd name="T18" fmla="*/ 0 w 40"/>
                <a:gd name="T19" fmla="*/ 19 h 39"/>
                <a:gd name="T20" fmla="*/ 0 w 40"/>
                <a:gd name="T2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6" y="19"/>
                  </a:moveTo>
                  <a:cubicBezTo>
                    <a:pt x="36" y="29"/>
                    <a:pt x="29" y="36"/>
                    <a:pt x="20" y="36"/>
                  </a:cubicBezTo>
                  <a:cubicBezTo>
                    <a:pt x="11" y="36"/>
                    <a:pt x="4" y="29"/>
                    <a:pt x="4" y="19"/>
                  </a:cubicBezTo>
                  <a:cubicBezTo>
                    <a:pt x="4" y="10"/>
                    <a:pt x="11" y="3"/>
                    <a:pt x="20" y="3"/>
                  </a:cubicBezTo>
                  <a:cubicBezTo>
                    <a:pt x="29" y="3"/>
                    <a:pt x="36" y="10"/>
                    <a:pt x="36" y="19"/>
                  </a:cubicBezTo>
                  <a:close/>
                  <a:moveTo>
                    <a:pt x="0" y="19"/>
                  </a:moveTo>
                  <a:cubicBezTo>
                    <a:pt x="0" y="31"/>
                    <a:pt x="9" y="39"/>
                    <a:pt x="20" y="39"/>
                  </a:cubicBezTo>
                  <a:cubicBezTo>
                    <a:pt x="31" y="39"/>
                    <a:pt x="40" y="31"/>
                    <a:pt x="40" y="19"/>
                  </a:cubicBezTo>
                  <a:cubicBezTo>
                    <a:pt x="40" y="8"/>
                    <a:pt x="31" y="0"/>
                    <a:pt x="20" y="0"/>
                  </a:cubicBezTo>
                  <a:cubicBezTo>
                    <a:pt x="9" y="0"/>
                    <a:pt x="0" y="8"/>
                    <a:pt x="0" y="19"/>
                  </a:cubicBezTo>
                  <a:lnTo>
                    <a:pt x="0"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31">
              <a:extLst>
                <a:ext uri="{FF2B5EF4-FFF2-40B4-BE49-F238E27FC236}">
                  <a16:creationId xmlns:a16="http://schemas.microsoft.com/office/drawing/2014/main" id="{A9C927E9-4247-934F-8D15-C958C94A7060}"/>
                </a:ext>
              </a:extLst>
            </p:cNvPr>
            <p:cNvSpPr>
              <a:spLocks/>
            </p:cNvSpPr>
            <p:nvPr/>
          </p:nvSpPr>
          <p:spPr bwMode="auto">
            <a:xfrm>
              <a:off x="6813927" y="2090607"/>
              <a:ext cx="116779" cy="132202"/>
            </a:xfrm>
            <a:custGeom>
              <a:avLst/>
              <a:gdLst>
                <a:gd name="T0" fmla="*/ 173 w 221"/>
                <a:gd name="T1" fmla="*/ 250 h 250"/>
                <a:gd name="T2" fmla="*/ 221 w 221"/>
                <a:gd name="T3" fmla="*/ 250 h 250"/>
                <a:gd name="T4" fmla="*/ 192 w 221"/>
                <a:gd name="T5" fmla="*/ 0 h 250"/>
                <a:gd name="T6" fmla="*/ 137 w 221"/>
                <a:gd name="T7" fmla="*/ 0 h 250"/>
                <a:gd name="T8" fmla="*/ 0 w 221"/>
                <a:gd name="T9" fmla="*/ 250 h 250"/>
                <a:gd name="T10" fmla="*/ 52 w 221"/>
                <a:gd name="T11" fmla="*/ 250 h 250"/>
                <a:gd name="T12" fmla="*/ 80 w 221"/>
                <a:gd name="T13" fmla="*/ 200 h 250"/>
                <a:gd name="T14" fmla="*/ 155 w 221"/>
                <a:gd name="T15" fmla="*/ 200 h 250"/>
                <a:gd name="T16" fmla="*/ 163 w 221"/>
                <a:gd name="T17" fmla="*/ 163 h 250"/>
                <a:gd name="T18" fmla="*/ 99 w 221"/>
                <a:gd name="T19" fmla="*/ 163 h 250"/>
                <a:gd name="T20" fmla="*/ 99 w 221"/>
                <a:gd name="T21" fmla="*/ 163 h 250"/>
                <a:gd name="T22" fmla="*/ 154 w 221"/>
                <a:gd name="T23" fmla="*/ 68 h 250"/>
                <a:gd name="T24" fmla="*/ 173 w 221"/>
                <a:gd name="T25" fmla="*/ 250 h 250"/>
                <a:gd name="T26" fmla="*/ 173 w 221"/>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0">
                  <a:moveTo>
                    <a:pt x="173" y="250"/>
                  </a:moveTo>
                  <a:lnTo>
                    <a:pt x="221" y="250"/>
                  </a:lnTo>
                  <a:lnTo>
                    <a:pt x="192" y="0"/>
                  </a:lnTo>
                  <a:lnTo>
                    <a:pt x="137" y="0"/>
                  </a:lnTo>
                  <a:lnTo>
                    <a:pt x="0" y="250"/>
                  </a:lnTo>
                  <a:lnTo>
                    <a:pt x="52" y="250"/>
                  </a:lnTo>
                  <a:cubicBezTo>
                    <a:pt x="52" y="250"/>
                    <a:pt x="79" y="202"/>
                    <a:pt x="80" y="200"/>
                  </a:cubicBezTo>
                  <a:lnTo>
                    <a:pt x="155" y="200"/>
                  </a:lnTo>
                  <a:lnTo>
                    <a:pt x="163" y="163"/>
                  </a:lnTo>
                  <a:lnTo>
                    <a:pt x="99" y="163"/>
                  </a:lnTo>
                  <a:cubicBezTo>
                    <a:pt x="99" y="163"/>
                    <a:pt x="99" y="163"/>
                    <a:pt x="99" y="163"/>
                  </a:cubicBezTo>
                  <a:cubicBezTo>
                    <a:pt x="103" y="155"/>
                    <a:pt x="152" y="70"/>
                    <a:pt x="154" y="68"/>
                  </a:cubicBezTo>
                  <a:cubicBezTo>
                    <a:pt x="154" y="70"/>
                    <a:pt x="173" y="250"/>
                    <a:pt x="173" y="250"/>
                  </a:cubicBezTo>
                  <a:lnTo>
                    <a:pt x="173" y="250"/>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32">
              <a:extLst>
                <a:ext uri="{FF2B5EF4-FFF2-40B4-BE49-F238E27FC236}">
                  <a16:creationId xmlns:a16="http://schemas.microsoft.com/office/drawing/2014/main" id="{132166B5-72D0-BB42-839A-6F37DBC94754}"/>
                </a:ext>
              </a:extLst>
            </p:cNvPr>
            <p:cNvSpPr>
              <a:spLocks/>
            </p:cNvSpPr>
            <p:nvPr/>
          </p:nvSpPr>
          <p:spPr bwMode="auto">
            <a:xfrm>
              <a:off x="6942824" y="2090607"/>
              <a:ext cx="56186" cy="132202"/>
            </a:xfrm>
            <a:custGeom>
              <a:avLst/>
              <a:gdLst>
                <a:gd name="T0" fmla="*/ 51 w 51"/>
                <a:gd name="T1" fmla="*/ 0 h 120"/>
                <a:gd name="T2" fmla="*/ 25 w 51"/>
                <a:gd name="T3" fmla="*/ 0 h 120"/>
                <a:gd name="T4" fmla="*/ 0 w 51"/>
                <a:gd name="T5" fmla="*/ 120 h 120"/>
                <a:gd name="T6" fmla="*/ 27 w 51"/>
                <a:gd name="T7" fmla="*/ 120 h 120"/>
                <a:gd name="T8" fmla="*/ 51 w 51"/>
                <a:gd name="T9" fmla="*/ 0 h 120"/>
                <a:gd name="T10" fmla="*/ 51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51" y="0"/>
                  </a:moveTo>
                  <a:lnTo>
                    <a:pt x="25" y="0"/>
                  </a:lnTo>
                  <a:lnTo>
                    <a:pt x="0" y="120"/>
                  </a:lnTo>
                  <a:lnTo>
                    <a:pt x="27" y="120"/>
                  </a:lnTo>
                  <a:lnTo>
                    <a:pt x="51" y="0"/>
                  </a:lnTo>
                  <a:lnTo>
                    <a:pt x="5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633">
              <a:extLst>
                <a:ext uri="{FF2B5EF4-FFF2-40B4-BE49-F238E27FC236}">
                  <a16:creationId xmlns:a16="http://schemas.microsoft.com/office/drawing/2014/main" id="{5C0CC5AD-453D-374C-8064-4A9F6C50F349}"/>
                </a:ext>
              </a:extLst>
            </p:cNvPr>
            <p:cNvSpPr>
              <a:spLocks/>
            </p:cNvSpPr>
            <p:nvPr/>
          </p:nvSpPr>
          <p:spPr bwMode="auto">
            <a:xfrm>
              <a:off x="7000112" y="2090607"/>
              <a:ext cx="113474" cy="132202"/>
            </a:xfrm>
            <a:custGeom>
              <a:avLst/>
              <a:gdLst>
                <a:gd name="T0" fmla="*/ 78 w 215"/>
                <a:gd name="T1" fmla="*/ 62 h 250"/>
                <a:gd name="T2" fmla="*/ 100 w 215"/>
                <a:gd name="T3" fmla="*/ 40 h 250"/>
                <a:gd name="T4" fmla="*/ 205 w 215"/>
                <a:gd name="T5" fmla="*/ 40 h 250"/>
                <a:gd name="T6" fmla="*/ 215 w 215"/>
                <a:gd name="T7" fmla="*/ 0 h 250"/>
                <a:gd name="T8" fmla="*/ 87 w 215"/>
                <a:gd name="T9" fmla="*/ 0 h 250"/>
                <a:gd name="T10" fmla="*/ 32 w 215"/>
                <a:gd name="T11" fmla="*/ 66 h 250"/>
                <a:gd name="T12" fmla="*/ 6 w 215"/>
                <a:gd name="T13" fmla="*/ 190 h 250"/>
                <a:gd name="T14" fmla="*/ 57 w 215"/>
                <a:gd name="T15" fmla="*/ 250 h 250"/>
                <a:gd name="T16" fmla="*/ 174 w 215"/>
                <a:gd name="T17" fmla="*/ 250 h 250"/>
                <a:gd name="T18" fmla="*/ 183 w 215"/>
                <a:gd name="T19" fmla="*/ 209 h 250"/>
                <a:gd name="T20" fmla="*/ 75 w 215"/>
                <a:gd name="T21" fmla="*/ 209 h 250"/>
                <a:gd name="T22" fmla="*/ 57 w 215"/>
                <a:gd name="T23" fmla="*/ 180 h 250"/>
                <a:gd name="T24" fmla="*/ 68 w 215"/>
                <a:gd name="T25" fmla="*/ 121 h 250"/>
                <a:gd name="T26" fmla="*/ 68 w 215"/>
                <a:gd name="T27" fmla="*/ 121 h 250"/>
                <a:gd name="T28" fmla="*/ 78 w 215"/>
                <a:gd name="T29" fmla="*/ 62 h 250"/>
                <a:gd name="T30" fmla="*/ 78 w 215"/>
                <a:gd name="T31" fmla="*/ 6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50">
                  <a:moveTo>
                    <a:pt x="78" y="62"/>
                  </a:moveTo>
                  <a:cubicBezTo>
                    <a:pt x="80" y="54"/>
                    <a:pt x="82" y="40"/>
                    <a:pt x="100" y="40"/>
                  </a:cubicBezTo>
                  <a:cubicBezTo>
                    <a:pt x="110" y="40"/>
                    <a:pt x="205" y="40"/>
                    <a:pt x="205" y="40"/>
                  </a:cubicBezTo>
                  <a:lnTo>
                    <a:pt x="215" y="0"/>
                  </a:lnTo>
                  <a:cubicBezTo>
                    <a:pt x="215" y="0"/>
                    <a:pt x="122" y="0"/>
                    <a:pt x="87" y="0"/>
                  </a:cubicBezTo>
                  <a:cubicBezTo>
                    <a:pt x="38" y="0"/>
                    <a:pt x="35" y="50"/>
                    <a:pt x="32" y="66"/>
                  </a:cubicBezTo>
                  <a:cubicBezTo>
                    <a:pt x="28" y="83"/>
                    <a:pt x="7" y="185"/>
                    <a:pt x="6" y="190"/>
                  </a:cubicBezTo>
                  <a:cubicBezTo>
                    <a:pt x="0" y="219"/>
                    <a:pt x="15" y="250"/>
                    <a:pt x="57" y="250"/>
                  </a:cubicBezTo>
                  <a:lnTo>
                    <a:pt x="174" y="250"/>
                  </a:lnTo>
                  <a:lnTo>
                    <a:pt x="183" y="209"/>
                  </a:lnTo>
                  <a:lnTo>
                    <a:pt x="75" y="209"/>
                  </a:lnTo>
                  <a:cubicBezTo>
                    <a:pt x="55" y="209"/>
                    <a:pt x="54" y="197"/>
                    <a:pt x="57" y="180"/>
                  </a:cubicBezTo>
                  <a:lnTo>
                    <a:pt x="68" y="121"/>
                  </a:lnTo>
                  <a:lnTo>
                    <a:pt x="68" y="121"/>
                  </a:lnTo>
                  <a:cubicBezTo>
                    <a:pt x="68" y="121"/>
                    <a:pt x="74" y="85"/>
                    <a:pt x="78" y="62"/>
                  </a:cubicBezTo>
                  <a:lnTo>
                    <a:pt x="78" y="62"/>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34">
              <a:extLst>
                <a:ext uri="{FF2B5EF4-FFF2-40B4-BE49-F238E27FC236}">
                  <a16:creationId xmlns:a16="http://schemas.microsoft.com/office/drawing/2014/main" id="{9A449777-514E-0044-BCD7-26DE937AD443}"/>
                </a:ext>
              </a:extLst>
            </p:cNvPr>
            <p:cNvSpPr>
              <a:spLocks/>
            </p:cNvSpPr>
            <p:nvPr/>
          </p:nvSpPr>
          <p:spPr bwMode="auto">
            <a:xfrm>
              <a:off x="6710369" y="2087303"/>
              <a:ext cx="117881" cy="135507"/>
            </a:xfrm>
            <a:custGeom>
              <a:avLst/>
              <a:gdLst>
                <a:gd name="T0" fmla="*/ 88 w 223"/>
                <a:gd name="T1" fmla="*/ 68 h 255"/>
                <a:gd name="T2" fmla="*/ 113 w 223"/>
                <a:gd name="T3" fmla="*/ 45 h 255"/>
                <a:gd name="T4" fmla="*/ 214 w 223"/>
                <a:gd name="T5" fmla="*/ 45 h 255"/>
                <a:gd name="T6" fmla="*/ 223 w 223"/>
                <a:gd name="T7" fmla="*/ 5 h 255"/>
                <a:gd name="T8" fmla="*/ 102 w 223"/>
                <a:gd name="T9" fmla="*/ 5 h 255"/>
                <a:gd name="T10" fmla="*/ 42 w 223"/>
                <a:gd name="T11" fmla="*/ 64 h 255"/>
                <a:gd name="T12" fmla="*/ 35 w 223"/>
                <a:gd name="T13" fmla="*/ 114 h 255"/>
                <a:gd name="T14" fmla="*/ 69 w 223"/>
                <a:gd name="T15" fmla="*/ 143 h 255"/>
                <a:gd name="T16" fmla="*/ 142 w 223"/>
                <a:gd name="T17" fmla="*/ 143 h 255"/>
                <a:gd name="T18" fmla="*/ 155 w 223"/>
                <a:gd name="T19" fmla="*/ 152 h 255"/>
                <a:gd name="T20" fmla="*/ 145 w 223"/>
                <a:gd name="T21" fmla="*/ 203 h 255"/>
                <a:gd name="T22" fmla="*/ 113 w 223"/>
                <a:gd name="T23" fmla="*/ 214 h 255"/>
                <a:gd name="T24" fmla="*/ 9 w 223"/>
                <a:gd name="T25" fmla="*/ 214 h 255"/>
                <a:gd name="T26" fmla="*/ 0 w 223"/>
                <a:gd name="T27" fmla="*/ 255 h 255"/>
                <a:gd name="T28" fmla="*/ 131 w 223"/>
                <a:gd name="T29" fmla="*/ 255 h 255"/>
                <a:gd name="T30" fmla="*/ 191 w 223"/>
                <a:gd name="T31" fmla="*/ 217 h 255"/>
                <a:gd name="T32" fmla="*/ 205 w 223"/>
                <a:gd name="T33" fmla="*/ 147 h 255"/>
                <a:gd name="T34" fmla="*/ 164 w 223"/>
                <a:gd name="T35" fmla="*/ 100 h 255"/>
                <a:gd name="T36" fmla="*/ 100 w 223"/>
                <a:gd name="T37" fmla="*/ 100 h 255"/>
                <a:gd name="T38" fmla="*/ 85 w 223"/>
                <a:gd name="T39" fmla="*/ 90 h 255"/>
                <a:gd name="T40" fmla="*/ 88 w 223"/>
                <a:gd name="T41" fmla="*/ 68 h 255"/>
                <a:gd name="T42" fmla="*/ 88 w 223"/>
                <a:gd name="T43" fmla="*/ 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55">
                  <a:moveTo>
                    <a:pt x="88" y="68"/>
                  </a:moveTo>
                  <a:cubicBezTo>
                    <a:pt x="92" y="51"/>
                    <a:pt x="90" y="45"/>
                    <a:pt x="113" y="45"/>
                  </a:cubicBezTo>
                  <a:cubicBezTo>
                    <a:pt x="145" y="45"/>
                    <a:pt x="214" y="45"/>
                    <a:pt x="214" y="45"/>
                  </a:cubicBezTo>
                  <a:lnTo>
                    <a:pt x="223" y="5"/>
                  </a:lnTo>
                  <a:cubicBezTo>
                    <a:pt x="223" y="5"/>
                    <a:pt x="148" y="5"/>
                    <a:pt x="102" y="5"/>
                  </a:cubicBezTo>
                  <a:cubicBezTo>
                    <a:pt x="86" y="5"/>
                    <a:pt x="51" y="0"/>
                    <a:pt x="42" y="64"/>
                  </a:cubicBezTo>
                  <a:cubicBezTo>
                    <a:pt x="38" y="92"/>
                    <a:pt x="35" y="105"/>
                    <a:pt x="35" y="114"/>
                  </a:cubicBezTo>
                  <a:cubicBezTo>
                    <a:pt x="33" y="137"/>
                    <a:pt x="53" y="143"/>
                    <a:pt x="69" y="143"/>
                  </a:cubicBezTo>
                  <a:cubicBezTo>
                    <a:pt x="92" y="143"/>
                    <a:pt x="142" y="143"/>
                    <a:pt x="142" y="143"/>
                  </a:cubicBezTo>
                  <a:cubicBezTo>
                    <a:pt x="153" y="143"/>
                    <a:pt x="157" y="143"/>
                    <a:pt x="155" y="152"/>
                  </a:cubicBezTo>
                  <a:cubicBezTo>
                    <a:pt x="153" y="166"/>
                    <a:pt x="147" y="194"/>
                    <a:pt x="145" y="203"/>
                  </a:cubicBezTo>
                  <a:cubicBezTo>
                    <a:pt x="143" y="216"/>
                    <a:pt x="127" y="214"/>
                    <a:pt x="113" y="214"/>
                  </a:cubicBezTo>
                  <a:lnTo>
                    <a:pt x="9" y="214"/>
                  </a:lnTo>
                  <a:lnTo>
                    <a:pt x="0" y="255"/>
                  </a:lnTo>
                  <a:lnTo>
                    <a:pt x="131" y="255"/>
                  </a:lnTo>
                  <a:cubicBezTo>
                    <a:pt x="158" y="255"/>
                    <a:pt x="184" y="245"/>
                    <a:pt x="191" y="217"/>
                  </a:cubicBezTo>
                  <a:cubicBezTo>
                    <a:pt x="198" y="189"/>
                    <a:pt x="201" y="169"/>
                    <a:pt x="205" y="147"/>
                  </a:cubicBezTo>
                  <a:cubicBezTo>
                    <a:pt x="210" y="120"/>
                    <a:pt x="194" y="100"/>
                    <a:pt x="164" y="100"/>
                  </a:cubicBezTo>
                  <a:lnTo>
                    <a:pt x="100" y="100"/>
                  </a:lnTo>
                  <a:cubicBezTo>
                    <a:pt x="94" y="100"/>
                    <a:pt x="82" y="102"/>
                    <a:pt x="85" y="90"/>
                  </a:cubicBezTo>
                  <a:cubicBezTo>
                    <a:pt x="85" y="85"/>
                    <a:pt x="86" y="79"/>
                    <a:pt x="88" y="68"/>
                  </a:cubicBezTo>
                  <a:lnTo>
                    <a:pt x="88" y="6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9" name="Slide Number Placeholder 5">
            <a:extLst>
              <a:ext uri="{FF2B5EF4-FFF2-40B4-BE49-F238E27FC236}">
                <a16:creationId xmlns:a16="http://schemas.microsoft.com/office/drawing/2014/main" id="{521F473E-A699-544D-B8FF-C1D5AA6D761C}"/>
              </a:ext>
            </a:extLst>
          </p:cNvPr>
          <p:cNvSpPr txBox="1">
            <a:spLocks/>
          </p:cNvSpPr>
          <p:nvPr userDrawn="1"/>
        </p:nvSpPr>
        <p:spPr>
          <a:xfrm>
            <a:off x="8301780" y="4883789"/>
            <a:ext cx="236405" cy="192573"/>
          </a:xfrm>
          <a:prstGeom prst="rect">
            <a:avLst/>
          </a:prstGeom>
        </p:spPr>
        <p:txBody>
          <a:bodyPr vert="horz" wrap="square" lIns="0" tIns="0" rIns="0" bIns="0" rtlCol="0" anchor="b" anchorCtr="0"/>
          <a:lstStyle>
            <a:defPPr>
              <a:defRPr lang="en-US"/>
            </a:defPPr>
            <a:lvl1pPr marL="0" algn="r" defTabSz="914400" rtl="0" eaLnBrk="1" latinLnBrk="0" hangingPunct="1">
              <a:defRPr sz="800" b="0" i="0" kern="1200">
                <a:solidFill>
                  <a:schemeClr val="tx2"/>
                </a:solidFill>
                <a:latin typeface="Gill Sans MT" panose="020B0502020104020203" pitchFamily="34" charset="77"/>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B7371F-B25E-42BE-91F9-DCD17E1CF49D}" type="slidenum">
              <a:rPr lang="en-US" smtClean="0"/>
              <a:pPr/>
              <a:t>‹#›</a:t>
            </a:fld>
            <a:endParaRPr lang="en-US" dirty="0"/>
          </a:p>
        </p:txBody>
      </p:sp>
      <p:sp>
        <p:nvSpPr>
          <p:cNvPr id="70" name="TextBox 69">
            <a:extLst>
              <a:ext uri="{FF2B5EF4-FFF2-40B4-BE49-F238E27FC236}">
                <a16:creationId xmlns:a16="http://schemas.microsoft.com/office/drawing/2014/main" id="{2EA0C2E3-F253-1F44-B7CB-A7F4984B7EF2}"/>
              </a:ext>
            </a:extLst>
          </p:cNvPr>
          <p:cNvSpPr txBox="1"/>
          <p:nvPr userDrawn="1"/>
        </p:nvSpPr>
        <p:spPr>
          <a:xfrm>
            <a:off x="5595156" y="4984857"/>
            <a:ext cx="2711471" cy="76944"/>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500" b="0" i="0" spc="0" dirty="0">
                <a:solidFill>
                  <a:schemeClr val="tx2"/>
                </a:solidFill>
                <a:latin typeface="Gill Sans MT" panose="020B0502020104020203" pitchFamily="34" charset="77"/>
              </a:rPr>
              <a:t>SAIC PROPRIETARY INFORMATION    I    </a:t>
            </a:r>
            <a:r>
              <a:rPr lang="en-US" sz="500" b="0" i="0" spc="0" baseline="0" dirty="0">
                <a:solidFill>
                  <a:schemeClr val="tx2"/>
                </a:solidFill>
                <a:latin typeface="Gill Sans MT" panose="020B0502020104020203" pitchFamily="34" charset="77"/>
                <a:cs typeface="Arial" pitchFamily="34" charset="0"/>
              </a:rPr>
              <a:t> </a:t>
            </a:r>
            <a:r>
              <a:rPr lang="en-US" sz="500" b="0" i="0" spc="0" dirty="0">
                <a:solidFill>
                  <a:schemeClr val="tx2"/>
                </a:solidFill>
                <a:latin typeface="Gill Sans MT" panose="020B0502020104020203" pitchFamily="34" charset="77"/>
                <a:cs typeface="Arial" pitchFamily="34" charset="0"/>
              </a:rPr>
              <a:t>© SAIC.</a:t>
            </a:r>
            <a:r>
              <a:rPr lang="en-US" sz="500" b="0" i="0" spc="0" baseline="0" dirty="0">
                <a:solidFill>
                  <a:schemeClr val="tx2"/>
                </a:solidFill>
                <a:latin typeface="Gill Sans MT" panose="020B0502020104020203" pitchFamily="34" charset="77"/>
                <a:cs typeface="Arial" pitchFamily="34" charset="0"/>
              </a:rPr>
              <a:t> ALL RIGHTS RESERVED    </a:t>
            </a:r>
            <a:r>
              <a:rPr lang="en-US" sz="500" b="0" i="0" spc="0" dirty="0">
                <a:solidFill>
                  <a:schemeClr val="tx2"/>
                </a:solidFill>
                <a:latin typeface="Gill Sans MT" panose="020B0502020104020203" pitchFamily="34" charset="77"/>
              </a:rPr>
              <a:t>I  </a:t>
            </a:r>
            <a:endParaRPr lang="en-US" sz="500" b="0" i="0" spc="0" dirty="0">
              <a:solidFill>
                <a:schemeClr val="tx2"/>
              </a:solidFill>
              <a:latin typeface="Gill Sans MT" panose="020B0502020104020203" pitchFamily="34" charset="77"/>
              <a:cs typeface="Arial" pitchFamily="34" charset="0"/>
            </a:endParaRPr>
          </a:p>
        </p:txBody>
      </p:sp>
    </p:spTree>
    <p:extLst>
      <p:ext uri="{BB962C8B-B14F-4D97-AF65-F5344CB8AC3E}">
        <p14:creationId xmlns:p14="http://schemas.microsoft.com/office/powerpoint/2010/main" val="289225190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827" r:id="rId6"/>
    <p:sldLayoutId id="2147483766" r:id="rId7"/>
  </p:sldLayoutIdLst>
  <p:hf hdr="0" ftr="0" dt="0"/>
  <p:txStyles>
    <p:titleStyle>
      <a:lvl1pPr algn="l" defTabSz="914400" rtl="0" eaLnBrk="1" latinLnBrk="0" hangingPunct="1">
        <a:lnSpc>
          <a:spcPts val="2840"/>
        </a:lnSpc>
        <a:spcBef>
          <a:spcPct val="0"/>
        </a:spcBef>
        <a:buNone/>
        <a:defRPr sz="2400" b="0" i="0" kern="120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p:titleStyle>
    <p:bodyStyle>
      <a:lvl1pPr marL="0" indent="0" algn="l" defTabSz="914400" rtl="0" eaLnBrk="1" latinLnBrk="0" hangingPunct="1">
        <a:spcBef>
          <a:spcPts val="200"/>
        </a:spcBef>
        <a:buClr>
          <a:schemeClr val="tx2"/>
        </a:buClr>
        <a:buFontTx/>
        <a:buNone/>
        <a:defRPr lang="en-US" sz="1600" kern="1200" dirty="0" smtClean="0">
          <a:solidFill>
            <a:schemeClr val="accent2"/>
          </a:solidFill>
          <a:latin typeface="+mn-lt"/>
          <a:ea typeface="+mn-ea"/>
          <a:cs typeface="Arial" pitchFamily="34" charset="0"/>
        </a:defRPr>
      </a:lvl1pPr>
      <a:lvl2pPr marL="400050" indent="-173038" algn="l" defTabSz="914400" rtl="0" eaLnBrk="1" latinLnBrk="0" hangingPunct="1">
        <a:spcBef>
          <a:spcPct val="20000"/>
        </a:spcBef>
        <a:buClr>
          <a:schemeClr val="bg1">
            <a:lumMod val="65000"/>
          </a:schemeClr>
        </a:buClr>
        <a:buFont typeface="Arial" pitchFamily="34" charset="0"/>
        <a:buChar char="–"/>
        <a:defRPr sz="1400" kern="1200">
          <a:solidFill>
            <a:schemeClr val="tx1"/>
          </a:solidFill>
          <a:latin typeface="Arial" pitchFamily="34" charset="0"/>
          <a:ea typeface="+mn-ea"/>
          <a:cs typeface="Arial" pitchFamily="34" charset="0"/>
        </a:defRPr>
      </a:lvl2pPr>
      <a:lvl3pPr marL="573088" indent="-173038" algn="l" defTabSz="914400" rtl="0" eaLnBrk="1" latinLnBrk="0" hangingPunct="1">
        <a:spcBef>
          <a:spcPct val="20000"/>
        </a:spcBef>
        <a:buClr>
          <a:schemeClr val="bg1">
            <a:lumMod val="65000"/>
          </a:schemeClr>
        </a:buClr>
        <a:buSzPct val="80000"/>
        <a:buFont typeface="Arial"/>
        <a:buChar char="•"/>
        <a:tabLst/>
        <a:defRPr sz="1400" kern="1200">
          <a:solidFill>
            <a:schemeClr val="tx1"/>
          </a:solidFill>
          <a:latin typeface="Arial" pitchFamily="34" charset="0"/>
          <a:ea typeface="+mn-ea"/>
          <a:cs typeface="Arial" pitchFamily="34" charset="0"/>
        </a:defRPr>
      </a:lvl3pPr>
      <a:lvl4pPr marL="741363" indent="-168275" algn="l" defTabSz="914400"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userDrawn="1">
          <p15:clr>
            <a:srgbClr val="F26B43"/>
          </p15:clr>
        </p15:guide>
        <p15:guide id="2" pos="216" userDrawn="1">
          <p15:clr>
            <a:srgbClr val="F26B43"/>
          </p15:clr>
        </p15:guide>
        <p15:guide id="3" pos="5568" userDrawn="1">
          <p15:clr>
            <a:srgbClr val="F26B43"/>
          </p15:clr>
        </p15:guide>
        <p15:guide id="4" orient="horz" pos="708" userDrawn="1">
          <p15:clr>
            <a:srgbClr val="F26B43"/>
          </p15:clr>
        </p15:guide>
        <p15:guide id="5" orient="horz" pos="132" userDrawn="1">
          <p15:clr>
            <a:srgbClr val="F26B43"/>
          </p15:clr>
        </p15:guide>
        <p15:guide id="6" orient="horz" pos="3180" userDrawn="1">
          <p15:clr>
            <a:srgbClr val="F26B43"/>
          </p15:clr>
        </p15:guide>
        <p15:guide id="8" orient="horz" pos="564" userDrawn="1">
          <p15:clr>
            <a:srgbClr val="F26B43"/>
          </p15:clr>
        </p15:guide>
        <p15:guide id="9"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722519"/>
      </p:ext>
    </p:extLst>
  </p:cSld>
  <p:clrMap bg1="lt1" tx1="dk1" bg2="lt2" tx2="dk2" accent1="accent1" accent2="accent2" accent3="accent3" accent4="accent4" accent5="accent5" accent6="accent6" hlink="hlink" folHlink="folHlink"/>
  <p:sldLayoutIdLst>
    <p:sldLayoutId id="2147483845" r:id="rId1"/>
    <p:sldLayoutId id="2147483963" r:id="rId2"/>
    <p:sldLayoutId id="2147483890" r:id="rId3"/>
    <p:sldLayoutId id="2147483975" r:id="rId4"/>
    <p:sldLayoutId id="2147483889" r:id="rId5"/>
    <p:sldLayoutId id="2147483915" r:id="rId6"/>
    <p:sldLayoutId id="2147483939" r:id="rId7"/>
    <p:sldLayoutId id="2147484047" r:id="rId8"/>
    <p:sldLayoutId id="2147484011" r:id="rId9"/>
    <p:sldLayoutId id="2147483903" r:id="rId10"/>
    <p:sldLayoutId id="2147484035" r:id="rId11"/>
    <p:sldLayoutId id="2147483850" r:id="rId12"/>
    <p:sldLayoutId id="2147483888" r:id="rId13"/>
    <p:sldLayoutId id="2147484059" r:id="rId14"/>
    <p:sldLayoutId id="2147483999" r:id="rId15"/>
    <p:sldLayoutId id="2147483987" r:id="rId16"/>
    <p:sldLayoutId id="2147483860" r:id="rId17"/>
    <p:sldLayoutId id="2147483861" r:id="rId18"/>
    <p:sldLayoutId id="2147483862" r:id="rId19"/>
    <p:sldLayoutId id="2147483882" r:id="rId20"/>
  </p:sldLayoutIdLst>
  <p:hf hdr="0" ftr="0" dt="0"/>
  <p:txStyles>
    <p:titleStyle>
      <a:lvl1pPr algn="l" defTabSz="914400" rtl="0" eaLnBrk="1" latinLnBrk="0" hangingPunct="1">
        <a:lnSpc>
          <a:spcPts val="2840"/>
        </a:lnSpc>
        <a:spcBef>
          <a:spcPct val="0"/>
        </a:spcBef>
        <a:buNone/>
        <a:defRPr sz="2800" b="0" i="0" kern="120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p:titleStyle>
    <p:bodyStyle>
      <a:lvl1pPr marL="0" indent="0" algn="l" defTabSz="914400" rtl="0" eaLnBrk="1" latinLnBrk="0" hangingPunct="1">
        <a:spcBef>
          <a:spcPts val="200"/>
        </a:spcBef>
        <a:buClr>
          <a:schemeClr val="tx2"/>
        </a:buClr>
        <a:buFontTx/>
        <a:buNone/>
        <a:defRPr lang="en-US" sz="1600" kern="1200" dirty="0" smtClean="0">
          <a:solidFill>
            <a:schemeClr val="accent2"/>
          </a:solidFill>
          <a:latin typeface="+mn-lt"/>
          <a:ea typeface="+mn-ea"/>
          <a:cs typeface="Arial" pitchFamily="34" charset="0"/>
        </a:defRPr>
      </a:lvl1pPr>
      <a:lvl2pPr marL="400050" indent="-173038" algn="l" defTabSz="914400" rtl="0" eaLnBrk="1" latinLnBrk="0" hangingPunct="1">
        <a:spcBef>
          <a:spcPct val="20000"/>
        </a:spcBef>
        <a:buClr>
          <a:schemeClr val="bg1">
            <a:lumMod val="65000"/>
          </a:schemeClr>
        </a:buClr>
        <a:buFont typeface="Arial" pitchFamily="34" charset="0"/>
        <a:buChar char="–"/>
        <a:defRPr sz="1400" kern="1200">
          <a:solidFill>
            <a:schemeClr val="tx1"/>
          </a:solidFill>
          <a:latin typeface="Arial" pitchFamily="34" charset="0"/>
          <a:ea typeface="+mn-ea"/>
          <a:cs typeface="Arial" pitchFamily="34" charset="0"/>
        </a:defRPr>
      </a:lvl2pPr>
      <a:lvl3pPr marL="573088" indent="-173038" algn="l" defTabSz="914400" rtl="0" eaLnBrk="1" latinLnBrk="0" hangingPunct="1">
        <a:spcBef>
          <a:spcPct val="20000"/>
        </a:spcBef>
        <a:buClr>
          <a:schemeClr val="bg1">
            <a:lumMod val="65000"/>
          </a:schemeClr>
        </a:buClr>
        <a:buSzPct val="80000"/>
        <a:buFont typeface="Arial"/>
        <a:buChar char="•"/>
        <a:tabLst/>
        <a:defRPr sz="1400" kern="1200">
          <a:solidFill>
            <a:schemeClr val="tx1"/>
          </a:solidFill>
          <a:latin typeface="Arial" pitchFamily="34" charset="0"/>
          <a:ea typeface="+mn-ea"/>
          <a:cs typeface="Arial" pitchFamily="34" charset="0"/>
        </a:defRPr>
      </a:lvl3pPr>
      <a:lvl4pPr marL="741363" indent="-168275" algn="l" defTabSz="914400"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6">
          <p15:clr>
            <a:srgbClr val="F26B43"/>
          </p15:clr>
        </p15:guide>
        <p15:guide id="3" pos="5568">
          <p15:clr>
            <a:srgbClr val="F26B43"/>
          </p15:clr>
        </p15:guide>
        <p15:guide id="4" orient="horz" pos="708">
          <p15:clr>
            <a:srgbClr val="F26B43"/>
          </p15:clr>
        </p15:guide>
        <p15:guide id="5" orient="horz" pos="132">
          <p15:clr>
            <a:srgbClr val="F26B43"/>
          </p15:clr>
        </p15:guide>
        <p15:guide id="6" orient="horz" pos="3180">
          <p15:clr>
            <a:srgbClr val="F26B43"/>
          </p15:clr>
        </p15:guide>
        <p15:guide id="7" orient="horz" pos="2844">
          <p15:clr>
            <a:srgbClr val="F26B43"/>
          </p15:clr>
        </p15:guide>
        <p15:guide id="8" orient="horz" pos="564">
          <p15:clr>
            <a:srgbClr val="F26B43"/>
          </p15:clr>
        </p15:guide>
        <p15:guide id="9" pos="2880">
          <p15:clr>
            <a:srgbClr val="F26B43"/>
          </p15:clr>
        </p15:guide>
        <p15:guide id="10" orient="horz" pos="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538840"/>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Lst>
  <p:hf hdr="0" ftr="0" dt="0"/>
  <p:txStyles>
    <p:titleStyle>
      <a:lvl1pPr algn="l" defTabSz="914400" rtl="0" eaLnBrk="1" latinLnBrk="0" hangingPunct="1">
        <a:lnSpc>
          <a:spcPts val="2840"/>
        </a:lnSpc>
        <a:spcBef>
          <a:spcPct val="0"/>
        </a:spcBef>
        <a:buNone/>
        <a:defRPr sz="2800" b="0" i="0" kern="120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p:titleStyle>
    <p:bodyStyle>
      <a:lvl1pPr marL="0" indent="0" algn="l" defTabSz="914400" rtl="0" eaLnBrk="1" latinLnBrk="0" hangingPunct="1">
        <a:spcBef>
          <a:spcPts val="200"/>
        </a:spcBef>
        <a:buClr>
          <a:schemeClr val="tx2"/>
        </a:buClr>
        <a:buFontTx/>
        <a:buNone/>
        <a:defRPr lang="en-US" sz="1600" kern="1200" dirty="0" smtClean="0">
          <a:solidFill>
            <a:schemeClr val="accent2"/>
          </a:solidFill>
          <a:latin typeface="+mn-lt"/>
          <a:ea typeface="+mn-ea"/>
          <a:cs typeface="Arial" pitchFamily="34" charset="0"/>
        </a:defRPr>
      </a:lvl1pPr>
      <a:lvl2pPr marL="400050" indent="-173038" algn="l" defTabSz="914400" rtl="0" eaLnBrk="1" latinLnBrk="0" hangingPunct="1">
        <a:spcBef>
          <a:spcPct val="20000"/>
        </a:spcBef>
        <a:buClr>
          <a:schemeClr val="bg1">
            <a:lumMod val="65000"/>
          </a:schemeClr>
        </a:buClr>
        <a:buFont typeface="Arial" pitchFamily="34" charset="0"/>
        <a:buChar char="–"/>
        <a:defRPr sz="1400" kern="1200">
          <a:solidFill>
            <a:schemeClr val="tx1"/>
          </a:solidFill>
          <a:latin typeface="Arial" pitchFamily="34" charset="0"/>
          <a:ea typeface="+mn-ea"/>
          <a:cs typeface="Arial" pitchFamily="34" charset="0"/>
        </a:defRPr>
      </a:lvl2pPr>
      <a:lvl3pPr marL="573088" indent="-173038" algn="l" defTabSz="914400" rtl="0" eaLnBrk="1" latinLnBrk="0" hangingPunct="1">
        <a:spcBef>
          <a:spcPct val="20000"/>
        </a:spcBef>
        <a:buClr>
          <a:schemeClr val="bg1">
            <a:lumMod val="65000"/>
          </a:schemeClr>
        </a:buClr>
        <a:buSzPct val="80000"/>
        <a:buFont typeface="Arial"/>
        <a:buChar char="•"/>
        <a:tabLst/>
        <a:defRPr sz="1400" kern="1200">
          <a:solidFill>
            <a:schemeClr val="tx1"/>
          </a:solidFill>
          <a:latin typeface="Arial" pitchFamily="34" charset="0"/>
          <a:ea typeface="+mn-ea"/>
          <a:cs typeface="Arial" pitchFamily="34" charset="0"/>
        </a:defRPr>
      </a:lvl3pPr>
      <a:lvl4pPr marL="741363" indent="-168275" algn="l" defTabSz="914400"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6">
          <p15:clr>
            <a:srgbClr val="F26B43"/>
          </p15:clr>
        </p15:guide>
        <p15:guide id="3" pos="5568">
          <p15:clr>
            <a:srgbClr val="F26B43"/>
          </p15:clr>
        </p15:guide>
        <p15:guide id="4" orient="horz" pos="708">
          <p15:clr>
            <a:srgbClr val="F26B43"/>
          </p15:clr>
        </p15:guide>
        <p15:guide id="5" orient="horz" pos="132">
          <p15:clr>
            <a:srgbClr val="F26B43"/>
          </p15:clr>
        </p15:guide>
        <p15:guide id="6" orient="horz" pos="3180">
          <p15:clr>
            <a:srgbClr val="F26B43"/>
          </p15:clr>
        </p15:guide>
        <p15:guide id="7" orient="horz" pos="2844">
          <p15:clr>
            <a:srgbClr val="F26B43"/>
          </p15:clr>
        </p15:guide>
        <p15:guide id="8" orient="horz" pos="564">
          <p15:clr>
            <a:srgbClr val="F26B43"/>
          </p15:clr>
        </p15:guide>
        <p15:guide id="9" pos="2880">
          <p15:clr>
            <a:srgbClr val="F26B43"/>
          </p15:clr>
        </p15:guide>
        <p15:guide id="10" orient="horz" pos="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john.p.timler@saic.com" TargetMode="External"/><Relationship Id="rId2" Type="http://schemas.openxmlformats.org/officeDocument/2006/relationships/hyperlink" Target="mailto:stephen.d.ambrose@saic.com" TargetMode="External"/><Relationship Id="rId1" Type="http://schemas.openxmlformats.org/officeDocument/2006/relationships/slideLayout" Target="../slideLayouts/slideLayout11.xml"/><Relationship Id="rId4" Type="http://schemas.openxmlformats.org/officeDocument/2006/relationships/hyperlink" Target="https://www.saic.com/what-we-do/mission-support/climate-enterpris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hyperlink" Target="https://droughtmonitor.unl.edu/Maps/MapArchive.aspx"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ww.ventusky.com/?p=36.7;-124.1;4&amp;l=temperature-2m" TargetMode="Externa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s://droughtmonitor.unl.edu/Maps/MapArchive.aspx" TargetMode="External"/><Relationship Id="rId5" Type="http://schemas.openxmlformats.org/officeDocument/2006/relationships/image" Target="../media/image33.png"/><Relationship Id="rId4" Type="http://schemas.openxmlformats.org/officeDocument/2006/relationships/hyperlink" Target="https://aqicn.org/map/californi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kaggle.com/datasets/isevilla/stanford-earthquake-dataset-stead" TargetMode="External"/><Relationship Id="rId2" Type="http://schemas.openxmlformats.org/officeDocument/2006/relationships/image" Target="../media/image34.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7794" y="3876839"/>
            <a:ext cx="1501042" cy="1179331"/>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978330"/>
            <a:ext cx="2344188" cy="1098838"/>
          </a:xfrm>
          <a:prstGeom prst="rect">
            <a:avLst/>
          </a:prstGeom>
        </p:spPr>
      </p:pic>
      <p:sp>
        <p:nvSpPr>
          <p:cNvPr id="7" name="Rectangle 6"/>
          <p:cNvSpPr/>
          <p:nvPr/>
        </p:nvSpPr>
        <p:spPr>
          <a:xfrm>
            <a:off x="3938836" y="3876839"/>
            <a:ext cx="507076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rPr>
              <a:t>Disclaimer 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rPr>
              <a:t>“The material contained in this document is based upon work supported by a National Aeronautics and Space Administration (NASA) grant or cooperative agreement.   Any opinions, findings, conclusions or recommendations expressed in this material are those of the author and do not necessarily reflect the views of NASA.” </a:t>
            </a:r>
          </a:p>
        </p:txBody>
      </p:sp>
      <p:sp>
        <p:nvSpPr>
          <p:cNvPr id="8" name="Title 5">
            <a:extLst>
              <a:ext uri="{FF2B5EF4-FFF2-40B4-BE49-F238E27FC236}">
                <a16:creationId xmlns:a16="http://schemas.microsoft.com/office/drawing/2014/main" id="{773BB859-1295-DA4A-8975-CE3675DF07E5}"/>
              </a:ext>
            </a:extLst>
          </p:cNvPr>
          <p:cNvSpPr>
            <a:spLocks noGrp="1"/>
          </p:cNvSpPr>
          <p:nvPr>
            <p:ph type="ctrTitle"/>
          </p:nvPr>
        </p:nvSpPr>
        <p:spPr>
          <a:xfrm>
            <a:off x="180050" y="164173"/>
            <a:ext cx="5191893" cy="2659211"/>
          </a:xfrm>
        </p:spPr>
        <p:txBody>
          <a:bodyPr>
            <a:normAutofit/>
          </a:bodyPr>
          <a:lstStyle/>
          <a:p>
            <a:pPr algn="ctr">
              <a:lnSpc>
                <a:spcPct val="100000"/>
              </a:lnSpc>
            </a:pPr>
            <a:r>
              <a:rPr lang="en-US" sz="3000" dirty="0"/>
              <a:t>Advanced Forest Fire Planning introducing Quantitative Climate Intuition (QCI)     </a:t>
            </a:r>
            <a:r>
              <a:rPr lang="en-US" sz="1500" dirty="0">
                <a:latin typeface="+mn-lt"/>
                <a:cs typeface="Calibri" panose="020F0502020204030204" pitchFamily="34" charset="0"/>
              </a:rPr>
              <a:t>Presented to the Tactical Fire Remote Sensing</a:t>
            </a:r>
            <a:br>
              <a:rPr lang="en-US" sz="1500" dirty="0">
                <a:latin typeface="+mn-lt"/>
                <a:cs typeface="Calibri" panose="020F0502020204030204" pitchFamily="34" charset="0"/>
              </a:rPr>
            </a:br>
            <a:r>
              <a:rPr lang="en-US" sz="1500" dirty="0">
                <a:latin typeface="+mn-lt"/>
                <a:cs typeface="Calibri" panose="020F0502020204030204" pitchFamily="34" charset="0"/>
              </a:rPr>
              <a:t>Advisory Committee (TFRSAC) Meeting</a:t>
            </a:r>
            <a:br>
              <a:rPr lang="en-US" sz="2700" b="1" i="1" dirty="0">
                <a:latin typeface="Candara"/>
                <a:cs typeface="Candara"/>
              </a:rPr>
            </a:br>
            <a:endParaRPr lang="en-US" sz="2700" dirty="0"/>
          </a:p>
        </p:txBody>
      </p:sp>
      <p:sp>
        <p:nvSpPr>
          <p:cNvPr id="9" name="Text Placeholder 6">
            <a:extLst>
              <a:ext uri="{FF2B5EF4-FFF2-40B4-BE49-F238E27FC236}">
                <a16:creationId xmlns:a16="http://schemas.microsoft.com/office/drawing/2014/main" id="{25B208DB-F9C5-F549-A7AB-E30C651BDBD9}"/>
              </a:ext>
            </a:extLst>
          </p:cNvPr>
          <p:cNvSpPr txBox="1">
            <a:spLocks/>
          </p:cNvSpPr>
          <p:nvPr/>
        </p:nvSpPr>
        <p:spPr>
          <a:xfrm>
            <a:off x="116440" y="2219100"/>
            <a:ext cx="5191893" cy="977293"/>
          </a:xfrm>
          <a:prstGeom prst="rect">
            <a:avLst/>
          </a:prstGeom>
        </p:spPr>
        <p:txBody>
          <a:bodyPr lIns="0" tIns="0" rIns="0" bIns="0" anchor="t" anchorCtr="0">
            <a:noAutofit/>
          </a:bodyPr>
          <a:lstStyle>
            <a:lvl1pPr marL="12700" marR="0" indent="-12700" algn="l" defTabSz="914400" rtl="0" eaLnBrk="1" fontAlgn="auto" latinLnBrk="0" hangingPunct="1">
              <a:lnSpc>
                <a:spcPct val="100000"/>
              </a:lnSpc>
              <a:spcBef>
                <a:spcPts val="0"/>
              </a:spcBef>
              <a:spcAft>
                <a:spcPts val="0"/>
              </a:spcAft>
              <a:buClr>
                <a:schemeClr val="tx2"/>
              </a:buClr>
              <a:buSzTx/>
              <a:buFont typeface="Arial"/>
              <a:buNone/>
              <a:tabLst/>
              <a:defRPr lang="en-US" sz="1200" b="0" i="0" kern="1200" baseline="0">
                <a:solidFill>
                  <a:schemeClr val="accent2"/>
                </a:solidFill>
                <a:latin typeface="Gill Sans MT" panose="020B0502020104020203" pitchFamily="34" charset="77"/>
                <a:ea typeface="+mn-ea"/>
                <a:cs typeface="Arial" pitchFamily="34" charset="0"/>
              </a:defRPr>
            </a:lvl1pPr>
            <a:lvl2pPr marL="342900" indent="0" algn="l" defTabSz="914400" rtl="0" eaLnBrk="1" latinLnBrk="0" hangingPunct="1">
              <a:spcBef>
                <a:spcPct val="20000"/>
              </a:spcBef>
              <a:buClr>
                <a:schemeClr val="bg1">
                  <a:lumMod val="65000"/>
                </a:schemeClr>
              </a:buClr>
              <a:buFont typeface="Arial" pitchFamily="34" charset="0"/>
              <a:buNone/>
              <a:defRPr sz="1100" kern="1200">
                <a:solidFill>
                  <a:schemeClr val="tx1"/>
                </a:solidFill>
                <a:latin typeface="Arial" pitchFamily="34" charset="0"/>
                <a:ea typeface="+mn-ea"/>
                <a:cs typeface="Arial" pitchFamily="34" charset="0"/>
              </a:defRPr>
            </a:lvl2pPr>
            <a:lvl3pPr marL="742950" indent="0" algn="l" defTabSz="914400" rtl="0" eaLnBrk="1" latinLnBrk="0" hangingPunct="1">
              <a:spcBef>
                <a:spcPct val="20000"/>
              </a:spcBef>
              <a:buClr>
                <a:schemeClr val="bg1">
                  <a:lumMod val="65000"/>
                </a:schemeClr>
              </a:buClr>
              <a:buSzPct val="80000"/>
              <a:buFont typeface="Arial"/>
              <a:buNone/>
              <a:tabLst/>
              <a:defRPr sz="1100" kern="1200">
                <a:solidFill>
                  <a:schemeClr val="tx1"/>
                </a:solidFill>
                <a:latin typeface="Arial" pitchFamily="34" charset="0"/>
                <a:ea typeface="+mn-ea"/>
                <a:cs typeface="Arial" pitchFamily="34" charset="0"/>
              </a:defRPr>
            </a:lvl3pPr>
            <a:lvl4pPr marL="1028700" indent="0" algn="l" defTabSz="914400" rtl="0" eaLnBrk="1" latinLnBrk="0" hangingPunct="1">
              <a:spcBef>
                <a:spcPct val="20000"/>
              </a:spcBef>
              <a:buClr>
                <a:schemeClr val="bg1">
                  <a:lumMod val="65000"/>
                </a:schemeClr>
              </a:buClr>
              <a:buFont typeface="Arial" pitchFamily="34" charset="0"/>
              <a:buNone/>
              <a:defRPr sz="11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marR="0" lvl="0" indent="-12700" algn="ctr" defTabSz="914400" rtl="0" eaLnBrk="1" fontAlgn="auto" latinLnBrk="0" hangingPunct="1">
              <a:lnSpc>
                <a:spcPct val="100000"/>
              </a:lnSpc>
              <a:spcBef>
                <a:spcPts val="0"/>
              </a:spcBef>
              <a:spcAft>
                <a:spcPts val="0"/>
              </a:spcAft>
              <a:buClr>
                <a:srgbClr val="006BB5"/>
              </a:buClr>
              <a:buSzTx/>
              <a:buFont typeface="Arial"/>
              <a:buNone/>
              <a:tabLst/>
              <a:defRPr/>
            </a:pPr>
            <a:r>
              <a:rPr kumimoji="0" lang="en-US" sz="1800" b="0" i="0" u="none" strike="noStrike" kern="1200" cap="none" spc="0" normalizeH="0" baseline="0" noProof="0" dirty="0">
                <a:ln>
                  <a:noFill/>
                </a:ln>
                <a:solidFill>
                  <a:srgbClr val="64696F"/>
                </a:solidFill>
                <a:effectLst/>
                <a:uLnTx/>
                <a:uFillTx/>
                <a:latin typeface="Gill Sans MT" panose="020B0502020104020203" pitchFamily="34" charset="77"/>
                <a:ea typeface="+mn-ea"/>
                <a:cs typeface="Arial" pitchFamily="34" charset="0"/>
              </a:rPr>
              <a:t>Steve Ambrose &amp; John Timler, SAIC</a:t>
            </a:r>
          </a:p>
          <a:p>
            <a:pPr marL="12700" marR="0" lvl="0" indent="-12700" algn="ctr" defTabSz="914400" rtl="0" eaLnBrk="1" fontAlgn="auto" latinLnBrk="0" hangingPunct="1">
              <a:lnSpc>
                <a:spcPct val="100000"/>
              </a:lnSpc>
              <a:spcBef>
                <a:spcPts val="0"/>
              </a:spcBef>
              <a:spcAft>
                <a:spcPts val="0"/>
              </a:spcAft>
              <a:buClr>
                <a:srgbClr val="006BB5"/>
              </a:buClr>
              <a:buSzTx/>
              <a:buFont typeface="Arial"/>
              <a:buNone/>
              <a:tabLst/>
              <a:defRPr/>
            </a:pPr>
            <a:r>
              <a:rPr kumimoji="0" lang="en-US" sz="1800" b="0" i="0" u="none" strike="noStrike" kern="1200" cap="none" spc="0" normalizeH="0" baseline="0" noProof="0" dirty="0">
                <a:ln>
                  <a:noFill/>
                </a:ln>
                <a:solidFill>
                  <a:srgbClr val="64696F"/>
                </a:solidFill>
                <a:effectLst/>
                <a:uLnTx/>
                <a:uFillTx/>
                <a:latin typeface="Gill Sans MT" panose="020B0502020104020203" pitchFamily="34" charset="77"/>
                <a:ea typeface="+mn-ea"/>
                <a:cs typeface="Arial" pitchFamily="34" charset="0"/>
              </a:rPr>
              <a:t>29 November 2022</a:t>
            </a:r>
          </a:p>
        </p:txBody>
      </p:sp>
    </p:spTree>
    <p:extLst>
      <p:ext uri="{BB962C8B-B14F-4D97-AF65-F5344CB8AC3E}">
        <p14:creationId xmlns:p14="http://schemas.microsoft.com/office/powerpoint/2010/main" val="1987947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Collaboration Opportunities &amp; Next Steps</a:t>
            </a:r>
          </a:p>
        </p:txBody>
      </p:sp>
      <p:sp>
        <p:nvSpPr>
          <p:cNvPr id="5" name="Content Placeholder 1"/>
          <p:cNvSpPr>
            <a:spLocks noGrp="1"/>
          </p:cNvSpPr>
          <p:nvPr>
            <p:ph idx="1"/>
          </p:nvPr>
        </p:nvSpPr>
        <p:spPr>
          <a:xfrm>
            <a:off x="342900" y="977825"/>
            <a:ext cx="8496300" cy="3619501"/>
          </a:xfrm>
        </p:spPr>
        <p:txBody>
          <a:bodyPr/>
          <a:lstStyle/>
          <a:p>
            <a:r>
              <a:rPr lang="en-US" sz="2400"/>
              <a:t>Collaboration </a:t>
            </a:r>
            <a:r>
              <a:rPr lang="en-US" sz="2400" dirty="0"/>
              <a:t>Opportunities:</a:t>
            </a:r>
          </a:p>
          <a:p>
            <a:pPr lvl="1"/>
            <a:r>
              <a:rPr lang="en-US" sz="2200" dirty="0"/>
              <a:t>Data Archive Access</a:t>
            </a:r>
          </a:p>
          <a:p>
            <a:pPr lvl="1"/>
            <a:r>
              <a:rPr lang="en-US" sz="2200" dirty="0"/>
              <a:t>Data Preprocessing (diverse formats =&gt; numerical tables)</a:t>
            </a:r>
          </a:p>
          <a:p>
            <a:pPr lvl="1"/>
            <a:r>
              <a:rPr lang="en-US" sz="2200" dirty="0"/>
              <a:t>Results Visualization</a:t>
            </a:r>
          </a:p>
          <a:p>
            <a:r>
              <a:rPr lang="en-US" sz="2400" dirty="0"/>
              <a:t>Next Steps</a:t>
            </a:r>
          </a:p>
          <a:p>
            <a:pPr lvl="1"/>
            <a:r>
              <a:rPr lang="en-US" sz="2200" dirty="0"/>
              <a:t>Integrate More Diverse Data Sets</a:t>
            </a:r>
          </a:p>
          <a:p>
            <a:pPr lvl="1"/>
            <a:r>
              <a:rPr lang="en-US" sz="2200" dirty="0"/>
              <a:t>Show Historical Correlation Between Complexity and Forest Health</a:t>
            </a:r>
          </a:p>
          <a:p>
            <a:pPr lvl="1"/>
            <a:r>
              <a:rPr lang="en-US" sz="2200" dirty="0"/>
              <a:t>Ultimate Goal is Employ QCI in a Predictive Capacity for Forest Protection</a:t>
            </a:r>
          </a:p>
          <a:p>
            <a:endParaRPr lang="en-US" sz="2400" dirty="0"/>
          </a:p>
          <a:p>
            <a:pPr marL="0" indent="0">
              <a:buNone/>
            </a:pPr>
            <a:endParaRPr lang="en-US" sz="2400" dirty="0"/>
          </a:p>
        </p:txBody>
      </p:sp>
    </p:spTree>
    <p:extLst>
      <p:ext uri="{BB962C8B-B14F-4D97-AF65-F5344CB8AC3E}">
        <p14:creationId xmlns:p14="http://schemas.microsoft.com/office/powerpoint/2010/main" val="4155657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Stakeholder Outreach</a:t>
            </a:r>
          </a:p>
        </p:txBody>
      </p:sp>
      <p:sp>
        <p:nvSpPr>
          <p:cNvPr id="5" name="Content Placeholder 1"/>
          <p:cNvSpPr>
            <a:spLocks noGrp="1"/>
          </p:cNvSpPr>
          <p:nvPr>
            <p:ph idx="1"/>
          </p:nvPr>
        </p:nvSpPr>
        <p:spPr>
          <a:xfrm>
            <a:off x="342900" y="650022"/>
            <a:ext cx="8496300" cy="4137568"/>
          </a:xfrm>
        </p:spPr>
        <p:txBody>
          <a:bodyPr/>
          <a:lstStyle/>
          <a:p>
            <a:r>
              <a:rPr lang="en-US" sz="1800" dirty="0"/>
              <a:t>California Department of Forestry and Fire Protection (CAL FIRE):</a:t>
            </a:r>
          </a:p>
          <a:p>
            <a:pPr lvl="1"/>
            <a:r>
              <a:rPr lang="en-US" sz="1800" dirty="0"/>
              <a:t>Ongoing Discussions with R&amp;D and Innovation Team to test QCI on historical and emerging fire events </a:t>
            </a:r>
          </a:p>
          <a:p>
            <a:pPr lvl="1"/>
            <a:r>
              <a:rPr lang="en-US" sz="1800" dirty="0"/>
              <a:t>Proposed Use Cases:</a:t>
            </a:r>
          </a:p>
          <a:p>
            <a:pPr lvl="2"/>
            <a:r>
              <a:rPr lang="en-US" sz="1600" dirty="0"/>
              <a:t>Provide analysis of </a:t>
            </a:r>
            <a:r>
              <a:rPr lang="en-US" sz="1600" dirty="0">
                <a:solidFill>
                  <a:srgbClr val="0070C0"/>
                </a:solidFill>
              </a:rPr>
              <a:t>wildfire risk to community infrastructure </a:t>
            </a:r>
            <a:r>
              <a:rPr lang="en-US" sz="1600" dirty="0"/>
              <a:t>to analyze long term accumulation of vegetation around infrastructure.</a:t>
            </a:r>
          </a:p>
          <a:p>
            <a:pPr lvl="2"/>
            <a:r>
              <a:rPr lang="en-US" sz="1600" dirty="0"/>
              <a:t>Using historical case studies, determine of </a:t>
            </a:r>
            <a:r>
              <a:rPr lang="en-US" sz="1600" dirty="0">
                <a:solidFill>
                  <a:srgbClr val="0070C0"/>
                </a:solidFill>
              </a:rPr>
              <a:t>deployment of operational assets</a:t>
            </a:r>
            <a:r>
              <a:rPr lang="en-US" sz="1600" dirty="0"/>
              <a:t>, such as fire suppressant, fire crews, and other equipment makes the best use of resources and effectiveness in fighting the fires.</a:t>
            </a:r>
          </a:p>
          <a:p>
            <a:pPr lvl="2"/>
            <a:r>
              <a:rPr lang="en-US" sz="1600" dirty="0"/>
              <a:t>Analyze </a:t>
            </a:r>
            <a:r>
              <a:rPr lang="en-US" sz="1600" dirty="0">
                <a:solidFill>
                  <a:srgbClr val="0070C0"/>
                </a:solidFill>
              </a:rPr>
              <a:t>drought conditions </a:t>
            </a:r>
            <a:r>
              <a:rPr lang="en-US" sz="1600" dirty="0"/>
              <a:t>as a potential </a:t>
            </a:r>
            <a:r>
              <a:rPr lang="en-US" sz="1600" dirty="0">
                <a:solidFill>
                  <a:srgbClr val="0070C0"/>
                </a:solidFill>
              </a:rPr>
              <a:t>key indicator for fire risk </a:t>
            </a:r>
            <a:r>
              <a:rPr lang="en-US" sz="1600" dirty="0"/>
              <a:t>on a statewide scale</a:t>
            </a:r>
          </a:p>
          <a:p>
            <a:pPr lvl="2"/>
            <a:r>
              <a:rPr lang="en-US" sz="1600" dirty="0"/>
              <a:t>Investigate </a:t>
            </a:r>
            <a:r>
              <a:rPr lang="en-US" sz="1600" dirty="0">
                <a:solidFill>
                  <a:srgbClr val="0070C0"/>
                </a:solidFill>
              </a:rPr>
              <a:t>enhanced forecasts for seasonal/monthly planning </a:t>
            </a:r>
            <a:r>
              <a:rPr lang="en-US" sz="1600" dirty="0"/>
              <a:t>that integrate climate-weather and fuels are necessary, while balancing Air Quality (AQ)</a:t>
            </a:r>
          </a:p>
          <a:p>
            <a:pPr lvl="0">
              <a:buClr>
                <a:srgbClr val="006BB5"/>
              </a:buClr>
            </a:pPr>
            <a:r>
              <a:rPr lang="en-US" sz="1800" dirty="0">
                <a:solidFill>
                  <a:srgbClr val="64696F"/>
                </a:solidFill>
              </a:rPr>
              <a:t>Seeking outreach to any state and local contacts to see if they </a:t>
            </a:r>
            <a:r>
              <a:rPr lang="en-US" sz="1800">
                <a:solidFill>
                  <a:srgbClr val="64696F"/>
                </a:solidFill>
              </a:rPr>
              <a:t>are interested </a:t>
            </a:r>
            <a:r>
              <a:rPr lang="en-US" sz="1800" dirty="0">
                <a:solidFill>
                  <a:srgbClr val="64696F"/>
                </a:solidFill>
              </a:rPr>
              <a:t>in participating in our projects </a:t>
            </a:r>
            <a:r>
              <a:rPr lang="en-US" sz="1800">
                <a:solidFill>
                  <a:srgbClr val="64696F"/>
                </a:solidFill>
              </a:rPr>
              <a:t>and studies.</a:t>
            </a:r>
            <a:endParaRPr lang="en-US" sz="1800" dirty="0">
              <a:solidFill>
                <a:srgbClr val="64696F"/>
              </a:solidFill>
            </a:endParaRPr>
          </a:p>
          <a:p>
            <a:pPr lvl="2"/>
            <a:endParaRPr lang="en-US" sz="1800" dirty="0"/>
          </a:p>
          <a:p>
            <a:pPr marL="0" indent="0">
              <a:buNone/>
            </a:pPr>
            <a:endParaRPr lang="en-US" sz="1800" dirty="0"/>
          </a:p>
        </p:txBody>
      </p:sp>
    </p:spTree>
    <p:extLst>
      <p:ext uri="{BB962C8B-B14F-4D97-AF65-F5344CB8AC3E}">
        <p14:creationId xmlns:p14="http://schemas.microsoft.com/office/powerpoint/2010/main" val="409954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932" y="819691"/>
            <a:ext cx="7309872" cy="1016941"/>
          </a:xfrm>
        </p:spPr>
        <p:txBody>
          <a:bodyPr>
            <a:noAutofit/>
          </a:bodyPr>
          <a:lstStyle/>
          <a:p>
            <a:pPr>
              <a:lnSpc>
                <a:spcPct val="100000"/>
              </a:lnSpc>
            </a:pPr>
            <a:r>
              <a:rPr lang="en-US" sz="1800" b="1" dirty="0"/>
              <a:t>Contact Information and Link to Climate Enterprise Website</a:t>
            </a:r>
          </a:p>
        </p:txBody>
      </p:sp>
      <p:sp>
        <p:nvSpPr>
          <p:cNvPr id="3" name="TextBox 2"/>
          <p:cNvSpPr txBox="1"/>
          <p:nvPr/>
        </p:nvSpPr>
        <p:spPr>
          <a:xfrm>
            <a:off x="2356624" y="1748341"/>
            <a:ext cx="6616391" cy="1323439"/>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t="100000" r="100000"/>
            </a:path>
            <a:tileRect l="-100000" b="-100000"/>
          </a:gradFill>
          <a:ln w="19050">
            <a:solidFill>
              <a:schemeClr val="tx1"/>
            </a:solidFill>
          </a:ln>
        </p:spPr>
        <p:txBody>
          <a:bodyPr wrap="square" rtlCol="0">
            <a:spAutoFit/>
          </a:bodyPr>
          <a:lstStyle/>
          <a:p>
            <a:r>
              <a:rPr lang="en-US" sz="1600" dirty="0">
                <a:solidFill>
                  <a:srgbClr val="000000"/>
                </a:solidFill>
                <a:latin typeface="Franklin Gothic Medium"/>
              </a:rPr>
              <a:t>Steve Ambrose, Chief Climate Scientist – </a:t>
            </a:r>
            <a:r>
              <a:rPr lang="en-US" sz="1600" dirty="0">
                <a:solidFill>
                  <a:srgbClr val="000000"/>
                </a:solidFill>
                <a:latin typeface="Franklin Gothic Medium"/>
                <a:hlinkClick r:id="rId2"/>
              </a:rPr>
              <a:t>stephen.d.ambrose@saic.com</a:t>
            </a:r>
            <a:r>
              <a:rPr lang="en-US" sz="1600" dirty="0">
                <a:solidFill>
                  <a:srgbClr val="000000"/>
                </a:solidFill>
                <a:latin typeface="Franklin Gothic Medium"/>
              </a:rPr>
              <a:t> </a:t>
            </a:r>
          </a:p>
          <a:p>
            <a:r>
              <a:rPr lang="en-US" sz="1600" dirty="0">
                <a:solidFill>
                  <a:srgbClr val="000000"/>
                </a:solidFill>
                <a:latin typeface="Franklin Gothic Medium"/>
              </a:rPr>
              <a:t>Dr. John Timler, Lead Project Scientist – </a:t>
            </a:r>
            <a:r>
              <a:rPr lang="en-US" sz="1600" dirty="0">
                <a:solidFill>
                  <a:srgbClr val="000000"/>
                </a:solidFill>
                <a:latin typeface="Franklin Gothic Medium"/>
                <a:hlinkClick r:id="rId3"/>
              </a:rPr>
              <a:t>john.p.timler@saic.com</a:t>
            </a:r>
            <a:r>
              <a:rPr lang="en-US" sz="1600" dirty="0">
                <a:solidFill>
                  <a:srgbClr val="000000"/>
                </a:solidFill>
                <a:latin typeface="Franklin Gothic Medium"/>
              </a:rPr>
              <a:t> </a:t>
            </a:r>
          </a:p>
          <a:p>
            <a:endParaRPr lang="en-US" sz="1600" dirty="0">
              <a:solidFill>
                <a:srgbClr val="000000"/>
              </a:solidFill>
              <a:latin typeface="Franklin Gothic Medium"/>
            </a:endParaRPr>
          </a:p>
          <a:p>
            <a:r>
              <a:rPr lang="en-US" sz="1600" dirty="0">
                <a:solidFill>
                  <a:srgbClr val="000000"/>
                </a:solidFill>
                <a:latin typeface="Franklin Gothic Medium"/>
              </a:rPr>
              <a:t>Climate Enterprise Website  – </a:t>
            </a:r>
            <a:r>
              <a:rPr lang="en-US" sz="1600" dirty="0">
                <a:solidFill>
                  <a:srgbClr val="000000"/>
                </a:solidFill>
                <a:latin typeface="Franklin Gothic Medium"/>
                <a:hlinkClick r:id="rId4"/>
              </a:rPr>
              <a:t>https://www.saic.com/what-we-do/mission-support/climate-enterprise</a:t>
            </a:r>
            <a:r>
              <a:rPr lang="en-US" sz="1600" dirty="0">
                <a:solidFill>
                  <a:srgbClr val="000000"/>
                </a:solidFill>
                <a:latin typeface="Franklin Gothic Medium"/>
              </a:rPr>
              <a:t> </a:t>
            </a:r>
          </a:p>
        </p:txBody>
      </p:sp>
      <p:sp>
        <p:nvSpPr>
          <p:cNvPr id="5" name="TextBox 4"/>
          <p:cNvSpPr txBox="1"/>
          <p:nvPr/>
        </p:nvSpPr>
        <p:spPr>
          <a:xfrm>
            <a:off x="445769" y="148590"/>
            <a:ext cx="4706093" cy="553998"/>
          </a:xfrm>
          <a:prstGeom prst="rect">
            <a:avLst/>
          </a:prstGeom>
          <a:noFill/>
        </p:spPr>
        <p:txBody>
          <a:bodyPr wrap="square" rtlCol="0">
            <a:spAutoFit/>
          </a:bodyPr>
          <a:lstStyle/>
          <a:p>
            <a:r>
              <a:rPr lang="en-US" sz="3000" dirty="0">
                <a:solidFill>
                  <a:schemeClr val="accent1">
                    <a:lumMod val="75000"/>
                  </a:schemeClr>
                </a:solidFill>
                <a:latin typeface="Calibri" panose="020F0502020204030204" pitchFamily="34" charset="0"/>
                <a:cs typeface="Calibri" panose="020F0502020204030204" pitchFamily="34" charset="0"/>
              </a:rPr>
              <a:t>SAIC’s Climate Enterprise</a:t>
            </a:r>
          </a:p>
        </p:txBody>
      </p:sp>
    </p:spTree>
    <p:extLst>
      <p:ext uri="{BB962C8B-B14F-4D97-AF65-F5344CB8AC3E}">
        <p14:creationId xmlns:p14="http://schemas.microsoft.com/office/powerpoint/2010/main" val="340425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5642" y="1244011"/>
            <a:ext cx="5191892" cy="1641602"/>
          </a:xfrm>
        </p:spPr>
        <p:txBody>
          <a:bodyPr/>
          <a:lstStyle/>
          <a:p>
            <a:r>
              <a:rPr lang="en-US" dirty="0"/>
              <a:t>Thank you!</a:t>
            </a:r>
            <a:br>
              <a:rPr lang="en-US" dirty="0"/>
            </a:br>
            <a:endParaRPr lang="en-US" dirty="0"/>
          </a:p>
        </p:txBody>
      </p:sp>
    </p:spTree>
    <p:extLst>
      <p:ext uri="{BB962C8B-B14F-4D97-AF65-F5344CB8AC3E}">
        <p14:creationId xmlns:p14="http://schemas.microsoft.com/office/powerpoint/2010/main" val="336489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3653" y="1395663"/>
            <a:ext cx="4499810" cy="1015663"/>
          </a:xfrm>
          <a:prstGeom prst="rect">
            <a:avLst/>
          </a:prstGeom>
          <a:noFill/>
        </p:spPr>
        <p:txBody>
          <a:bodyPr wrap="square" rtlCol="0">
            <a:spAutoFit/>
          </a:bodyPr>
          <a:lstStyle/>
          <a:p>
            <a:r>
              <a:rPr lang="en-US" sz="6000" dirty="0"/>
              <a:t>Backup Slides</a:t>
            </a:r>
          </a:p>
        </p:txBody>
      </p:sp>
    </p:spTree>
    <p:extLst>
      <p:ext uri="{BB962C8B-B14F-4D97-AF65-F5344CB8AC3E}">
        <p14:creationId xmlns:p14="http://schemas.microsoft.com/office/powerpoint/2010/main" val="10696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3"/>
          <p:cNvSpPr>
            <a:spLocks noGrp="1"/>
          </p:cNvSpPr>
          <p:nvPr>
            <p:ph type="title"/>
          </p:nvPr>
        </p:nvSpPr>
        <p:spPr>
          <a:xfrm>
            <a:off x="342900" y="198089"/>
            <a:ext cx="8458200" cy="381000"/>
          </a:xfrm>
        </p:spPr>
        <p:txBody>
          <a:bodyPr/>
          <a:lstStyle/>
          <a:p>
            <a:r>
              <a:rPr lang="en-US" dirty="0"/>
              <a:t>Quantitative Complexity Management </a:t>
            </a:r>
            <a:r>
              <a:rPr lang="en-US" sz="2800" dirty="0"/>
              <a:t>(QCM) </a:t>
            </a:r>
            <a:br>
              <a:rPr lang="en-US" sz="2800" dirty="0"/>
            </a:br>
            <a:r>
              <a:rPr lang="en-US" sz="2800" dirty="0"/>
              <a:t>for Forest Criticality</a:t>
            </a:r>
          </a:p>
        </p:txBody>
      </p:sp>
      <p:sp>
        <p:nvSpPr>
          <p:cNvPr id="66" name="Content Placeholder 4"/>
          <p:cNvSpPr>
            <a:spLocks noGrp="1"/>
          </p:cNvSpPr>
          <p:nvPr>
            <p:ph idx="4294967295"/>
          </p:nvPr>
        </p:nvSpPr>
        <p:spPr>
          <a:xfrm>
            <a:off x="5556704" y="1101593"/>
            <a:ext cx="3148625" cy="3619500"/>
          </a:xfrm>
          <a:prstGeom prst="rect">
            <a:avLst/>
          </a:prstGeom>
        </p:spPr>
        <p:txBody>
          <a:bodyPr/>
          <a:lstStyle/>
          <a:p>
            <a:pPr marL="234950" indent="-234950">
              <a:buFont typeface="Arial" panose="020B0604020202020204" pitchFamily="34" charset="0"/>
              <a:buChar char="•"/>
            </a:pPr>
            <a:r>
              <a:rPr lang="en-US" sz="1500" dirty="0">
                <a:solidFill>
                  <a:schemeClr val="tx1">
                    <a:lumMod val="65000"/>
                    <a:lumOff val="35000"/>
                  </a:schemeClr>
                </a:solidFill>
              </a:rPr>
              <a:t>QCM is a model free approach that quantifies the entropy and correlation of system interdependencies to identify system anomalies</a:t>
            </a:r>
          </a:p>
          <a:p>
            <a:pPr marL="234950" indent="-234950">
              <a:buFont typeface="Arial" panose="020B0604020202020204" pitchFamily="34" charset="0"/>
              <a:buChar char="•"/>
            </a:pPr>
            <a:r>
              <a:rPr lang="en-US" sz="1500" dirty="0">
                <a:solidFill>
                  <a:schemeClr val="tx1">
                    <a:lumMod val="65000"/>
                    <a:lumOff val="35000"/>
                  </a:schemeClr>
                </a:solidFill>
              </a:rPr>
              <a:t>QCM ‘Artificial Intuition’ can be used in a Stand Alone Capacity or in Conjunction with ML/AI</a:t>
            </a:r>
          </a:p>
          <a:p>
            <a:pPr marL="234950" indent="-234950">
              <a:buFont typeface="Arial" panose="020B0604020202020204" pitchFamily="34" charset="0"/>
              <a:buChar char="•"/>
            </a:pPr>
            <a:r>
              <a:rPr lang="en-US" sz="1500" dirty="0">
                <a:solidFill>
                  <a:schemeClr val="tx1">
                    <a:lumMod val="65000"/>
                    <a:lumOff val="35000"/>
                  </a:schemeClr>
                </a:solidFill>
              </a:rPr>
              <a:t>Changes in Grid Elements can be Tracked Overtime</a:t>
            </a:r>
          </a:p>
          <a:p>
            <a:pPr marL="234950" indent="-234950">
              <a:buFont typeface="Arial" panose="020B0604020202020204" pitchFamily="34" charset="0"/>
              <a:buChar char="•"/>
            </a:pPr>
            <a:r>
              <a:rPr lang="en-US" sz="1500" dirty="0">
                <a:solidFill>
                  <a:schemeClr val="tx1">
                    <a:lumMod val="65000"/>
                    <a:lumOff val="35000"/>
                  </a:schemeClr>
                </a:solidFill>
              </a:rPr>
              <a:t>Size of Grid and Size of Elements can be Scaled for Regional Comparisons</a:t>
            </a:r>
          </a:p>
          <a:p>
            <a:pPr marL="234950" indent="-234950">
              <a:buFont typeface="Arial" panose="020B0604020202020204" pitchFamily="34" charset="0"/>
              <a:buChar char="•"/>
            </a:pPr>
            <a:r>
              <a:rPr lang="en-US" sz="1500" dirty="0">
                <a:solidFill>
                  <a:schemeClr val="tx1">
                    <a:lumMod val="65000"/>
                    <a:lumOff val="35000"/>
                  </a:schemeClr>
                </a:solidFill>
              </a:rPr>
              <a:t>Temperature, Rainfall, Wind Speed and other Environmental Data Sets can be Integrated into Multi-Layered QCM Image Analysis</a:t>
            </a:r>
          </a:p>
        </p:txBody>
      </p:sp>
      <p:grpSp>
        <p:nvGrpSpPr>
          <p:cNvPr id="67" name="Group 66"/>
          <p:cNvGrpSpPr/>
          <p:nvPr/>
        </p:nvGrpSpPr>
        <p:grpSpPr>
          <a:xfrm>
            <a:off x="263201" y="1195877"/>
            <a:ext cx="4850221" cy="3208110"/>
            <a:chOff x="263201" y="1129468"/>
            <a:chExt cx="5191907" cy="3434113"/>
          </a:xfrm>
        </p:grpSpPr>
        <p:grpSp>
          <p:nvGrpSpPr>
            <p:cNvPr id="68" name="Group 67"/>
            <p:cNvGrpSpPr/>
            <p:nvPr/>
          </p:nvGrpSpPr>
          <p:grpSpPr>
            <a:xfrm>
              <a:off x="824214" y="1129468"/>
              <a:ext cx="4630894" cy="3084929"/>
              <a:chOff x="900286" y="746539"/>
              <a:chExt cx="5969720" cy="3976805"/>
            </a:xfrm>
          </p:grpSpPr>
          <p:pic>
            <p:nvPicPr>
              <p:cNvPr id="71" name="Picture 7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592" y="752539"/>
                <a:ext cx="5956208" cy="3970805"/>
              </a:xfrm>
              <a:prstGeom prst="rect">
                <a:avLst/>
              </a:prstGeom>
            </p:spPr>
          </p:pic>
          <p:cxnSp>
            <p:nvCxnSpPr>
              <p:cNvPr id="72" name="Straight Connector 71"/>
              <p:cNvCxnSpPr>
                <a:stCxn id="71" idx="1"/>
                <a:endCxn id="71" idx="3"/>
              </p:cNvCxnSpPr>
              <p:nvPr/>
            </p:nvCxnSpPr>
            <p:spPr>
              <a:xfrm>
                <a:off x="912592" y="27379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3935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8267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2815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7363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198302" y="746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36603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1079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45699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0175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4867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9403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4095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6251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20583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25131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29679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3429902" y="746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38919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43395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8015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52491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57183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61719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6411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163102" y="752539"/>
                <a:ext cx="0" cy="39708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09294" y="17455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909294" y="22219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13798" y="24823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913798" y="19867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04790" y="12367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909294" y="14971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09294" y="10015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904790" y="37195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904790" y="41959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909294" y="44563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09294" y="39607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900286" y="32107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04790" y="34711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04790" y="2975542"/>
                <a:ext cx="5956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263201" y="2484945"/>
              <a:ext cx="412751" cy="2965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rPr>
                <a:t>16</a:t>
              </a:r>
            </a:p>
          </p:txBody>
        </p:sp>
        <p:sp>
          <p:nvSpPr>
            <p:cNvPr id="70" name="TextBox 69"/>
            <p:cNvSpPr txBox="1"/>
            <p:nvPr/>
          </p:nvSpPr>
          <p:spPr>
            <a:xfrm>
              <a:off x="2992253" y="4267068"/>
              <a:ext cx="412751" cy="2965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rPr>
                <a:t>26</a:t>
              </a:r>
            </a:p>
          </p:txBody>
        </p:sp>
      </p:grpSp>
      <p:sp>
        <p:nvSpPr>
          <p:cNvPr id="112" name="TextBox 111"/>
          <p:cNvSpPr txBox="1"/>
          <p:nvPr/>
        </p:nvSpPr>
        <p:spPr>
          <a:xfrm>
            <a:off x="494474" y="4399704"/>
            <a:ext cx="49215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BB5"/>
                </a:solidFill>
                <a:effectLst/>
                <a:uLnTx/>
                <a:uFillTx/>
                <a:latin typeface="Gill Sans MT" panose="020B0502020104020203"/>
                <a:ea typeface="+mn-ea"/>
                <a:cs typeface="+mn-cs"/>
              </a:rPr>
              <a:t>Divide Satellite Image into Grid and Apply QCM to Each Element</a:t>
            </a:r>
          </a:p>
        </p:txBody>
      </p:sp>
    </p:spTree>
    <p:extLst>
      <p:ext uri="{BB962C8B-B14F-4D97-AF65-F5344CB8AC3E}">
        <p14:creationId xmlns:p14="http://schemas.microsoft.com/office/powerpoint/2010/main" val="356239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93" y="715565"/>
            <a:ext cx="2143125" cy="142875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6112" y="715565"/>
            <a:ext cx="2143125" cy="142875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7831" y="715565"/>
            <a:ext cx="2143125" cy="14287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89549" y="715565"/>
            <a:ext cx="2143125" cy="1428750"/>
          </a:xfrm>
          <a:prstGeom prst="rect">
            <a:avLst/>
          </a:prstGeom>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04347" y="2140767"/>
            <a:ext cx="2184890" cy="1775586"/>
          </a:xfrm>
          <a:prstGeom prst="rect">
            <a:avLst/>
          </a:prstGeom>
        </p:spPr>
      </p:pic>
      <p:pic>
        <p:nvPicPr>
          <p:cNvPr id="14" name="Picture 13"/>
          <p:cNvPicPr>
            <a:picLocks noChangeAspect="1"/>
          </p:cNvPicPr>
          <p:nvPr/>
        </p:nvPicPr>
        <p:blipFill rotWithShape="1">
          <a:blip r:embed="rId7" cstate="screen">
            <a:extLst>
              <a:ext uri="{28A0092B-C50C-407E-A947-70E740481C1C}">
                <a14:useLocalDpi xmlns:a14="http://schemas.microsoft.com/office/drawing/2010/main"/>
              </a:ext>
            </a:extLst>
          </a:blip>
          <a:srcRect l="6243" r="6725" b="4866"/>
          <a:stretch/>
        </p:blipFill>
        <p:spPr>
          <a:xfrm>
            <a:off x="4642187" y="2128815"/>
            <a:ext cx="2176096" cy="1783991"/>
          </a:xfrm>
          <a:prstGeom prst="rect">
            <a:avLst/>
          </a:prstGeom>
        </p:spPr>
      </p:pic>
      <p:pic>
        <p:nvPicPr>
          <p:cNvPr id="15" name="Picture 1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996876" y="2144316"/>
            <a:ext cx="2167304" cy="1768490"/>
          </a:xfrm>
          <a:prstGeom prst="rect">
            <a:avLst/>
          </a:prstGeom>
        </p:spPr>
      </p:pic>
      <p:sp>
        <p:nvSpPr>
          <p:cNvPr id="17" name="Oval 16"/>
          <p:cNvSpPr/>
          <p:nvPr/>
        </p:nvSpPr>
        <p:spPr>
          <a:xfrm>
            <a:off x="3824868" y="783330"/>
            <a:ext cx="400050" cy="678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p:cNvSpPr>
            <a:spLocks noGrp="1"/>
          </p:cNvSpPr>
          <p:nvPr>
            <p:ph type="title"/>
          </p:nvPr>
        </p:nvSpPr>
        <p:spPr/>
        <p:txBody>
          <a:bodyPr/>
          <a:lstStyle/>
          <a:p>
            <a:r>
              <a:rPr lang="en-US" dirty="0"/>
              <a:t>Complexity Analysis of Foliage in Southern California</a:t>
            </a:r>
          </a:p>
        </p:txBody>
      </p:sp>
      <p:sp>
        <p:nvSpPr>
          <p:cNvPr id="18" name="TextBox 17"/>
          <p:cNvSpPr txBox="1"/>
          <p:nvPr/>
        </p:nvSpPr>
        <p:spPr>
          <a:xfrm>
            <a:off x="1786468" y="4452944"/>
            <a:ext cx="6051204" cy="507831"/>
          </a:xfrm>
          <a:prstGeom prst="rect">
            <a:avLst/>
          </a:prstGeom>
          <a:noFill/>
        </p:spPr>
        <p:txBody>
          <a:bodyPr wrap="square" rtlCol="0">
            <a:spAutoFit/>
          </a:bodyPr>
          <a:lstStyle/>
          <a:p>
            <a:r>
              <a:rPr lang="en-US" sz="1350" dirty="0"/>
              <a:t>Local Complexity Increases and Diminishes in Conjunction with Growth Season. Densest Region of Foliage has Highest Complexity.</a:t>
            </a:r>
          </a:p>
        </p:txBody>
      </p:sp>
      <p:pic>
        <p:nvPicPr>
          <p:cNvPr id="3" name="Picture 2"/>
          <p:cNvPicPr>
            <a:picLocks noChangeAspect="1"/>
          </p:cNvPicPr>
          <p:nvPr/>
        </p:nvPicPr>
        <p:blipFill rotWithShape="1">
          <a:blip r:embed="rId9" cstate="screen">
            <a:extLst>
              <a:ext uri="{28A0092B-C50C-407E-A947-70E740481C1C}">
                <a14:useLocalDpi xmlns:a14="http://schemas.microsoft.com/office/drawing/2010/main"/>
              </a:ext>
            </a:extLst>
          </a:blip>
          <a:srcRect l="6131" r="7310"/>
          <a:stretch/>
        </p:blipFill>
        <p:spPr>
          <a:xfrm>
            <a:off x="13123" y="2140767"/>
            <a:ext cx="2193073" cy="1900238"/>
          </a:xfrm>
          <a:prstGeom prst="rect">
            <a:avLst/>
          </a:prstGeom>
        </p:spPr>
      </p:pic>
      <p:sp>
        <p:nvSpPr>
          <p:cNvPr id="6" name="TextBox 5"/>
          <p:cNvSpPr txBox="1"/>
          <p:nvPr/>
        </p:nvSpPr>
        <p:spPr>
          <a:xfrm>
            <a:off x="3798709" y="991687"/>
            <a:ext cx="452368" cy="261610"/>
          </a:xfrm>
          <a:prstGeom prst="rect">
            <a:avLst/>
          </a:prstGeom>
          <a:noFill/>
        </p:spPr>
        <p:txBody>
          <a:bodyPr wrap="none" rtlCol="0">
            <a:spAutoFit/>
          </a:bodyPr>
          <a:lstStyle/>
          <a:p>
            <a:r>
              <a:rPr lang="en-US" sz="1100" dirty="0">
                <a:solidFill>
                  <a:srgbClr val="FF0000"/>
                </a:solidFill>
              </a:rPr>
              <a:t>Peak</a:t>
            </a:r>
            <a:endParaRPr lang="en-US" dirty="0">
              <a:solidFill>
                <a:srgbClr val="FF0000"/>
              </a:solidFill>
            </a:endParaRPr>
          </a:p>
        </p:txBody>
      </p:sp>
      <p:sp>
        <p:nvSpPr>
          <p:cNvPr id="7" name="TextBox 6"/>
          <p:cNvSpPr txBox="1"/>
          <p:nvPr/>
        </p:nvSpPr>
        <p:spPr>
          <a:xfrm>
            <a:off x="-25478" y="1868522"/>
            <a:ext cx="261610" cy="276999"/>
          </a:xfrm>
          <a:prstGeom prst="rect">
            <a:avLst/>
          </a:prstGeom>
          <a:noFill/>
        </p:spPr>
        <p:txBody>
          <a:bodyPr wrap="none" rtlCol="0">
            <a:spAutoFit/>
          </a:bodyPr>
          <a:lstStyle/>
          <a:p>
            <a:r>
              <a:rPr lang="en-US" sz="1200" dirty="0">
                <a:solidFill>
                  <a:schemeClr val="bg1"/>
                </a:solidFill>
              </a:rPr>
              <a:t>0</a:t>
            </a:r>
          </a:p>
        </p:txBody>
      </p:sp>
      <p:sp>
        <p:nvSpPr>
          <p:cNvPr id="19" name="TextBox 18"/>
          <p:cNvSpPr txBox="1"/>
          <p:nvPr/>
        </p:nvSpPr>
        <p:spPr>
          <a:xfrm>
            <a:off x="1903677" y="1879676"/>
            <a:ext cx="338554" cy="276999"/>
          </a:xfrm>
          <a:prstGeom prst="rect">
            <a:avLst/>
          </a:prstGeom>
          <a:noFill/>
        </p:spPr>
        <p:txBody>
          <a:bodyPr wrap="none" rtlCol="0">
            <a:spAutoFit/>
          </a:bodyPr>
          <a:lstStyle/>
          <a:p>
            <a:r>
              <a:rPr lang="en-US" sz="1200" dirty="0">
                <a:solidFill>
                  <a:schemeClr val="bg1"/>
                </a:solidFill>
              </a:rPr>
              <a:t>26</a:t>
            </a:r>
          </a:p>
        </p:txBody>
      </p:sp>
      <p:sp>
        <p:nvSpPr>
          <p:cNvPr id="20" name="TextBox 19"/>
          <p:cNvSpPr txBox="1"/>
          <p:nvPr/>
        </p:nvSpPr>
        <p:spPr>
          <a:xfrm>
            <a:off x="-77516" y="679068"/>
            <a:ext cx="338554" cy="276999"/>
          </a:xfrm>
          <a:prstGeom prst="rect">
            <a:avLst/>
          </a:prstGeom>
          <a:noFill/>
        </p:spPr>
        <p:txBody>
          <a:bodyPr wrap="none" rtlCol="0">
            <a:spAutoFit/>
          </a:bodyPr>
          <a:lstStyle/>
          <a:p>
            <a:r>
              <a:rPr lang="en-US" sz="1200" dirty="0">
                <a:solidFill>
                  <a:schemeClr val="bg1"/>
                </a:solidFill>
              </a:rPr>
              <a:t>16</a:t>
            </a:r>
          </a:p>
        </p:txBody>
      </p:sp>
      <p:sp>
        <p:nvSpPr>
          <p:cNvPr id="21" name="TextBox 20"/>
          <p:cNvSpPr txBox="1"/>
          <p:nvPr/>
        </p:nvSpPr>
        <p:spPr>
          <a:xfrm>
            <a:off x="6937376" y="3937418"/>
            <a:ext cx="2102370" cy="300082"/>
          </a:xfrm>
          <a:prstGeom prst="rect">
            <a:avLst/>
          </a:prstGeom>
          <a:noFill/>
        </p:spPr>
        <p:txBody>
          <a:bodyPr wrap="none" rtlCol="0">
            <a:spAutoFit/>
          </a:bodyPr>
          <a:lstStyle/>
          <a:p>
            <a:r>
              <a:rPr lang="en-US" sz="1350" dirty="0"/>
              <a:t>Peak Complexity = 5.0x10</a:t>
            </a:r>
            <a:r>
              <a:rPr lang="en-US" sz="1400" baseline="30000" dirty="0"/>
              <a:t>6</a:t>
            </a:r>
          </a:p>
        </p:txBody>
      </p:sp>
      <p:sp>
        <p:nvSpPr>
          <p:cNvPr id="22" name="TextBox 21"/>
          <p:cNvSpPr txBox="1"/>
          <p:nvPr/>
        </p:nvSpPr>
        <p:spPr>
          <a:xfrm>
            <a:off x="4519001" y="3937418"/>
            <a:ext cx="2102370" cy="659155"/>
          </a:xfrm>
          <a:prstGeom prst="rect">
            <a:avLst/>
          </a:prstGeom>
          <a:noFill/>
        </p:spPr>
        <p:txBody>
          <a:bodyPr wrap="none" rtlCol="0">
            <a:spAutoFit/>
          </a:bodyPr>
          <a:lstStyle/>
          <a:p>
            <a:r>
              <a:rPr lang="en-US" sz="1350" dirty="0"/>
              <a:t>Peak Complexity = 4.3x10</a:t>
            </a:r>
            <a:r>
              <a:rPr lang="en-US" sz="1400" baseline="30000" dirty="0"/>
              <a:t>6</a:t>
            </a:r>
          </a:p>
          <a:p>
            <a:r>
              <a:rPr lang="en-US" sz="1400" dirty="0"/>
              <a:t>Factor of 5 decrease</a:t>
            </a:r>
            <a:endParaRPr lang="en-US" sz="1400" baseline="30000" dirty="0"/>
          </a:p>
          <a:p>
            <a:endParaRPr lang="en-US" sz="1400" baseline="30000" dirty="0"/>
          </a:p>
        </p:txBody>
      </p:sp>
      <p:sp>
        <p:nvSpPr>
          <p:cNvPr id="23" name="TextBox 22"/>
          <p:cNvSpPr txBox="1"/>
          <p:nvPr/>
        </p:nvSpPr>
        <p:spPr>
          <a:xfrm>
            <a:off x="2186415" y="3937418"/>
            <a:ext cx="2102370" cy="515526"/>
          </a:xfrm>
          <a:prstGeom prst="rect">
            <a:avLst/>
          </a:prstGeom>
          <a:noFill/>
        </p:spPr>
        <p:txBody>
          <a:bodyPr wrap="none" rtlCol="0">
            <a:spAutoFit/>
          </a:bodyPr>
          <a:lstStyle/>
          <a:p>
            <a:r>
              <a:rPr lang="en-US" sz="1350" dirty="0"/>
              <a:t>Peak Complexity = 2.3x10</a:t>
            </a:r>
            <a:r>
              <a:rPr lang="en-US" sz="1400" baseline="30000" dirty="0"/>
              <a:t>7</a:t>
            </a:r>
          </a:p>
          <a:p>
            <a:r>
              <a:rPr lang="en-US" sz="1400" dirty="0"/>
              <a:t>Factor of 4 increase </a:t>
            </a:r>
            <a:endParaRPr lang="en-US" sz="1400" baseline="30000" dirty="0"/>
          </a:p>
        </p:txBody>
      </p:sp>
      <p:sp>
        <p:nvSpPr>
          <p:cNvPr id="24" name="TextBox 23"/>
          <p:cNvSpPr txBox="1"/>
          <p:nvPr/>
        </p:nvSpPr>
        <p:spPr>
          <a:xfrm>
            <a:off x="-3806" y="3937418"/>
            <a:ext cx="2102370" cy="300082"/>
          </a:xfrm>
          <a:prstGeom prst="rect">
            <a:avLst/>
          </a:prstGeom>
          <a:noFill/>
        </p:spPr>
        <p:txBody>
          <a:bodyPr wrap="none" rtlCol="0">
            <a:spAutoFit/>
          </a:bodyPr>
          <a:lstStyle/>
          <a:p>
            <a:r>
              <a:rPr lang="en-US" sz="1350" dirty="0"/>
              <a:t>Peak Complexity = 6.0x10</a:t>
            </a:r>
            <a:r>
              <a:rPr lang="en-US" sz="1400" baseline="30000" dirty="0"/>
              <a:t>6</a:t>
            </a:r>
          </a:p>
        </p:txBody>
      </p:sp>
    </p:spTree>
    <p:extLst>
      <p:ext uri="{BB962C8B-B14F-4D97-AF65-F5344CB8AC3E}">
        <p14:creationId xmlns:p14="http://schemas.microsoft.com/office/powerpoint/2010/main" val="372879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6070" t="873" r="5082" b="7329"/>
          <a:stretch/>
        </p:blipFill>
        <p:spPr>
          <a:xfrm>
            <a:off x="4589757" y="1083076"/>
            <a:ext cx="2405848" cy="1864311"/>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0325" y="889967"/>
            <a:ext cx="1624615" cy="1848045"/>
          </a:xfrm>
          <a:prstGeom prst="rect">
            <a:avLst/>
          </a:prstGeom>
        </p:spPr>
      </p:pic>
      <p:sp>
        <p:nvSpPr>
          <p:cNvPr id="7" name="TextBox 6"/>
          <p:cNvSpPr txBox="1"/>
          <p:nvPr/>
        </p:nvSpPr>
        <p:spPr>
          <a:xfrm>
            <a:off x="3186965" y="1688599"/>
            <a:ext cx="116031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Drought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9/13/2022</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l="5415" t="3588" r="4427" b="3740"/>
          <a:stretch/>
        </p:blipFill>
        <p:spPr>
          <a:xfrm>
            <a:off x="4572000" y="2969581"/>
            <a:ext cx="2441360" cy="1882066"/>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18081" y="2871177"/>
            <a:ext cx="1633492" cy="1784412"/>
          </a:xfrm>
          <a:prstGeom prst="rect">
            <a:avLst/>
          </a:prstGeom>
        </p:spPr>
      </p:pic>
      <p:sp>
        <p:nvSpPr>
          <p:cNvPr id="10" name="TextBox 9"/>
          <p:cNvSpPr txBox="1"/>
          <p:nvPr/>
        </p:nvSpPr>
        <p:spPr>
          <a:xfrm>
            <a:off x="3186964" y="3543348"/>
            <a:ext cx="1065797" cy="4729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Drought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3/15/2022</a:t>
            </a:r>
          </a:p>
        </p:txBody>
      </p:sp>
      <p:sp>
        <p:nvSpPr>
          <p:cNvPr id="11" name="TextBox 10"/>
          <p:cNvSpPr txBox="1"/>
          <p:nvPr/>
        </p:nvSpPr>
        <p:spPr>
          <a:xfrm>
            <a:off x="7013188" y="1835830"/>
            <a:ext cx="1287435" cy="4729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Complexity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9/12/2022</a:t>
            </a:r>
          </a:p>
        </p:txBody>
      </p:sp>
      <p:sp>
        <p:nvSpPr>
          <p:cNvPr id="12" name="TextBox 11"/>
          <p:cNvSpPr txBox="1"/>
          <p:nvPr/>
        </p:nvSpPr>
        <p:spPr>
          <a:xfrm>
            <a:off x="7013188" y="3690579"/>
            <a:ext cx="1287434" cy="4729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Complexity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3/15/2022</a:t>
            </a:r>
          </a:p>
        </p:txBody>
      </p:sp>
      <p:sp>
        <p:nvSpPr>
          <p:cNvPr id="13" name="Title 1"/>
          <p:cNvSpPr>
            <a:spLocks noGrp="1"/>
          </p:cNvSpPr>
          <p:nvPr>
            <p:ph type="title"/>
          </p:nvPr>
        </p:nvSpPr>
        <p:spPr>
          <a:xfrm>
            <a:off x="342900" y="207350"/>
            <a:ext cx="8458200" cy="381000"/>
          </a:xfrm>
        </p:spPr>
        <p:txBody>
          <a:bodyPr/>
          <a:lstStyle/>
          <a:p>
            <a:r>
              <a:rPr lang="en-US" dirty="0"/>
              <a:t>Drought Maps Converted to Complexity Maps </a:t>
            </a:r>
            <a:br>
              <a:rPr lang="en-US" dirty="0"/>
            </a:br>
            <a:r>
              <a:rPr lang="en-US" sz="2800" dirty="0"/>
              <a:t>with Artificial Intuition</a:t>
            </a:r>
            <a:br>
              <a:rPr lang="en-US" dirty="0"/>
            </a:br>
            <a:br>
              <a:rPr lang="en-US" dirty="0"/>
            </a:br>
            <a:endParaRPr lang="en-US" dirty="0"/>
          </a:p>
        </p:txBody>
      </p:sp>
      <p:sp>
        <p:nvSpPr>
          <p:cNvPr id="2" name="Rectangle 1"/>
          <p:cNvSpPr/>
          <p:nvPr/>
        </p:nvSpPr>
        <p:spPr>
          <a:xfrm>
            <a:off x="1095336" y="4739572"/>
            <a:ext cx="3533614" cy="553998"/>
          </a:xfrm>
          <a:prstGeom prst="rect">
            <a:avLst/>
          </a:prstGeom>
        </p:spPr>
        <p:txBody>
          <a:bodyPr wrap="square">
            <a:spAutoFit/>
          </a:bodyPr>
          <a:lstStyle/>
          <a:p>
            <a:r>
              <a:rPr lang="en-US" sz="1200" dirty="0">
                <a:hlinkClick r:id="rId6"/>
              </a:rPr>
              <a:t>https://droughtmonitor.unl.edu/Maps/MapArchive.aspx</a:t>
            </a:r>
            <a:endParaRPr lang="en-US" sz="1200" dirty="0"/>
          </a:p>
          <a:p>
            <a:r>
              <a:rPr lang="en-US" dirty="0"/>
              <a:t>c</a:t>
            </a:r>
          </a:p>
        </p:txBody>
      </p:sp>
    </p:spTree>
    <p:extLst>
      <p:ext uri="{BB962C8B-B14F-4D97-AF65-F5344CB8AC3E}">
        <p14:creationId xmlns:p14="http://schemas.microsoft.com/office/powerpoint/2010/main" val="321972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1566" y="595360"/>
            <a:ext cx="1752403"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Complexity 9/12/2022</a:t>
            </a:r>
          </a:p>
        </p:txBody>
      </p:sp>
      <p:sp>
        <p:nvSpPr>
          <p:cNvPr id="6" name="TextBox 5"/>
          <p:cNvSpPr txBox="1"/>
          <p:nvPr/>
        </p:nvSpPr>
        <p:spPr>
          <a:xfrm>
            <a:off x="4044773" y="595360"/>
            <a:ext cx="1752403"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Complexity 3/15/2022</a:t>
            </a:r>
          </a:p>
        </p:txBody>
      </p:sp>
      <p:sp>
        <p:nvSpPr>
          <p:cNvPr id="7" name="TextBox 6"/>
          <p:cNvSpPr txBox="1"/>
          <p:nvPr/>
        </p:nvSpPr>
        <p:spPr>
          <a:xfrm>
            <a:off x="6893706" y="595360"/>
            <a:ext cx="143340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Complexity Delta</a:t>
            </a:r>
          </a:p>
        </p:txBody>
      </p:sp>
      <p:sp>
        <p:nvSpPr>
          <p:cNvPr id="8" name="Title 3"/>
          <p:cNvSpPr>
            <a:spLocks noGrp="1"/>
          </p:cNvSpPr>
          <p:nvPr>
            <p:ph type="title"/>
          </p:nvPr>
        </p:nvSpPr>
        <p:spPr>
          <a:xfrm>
            <a:off x="342900" y="214360"/>
            <a:ext cx="8458200" cy="381000"/>
          </a:xfrm>
        </p:spPr>
        <p:txBody>
          <a:bodyPr/>
          <a:lstStyle/>
          <a:p>
            <a:r>
              <a:rPr lang="en-US" dirty="0"/>
              <a:t>Correlation of Drought Dynamics </a:t>
            </a:r>
            <a:r>
              <a:rPr lang="en-US" sz="2800" dirty="0"/>
              <a:t>to Potential Fire Activity</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8552" y="1029808"/>
            <a:ext cx="2201896" cy="1697425"/>
          </a:xfrm>
          <a:prstGeom prst="rect">
            <a:avLst/>
          </a:prstGeom>
        </p:spPr>
      </p:pic>
      <p:sp>
        <p:nvSpPr>
          <p:cNvPr id="10" name="TextBox 9"/>
          <p:cNvSpPr txBox="1"/>
          <p:nvPr/>
        </p:nvSpPr>
        <p:spPr>
          <a:xfrm>
            <a:off x="2831660" y="1308206"/>
            <a:ext cx="40908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ACD4"/>
                </a:solidFill>
                <a:effectLst/>
                <a:uLnTx/>
                <a:uFillTx/>
                <a:latin typeface="Gill Sans MT" panose="020B0502020104020203"/>
                <a:ea typeface="+mn-ea"/>
                <a:cs typeface="+mn-cs"/>
              </a:rPr>
              <a:t>-</a:t>
            </a:r>
          </a:p>
        </p:txBody>
      </p:sp>
      <p:sp>
        <p:nvSpPr>
          <p:cNvPr id="11" name="TextBox 10"/>
          <p:cNvSpPr txBox="1"/>
          <p:nvPr/>
        </p:nvSpPr>
        <p:spPr>
          <a:xfrm>
            <a:off x="5278980" y="1308206"/>
            <a:ext cx="58862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ACD4"/>
                </a:solidFill>
                <a:effectLst/>
                <a:uLnTx/>
                <a:uFillTx/>
                <a:latin typeface="Gill Sans MT" panose="020B0502020104020203"/>
                <a:ea typeface="+mn-ea"/>
                <a:cs typeface="+mn-cs"/>
              </a:rPr>
              <a:t>=</a:t>
            </a:r>
          </a:p>
        </p:txBody>
      </p:sp>
      <p:sp>
        <p:nvSpPr>
          <p:cNvPr id="12" name="Oval 11"/>
          <p:cNvSpPr/>
          <p:nvPr/>
        </p:nvSpPr>
        <p:spPr>
          <a:xfrm>
            <a:off x="6533739" y="1597877"/>
            <a:ext cx="237523" cy="1913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3" name="TextBox 12"/>
          <p:cNvSpPr txBox="1"/>
          <p:nvPr/>
        </p:nvSpPr>
        <p:spPr>
          <a:xfrm>
            <a:off x="6771261" y="1412835"/>
            <a:ext cx="1555851" cy="478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0000"/>
                </a:solidFill>
                <a:effectLst/>
                <a:uLnTx/>
                <a:uFillTx/>
                <a:latin typeface="Gill Sans MT" panose="020B0502020104020203"/>
                <a:ea typeface="+mn-ea"/>
                <a:cs typeface="+mn-cs"/>
              </a:rPr>
              <a:t>Largest Delta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0000"/>
                </a:solidFill>
                <a:effectLst/>
                <a:uLnTx/>
                <a:uFillTx/>
                <a:latin typeface="Gill Sans MT" panose="020B0502020104020203"/>
                <a:ea typeface="+mn-ea"/>
                <a:cs typeface="+mn-cs"/>
              </a:rPr>
              <a:t>Mosquito Fire Region</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364" y="1033811"/>
            <a:ext cx="2201896" cy="1697425"/>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6606" y="1066046"/>
            <a:ext cx="2201896" cy="1697425"/>
          </a:xfrm>
          <a:prstGeom prst="rect">
            <a:avLst/>
          </a:prstGeom>
        </p:spPr>
      </p:pic>
      <p:grpSp>
        <p:nvGrpSpPr>
          <p:cNvPr id="16" name="Group 15"/>
          <p:cNvGrpSpPr/>
          <p:nvPr/>
        </p:nvGrpSpPr>
        <p:grpSpPr>
          <a:xfrm>
            <a:off x="698796" y="2739565"/>
            <a:ext cx="6916835" cy="2290929"/>
            <a:chOff x="698796" y="2739565"/>
            <a:chExt cx="6916835" cy="2290929"/>
          </a:xfrm>
        </p:grpSpPr>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5666" y="2739565"/>
              <a:ext cx="2971790" cy="2290929"/>
            </a:xfrm>
            <a:prstGeom prst="rect">
              <a:avLst/>
            </a:prstGeom>
          </p:spPr>
        </p:pic>
        <p:pic>
          <p:nvPicPr>
            <p:cNvPr id="18" name="Picture 17"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2398" y="2879184"/>
              <a:ext cx="1770374" cy="1829508"/>
            </a:xfrm>
            <a:prstGeom prst="rect">
              <a:avLst/>
            </a:prstGeom>
          </p:spPr>
        </p:pic>
        <p:cxnSp>
          <p:nvCxnSpPr>
            <p:cNvPr id="19" name="Straight Arrow Connector 18"/>
            <p:cNvCxnSpPr/>
            <p:nvPr/>
          </p:nvCxnSpPr>
          <p:spPr>
            <a:xfrm>
              <a:off x="3630220" y="3077714"/>
              <a:ext cx="1862769"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324235" y="4420128"/>
              <a:ext cx="200801" cy="1617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1" name="Oval 20"/>
            <p:cNvSpPr/>
            <p:nvPr/>
          </p:nvSpPr>
          <p:spPr>
            <a:xfrm>
              <a:off x="5823075" y="3462637"/>
              <a:ext cx="200801" cy="1617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2" name="Oval 21"/>
            <p:cNvSpPr/>
            <p:nvPr/>
          </p:nvSpPr>
          <p:spPr>
            <a:xfrm>
              <a:off x="5507372" y="2998924"/>
              <a:ext cx="200801" cy="1617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cxnSp>
          <p:nvCxnSpPr>
            <p:cNvPr id="23" name="Straight Arrow Connector 22"/>
            <p:cNvCxnSpPr/>
            <p:nvPr/>
          </p:nvCxnSpPr>
          <p:spPr>
            <a:xfrm flipV="1">
              <a:off x="4061495" y="3518659"/>
              <a:ext cx="1749670" cy="1748"/>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72552" y="4497169"/>
              <a:ext cx="1749670" cy="1748"/>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59780" y="3377186"/>
              <a:ext cx="1555851" cy="2829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0000"/>
                  </a:solidFill>
                  <a:effectLst/>
                  <a:uLnTx/>
                  <a:uFillTx/>
                  <a:latin typeface="Gill Sans MT" panose="020B0502020104020203"/>
                  <a:ea typeface="+mn-ea"/>
                  <a:cs typeface="+mn-cs"/>
                </a:rPr>
                <a:t>Mosquito Fire Region</a:t>
              </a:r>
            </a:p>
          </p:txBody>
        </p:sp>
        <p:sp>
          <p:nvSpPr>
            <p:cNvPr id="26" name="TextBox 25"/>
            <p:cNvSpPr txBox="1"/>
            <p:nvPr/>
          </p:nvSpPr>
          <p:spPr>
            <a:xfrm>
              <a:off x="6527596" y="4310085"/>
              <a:ext cx="999354" cy="2829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0000"/>
                  </a:solidFill>
                  <a:effectLst/>
                  <a:uLnTx/>
                  <a:uFillTx/>
                  <a:latin typeface="Gill Sans MT" panose="020B0502020104020203"/>
                  <a:ea typeface="+mn-ea"/>
                  <a:cs typeface="+mn-cs"/>
                </a:rPr>
                <a:t>Fairview Fire</a:t>
              </a:r>
            </a:p>
          </p:txBody>
        </p:sp>
        <p:sp>
          <p:nvSpPr>
            <p:cNvPr id="27" name="TextBox 26"/>
            <p:cNvSpPr txBox="1"/>
            <p:nvPr/>
          </p:nvSpPr>
          <p:spPr>
            <a:xfrm>
              <a:off x="5713644" y="2922799"/>
              <a:ext cx="1545556" cy="2829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0000"/>
                  </a:solidFill>
                  <a:effectLst/>
                  <a:uLnTx/>
                  <a:uFillTx/>
                  <a:latin typeface="Gill Sans MT" panose="020B0502020104020203"/>
                  <a:ea typeface="+mn-ea"/>
                  <a:cs typeface="+mn-cs"/>
                </a:rPr>
                <a:t>Mountain &amp; Mill Fires</a:t>
              </a:r>
            </a:p>
          </p:txBody>
        </p:sp>
        <p:sp>
          <p:nvSpPr>
            <p:cNvPr id="28" name="Oval 27"/>
            <p:cNvSpPr/>
            <p:nvPr/>
          </p:nvSpPr>
          <p:spPr>
            <a:xfrm>
              <a:off x="4218739" y="4420128"/>
              <a:ext cx="200801" cy="1617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9" name="Oval 28"/>
            <p:cNvSpPr/>
            <p:nvPr/>
          </p:nvSpPr>
          <p:spPr>
            <a:xfrm>
              <a:off x="3717577" y="3462637"/>
              <a:ext cx="200801" cy="1617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0" name="Oval 29"/>
            <p:cNvSpPr/>
            <p:nvPr/>
          </p:nvSpPr>
          <p:spPr>
            <a:xfrm>
              <a:off x="3401876" y="2998924"/>
              <a:ext cx="200801" cy="1617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1" name="Title 3"/>
            <p:cNvSpPr txBox="1">
              <a:spLocks/>
            </p:cNvSpPr>
            <p:nvPr/>
          </p:nvSpPr>
          <p:spPr>
            <a:xfrm>
              <a:off x="698796" y="3094351"/>
              <a:ext cx="2054645" cy="1459184"/>
            </a:xfrm>
            <a:prstGeom prst="rect">
              <a:avLst/>
            </a:prstGeom>
          </p:spPr>
          <p:txBody>
            <a:bodyPr vert="horz" lIns="0" tIns="0" rIns="0" bIns="0" rtlCol="0" anchor="t" anchorCtr="0">
              <a:noAutofit/>
            </a:bodyPr>
            <a:lstStyle>
              <a:lvl1pPr algn="l" defTabSz="914400" rtl="0" eaLnBrk="1" latinLnBrk="0" hangingPunct="1">
                <a:lnSpc>
                  <a:spcPts val="2840"/>
                </a:lnSpc>
                <a:spcBef>
                  <a:spcPct val="0"/>
                </a:spcBef>
                <a:buNone/>
                <a:defRPr sz="2400" b="0" i="0" kern="120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Not conclusive, but definitely interesting to see the relationship Current major fires correspond to complexity delta regions from drought maps.</a:t>
              </a:r>
            </a:p>
          </p:txBody>
        </p:sp>
      </p:grpSp>
    </p:spTree>
    <p:extLst>
      <p:ext uri="{BB962C8B-B14F-4D97-AF65-F5344CB8AC3E}">
        <p14:creationId xmlns:p14="http://schemas.microsoft.com/office/powerpoint/2010/main" val="2520739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977825"/>
            <a:ext cx="8496300" cy="3619501"/>
          </a:xfrm>
        </p:spPr>
        <p:txBody>
          <a:bodyPr/>
          <a:lstStyle/>
          <a:p>
            <a:r>
              <a:rPr lang="en-US" sz="2400" dirty="0"/>
              <a:t>Forest Historical State of Health Monitoring and Prognostics	</a:t>
            </a:r>
          </a:p>
          <a:p>
            <a:r>
              <a:rPr lang="en-US" sz="2400" dirty="0"/>
              <a:t>Detection and Evaluation of Insect Infestation Events</a:t>
            </a:r>
          </a:p>
          <a:p>
            <a:r>
              <a:rPr lang="en-US" sz="2400" dirty="0"/>
              <a:t>Short and Long Term Impact of Drought </a:t>
            </a:r>
          </a:p>
          <a:p>
            <a:r>
              <a:rPr lang="en-US" sz="2400" dirty="0"/>
              <a:t>Logging Impact Assessment and Modeling</a:t>
            </a:r>
          </a:p>
          <a:p>
            <a:r>
              <a:rPr lang="en-US" sz="2400" dirty="0"/>
              <a:t>Quantitative Ranking of Forests Overall Resiliency </a:t>
            </a:r>
          </a:p>
          <a:p>
            <a:r>
              <a:rPr lang="en-US" sz="2400" dirty="0"/>
              <a:t>Real Time Prediction of Trends, Inflection Points and Catalyst Nexuses for Forest Fires</a:t>
            </a:r>
          </a:p>
          <a:p>
            <a:r>
              <a:rPr lang="en-US" sz="2400" dirty="0"/>
              <a:t>Individually or Collectively Assess Impact of Diverse Data Sets (Urban Growth, Terrain, Water Supply…) on Forest Resiliency </a:t>
            </a:r>
          </a:p>
          <a:p>
            <a:pPr marL="0" indent="0">
              <a:buNone/>
            </a:pPr>
            <a:endParaRPr lang="en-US" sz="2400" dirty="0"/>
          </a:p>
        </p:txBody>
      </p:sp>
      <p:sp>
        <p:nvSpPr>
          <p:cNvPr id="3" name="Title 2"/>
          <p:cNvSpPr>
            <a:spLocks noGrp="1"/>
          </p:cNvSpPr>
          <p:nvPr>
            <p:ph type="title"/>
          </p:nvPr>
        </p:nvSpPr>
        <p:spPr>
          <a:xfrm>
            <a:off x="342900" y="338642"/>
            <a:ext cx="8485827" cy="381000"/>
          </a:xfrm>
        </p:spPr>
        <p:txBody>
          <a:bodyPr/>
          <a:lstStyle/>
          <a:p>
            <a:r>
              <a:rPr lang="en-US" dirty="0"/>
              <a:t>Examples of Forestry Criticality Analysis Enabled by QCI</a:t>
            </a:r>
            <a:br>
              <a:rPr lang="en-US" dirty="0"/>
            </a:br>
            <a:br>
              <a:rPr lang="en-US" dirty="0"/>
            </a:br>
            <a:endParaRPr lang="en-US" dirty="0"/>
          </a:p>
        </p:txBody>
      </p:sp>
    </p:spTree>
    <p:extLst>
      <p:ext uri="{BB962C8B-B14F-4D97-AF65-F5344CB8AC3E}">
        <p14:creationId xmlns:p14="http://schemas.microsoft.com/office/powerpoint/2010/main" val="420522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0" y="177327"/>
            <a:ext cx="9060238" cy="536073"/>
          </a:xfrm>
          <a:ln w="19050">
            <a:solidFill>
              <a:srgbClr val="0070C0"/>
            </a:solidFill>
          </a:ln>
        </p:spPr>
        <p:txBody>
          <a:bodyPr/>
          <a:lstStyle/>
          <a:p>
            <a:pPr algn="ctr">
              <a:lnSpc>
                <a:spcPts val="1800"/>
              </a:lnSpc>
            </a:pPr>
            <a:r>
              <a:rPr lang="en-US" sz="1600" dirty="0"/>
              <a:t>NASA Grant 80NSSC22K1817 - Advanced Forest Fire Planning introducing Quantitative Climate Intuition (QCI) (Formerly called Complexity Management (QCM)/Artificial Intuition)</a:t>
            </a:r>
          </a:p>
        </p:txBody>
      </p:sp>
      <p:sp>
        <p:nvSpPr>
          <p:cNvPr id="3" name="TextBox 2"/>
          <p:cNvSpPr txBox="1"/>
          <p:nvPr/>
        </p:nvSpPr>
        <p:spPr>
          <a:xfrm>
            <a:off x="169219" y="700027"/>
            <a:ext cx="8669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Goal:  Through QCI, identify locations/areas of forest system sensitivity and stress that often leads to wildfires or wildland fires.  </a:t>
            </a:r>
          </a:p>
        </p:txBody>
      </p:sp>
      <p:sp>
        <p:nvSpPr>
          <p:cNvPr id="5" name="TextBox 4"/>
          <p:cNvSpPr txBox="1"/>
          <p:nvPr/>
        </p:nvSpPr>
        <p:spPr>
          <a:xfrm>
            <a:off x="123324" y="1471618"/>
            <a:ext cx="9020676"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Duration: Nov 2022 – Dec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Initial work to build out wildfire case studies to </a:t>
            </a:r>
            <a:r>
              <a:rPr kumimoji="0" lang="en-US" sz="1600" b="0" i="0" u="none" strike="noStrike" kern="1200" cap="none" spc="0" normalizeH="0" baseline="0" noProof="0" dirty="0">
                <a:ln>
                  <a:noFill/>
                </a:ln>
                <a:solidFill>
                  <a:srgbClr val="00B0F0"/>
                </a:solidFill>
                <a:effectLst/>
                <a:uLnTx/>
                <a:uFillTx/>
                <a:latin typeface="Gill Sans MT" panose="020B0502020104020203"/>
                <a:ea typeface="+mn-ea"/>
                <a:cs typeface="+mn-cs"/>
              </a:rPr>
              <a:t>determine areas of forest system stress (ignition zones)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Gill Sans MT" panose="020B0502020104020203"/>
                <a:ea typeface="+mn-ea"/>
                <a:cs typeface="+mn-cs"/>
              </a:rPr>
              <a:t>Investigate incorporating NASA remote sensing data </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sets in conjunction with other data 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B0F0"/>
                </a:solidFill>
                <a:effectLst/>
                <a:uLnTx/>
                <a:uFillTx/>
                <a:latin typeface="Gill Sans MT" panose="020B0502020104020203"/>
                <a:ea typeface="+mn-ea"/>
                <a:cs typeface="+mn-cs"/>
              </a:rPr>
              <a:t>Demonstrate technique in operational setting </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to key stakeholders (i.e. California</a:t>
            </a:r>
            <a:r>
              <a:rPr kumimoji="0" lang="en-US" sz="1600" b="0" i="0" u="none" strike="noStrike" kern="1200" cap="none" spc="0" normalizeH="0" noProof="0" dirty="0">
                <a:ln>
                  <a:noFill/>
                </a:ln>
                <a:solidFill>
                  <a:srgbClr val="000000"/>
                </a:solidFill>
                <a:effectLst/>
                <a:uLnTx/>
                <a:uFillTx/>
                <a:latin typeface="Gill Sans MT" panose="020B0502020104020203"/>
                <a:ea typeface="+mn-ea"/>
                <a:cs typeface="+mn-cs"/>
              </a:rPr>
              <a:t> Department of Forestry and Fire Protection (</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CAL FIRE))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grpSp>
        <p:nvGrpSpPr>
          <p:cNvPr id="11" name="Group 10"/>
          <p:cNvGrpSpPr/>
          <p:nvPr/>
        </p:nvGrpSpPr>
        <p:grpSpPr>
          <a:xfrm>
            <a:off x="69801" y="1203003"/>
            <a:ext cx="8990437" cy="1562221"/>
            <a:chOff x="229714" y="2396222"/>
            <a:chExt cx="4294160" cy="2387534"/>
          </a:xfrm>
        </p:grpSpPr>
        <p:sp>
          <p:nvSpPr>
            <p:cNvPr id="12" name="Title 1"/>
            <p:cNvSpPr txBox="1">
              <a:spLocks/>
            </p:cNvSpPr>
            <p:nvPr/>
          </p:nvSpPr>
          <p:spPr>
            <a:xfrm>
              <a:off x="331616" y="2396222"/>
              <a:ext cx="2862313" cy="369571"/>
            </a:xfrm>
            <a:prstGeom prst="rect">
              <a:avLst/>
            </a:prstGeom>
          </p:spPr>
          <p:txBody>
            <a:bodyPr vert="horz" lIns="0" tIns="0" rIns="0" bIns="0" rtlCol="0" anchor="t" anchorCtr="0">
              <a:noAutofit/>
            </a:bodyPr>
            <a:lstStyle>
              <a:lvl1pPr algn="l" defTabSz="914400" rtl="0" eaLnBrk="1" latinLnBrk="0" hangingPunct="1">
                <a:lnSpc>
                  <a:spcPts val="2840"/>
                </a:lnSpc>
                <a:spcBef>
                  <a:spcPct val="0"/>
                </a:spcBef>
                <a:buNone/>
                <a:defRPr sz="2400" b="0" i="0" kern="1200">
                  <a:solidFill>
                    <a:schemeClr val="tx2"/>
                  </a:solidFill>
                  <a:effectLst/>
                  <a:latin typeface="Gill Sans MT" panose="020B0502020104020203" pitchFamily="34" charset="77"/>
                  <a:ea typeface="Gill Sans MT" panose="020B0502020104020203" pitchFamily="34" charset="77"/>
                  <a:cs typeface="Gill Sans MT" panose="020B0502020104020203" pitchFamily="34" charset="77"/>
                </a:defRPr>
              </a:lvl1pPr>
            </a:lstStyle>
            <a:p>
              <a:pPr marL="0" marR="0" lvl="0" indent="0" algn="l" defTabSz="914400" rtl="0" eaLnBrk="1" fontAlgn="auto" latinLnBrk="0" hangingPunct="1">
                <a:lnSpc>
                  <a:spcPts val="2840"/>
                </a:lnSpc>
                <a:spcBef>
                  <a:spcPct val="0"/>
                </a:spcBef>
                <a:spcAft>
                  <a:spcPts val="0"/>
                </a:spcAft>
                <a:buClrTx/>
                <a:buSzTx/>
                <a:buFontTx/>
                <a:buNone/>
                <a:tabLst/>
                <a:defRPr/>
              </a:pPr>
              <a:r>
                <a:rPr kumimoji="0" lang="en-US" sz="1600" b="0" i="0" u="sng" strike="noStrike" kern="1200" cap="none" spc="0" normalizeH="0" baseline="0" noProof="0" dirty="0">
                  <a:ln>
                    <a:noFill/>
                  </a:ln>
                  <a:solidFill>
                    <a:srgbClr val="006BB5"/>
                  </a:solidFill>
                  <a:effectLst/>
                  <a:uLnTx/>
                  <a:uFillTx/>
                  <a:latin typeface="Gill Sans MT" panose="020B0502020104020203" pitchFamily="34" charset="77"/>
                </a:rPr>
                <a:t>Project Details: </a:t>
              </a:r>
            </a:p>
          </p:txBody>
        </p:sp>
        <p:sp>
          <p:nvSpPr>
            <p:cNvPr id="13" name="Rectangle 12"/>
            <p:cNvSpPr/>
            <p:nvPr/>
          </p:nvSpPr>
          <p:spPr>
            <a:xfrm>
              <a:off x="229714" y="2488386"/>
              <a:ext cx="4294160" cy="2295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
        <p:nvSpPr>
          <p:cNvPr id="14" name="TextBox 13"/>
          <p:cNvSpPr txBox="1"/>
          <p:nvPr/>
        </p:nvSpPr>
        <p:spPr>
          <a:xfrm>
            <a:off x="4669028" y="3133191"/>
            <a:ext cx="4370962" cy="1077218"/>
          </a:xfrm>
          <a:prstGeom prst="rect">
            <a:avLst/>
          </a:prstGeom>
          <a:noFill/>
          <a:ln w="28575">
            <a:solidFill>
              <a:srgbClr val="0070C0"/>
            </a:solidFill>
          </a:ln>
        </p:spPr>
        <p:txBody>
          <a:bodyPr wrap="square" rtlCol="0">
            <a:spAutoFit/>
          </a:bodyPr>
          <a:lstStyle/>
          <a:p>
            <a:pPr>
              <a:defRPr/>
            </a:pPr>
            <a:r>
              <a:rPr lang="en-US" sz="1600" dirty="0">
                <a:solidFill>
                  <a:srgbClr val="0070C0"/>
                </a:solidFill>
              </a:rPr>
              <a:t>-NASA Program Manager: </a:t>
            </a:r>
            <a:r>
              <a:rPr lang="en-US" sz="1600" dirty="0">
                <a:solidFill>
                  <a:srgbClr val="000000"/>
                </a:solidFill>
              </a:rPr>
              <a:t>Dr. David Green, Wildland </a:t>
            </a:r>
            <a:r>
              <a:rPr lang="en-US" sz="1600" dirty="0" err="1">
                <a:solidFill>
                  <a:srgbClr val="000000"/>
                </a:solidFill>
              </a:rPr>
              <a:t>FireSense</a:t>
            </a:r>
            <a:r>
              <a:rPr lang="en-US" sz="1600" dirty="0">
                <a:solidFill>
                  <a:srgbClr val="000000"/>
                </a:solidFill>
              </a:rPr>
              <a:t> Management Team </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0070C0"/>
                </a:solidFill>
                <a:effectLst/>
                <a:uLnTx/>
                <a:uFillTx/>
                <a:latin typeface="Gill Sans MT" panose="020B0502020104020203"/>
                <a:ea typeface="+mn-ea"/>
                <a:cs typeface="+mn-cs"/>
              </a:rPr>
              <a:t>-NASA Project Manager: </a:t>
            </a: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Dr. Jessica McCarty, </a:t>
            </a:r>
            <a:r>
              <a:rPr lang="en-US" sz="1600">
                <a:solidFill>
                  <a:srgbClr val="000000"/>
                </a:solidFill>
                <a:latin typeface="Gill Sans MT" panose="020B0502020104020203"/>
              </a:rPr>
              <a:t>NASA Ames</a:t>
            </a: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0" name="TextBox 9"/>
          <p:cNvSpPr txBox="1"/>
          <p:nvPr/>
        </p:nvSpPr>
        <p:spPr>
          <a:xfrm>
            <a:off x="67360" y="2886970"/>
            <a:ext cx="4497659" cy="1323439"/>
          </a:xfrm>
          <a:prstGeom prst="rect">
            <a:avLst/>
          </a:prstGeom>
          <a:noFill/>
          <a:ln w="28575">
            <a:solidFill>
              <a:schemeClr val="tx2"/>
            </a:solidFill>
          </a:ln>
        </p:spPr>
        <p:txBody>
          <a:bodyPr wrap="square" rtlCol="0">
            <a:spAutoFit/>
          </a:bodyPr>
          <a:lstStyle/>
          <a:p>
            <a:r>
              <a:rPr lang="en-US" sz="1600" dirty="0"/>
              <a:t>  </a:t>
            </a:r>
            <a:r>
              <a:rPr lang="en-US" sz="1600" u="sng" dirty="0">
                <a:solidFill>
                  <a:srgbClr val="0070C0"/>
                </a:solidFill>
              </a:rPr>
              <a:t>Project Team:</a:t>
            </a:r>
          </a:p>
          <a:p>
            <a:r>
              <a:rPr lang="en-US" sz="1600" dirty="0"/>
              <a:t>-  Steve Ambrose – PI, SAIC Chief Climate Scientist</a:t>
            </a:r>
          </a:p>
          <a:p>
            <a:pPr marL="214313" indent="-214313">
              <a:buFontTx/>
              <a:buChar char="-"/>
            </a:pPr>
            <a:r>
              <a:rPr lang="en-US" sz="1600" dirty="0"/>
              <a:t>Dr. John Timler – Chief Scientist</a:t>
            </a:r>
          </a:p>
          <a:p>
            <a:pPr marL="214313" indent="-214313">
              <a:buFontTx/>
              <a:buChar char="-"/>
            </a:pPr>
            <a:r>
              <a:rPr lang="nb-NO" sz="1600" dirty="0"/>
              <a:t>Dr. David Morrison – Modeling and Analytics</a:t>
            </a:r>
          </a:p>
          <a:p>
            <a:pPr marL="214313" indent="-214313">
              <a:buFontTx/>
              <a:buChar char="-"/>
            </a:pPr>
            <a:r>
              <a:rPr lang="nb-NO" sz="1600" dirty="0"/>
              <a:t>Jeanne Lane – Data Acquisition</a:t>
            </a:r>
          </a:p>
        </p:txBody>
      </p:sp>
    </p:spTree>
    <p:extLst>
      <p:ext uri="{BB962C8B-B14F-4D97-AF65-F5344CB8AC3E}">
        <p14:creationId xmlns:p14="http://schemas.microsoft.com/office/powerpoint/2010/main" val="7856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QCI Computation Parameters</a:t>
            </a:r>
          </a:p>
        </p:txBody>
      </p:sp>
      <p:graphicFrame>
        <p:nvGraphicFramePr>
          <p:cNvPr id="3" name="Table 2"/>
          <p:cNvGraphicFramePr>
            <a:graphicFrameLocks noGrp="1"/>
          </p:cNvGraphicFramePr>
          <p:nvPr/>
        </p:nvGraphicFramePr>
        <p:xfrm>
          <a:off x="551032" y="840782"/>
          <a:ext cx="7739024" cy="2313792"/>
        </p:xfrm>
        <a:graphic>
          <a:graphicData uri="http://schemas.openxmlformats.org/drawingml/2006/table">
            <a:tbl>
              <a:tblPr/>
              <a:tblGrid>
                <a:gridCol w="1348764">
                  <a:extLst>
                    <a:ext uri="{9D8B030D-6E8A-4147-A177-3AD203B41FA5}">
                      <a16:colId xmlns:a16="http://schemas.microsoft.com/office/drawing/2014/main" val="3474364137"/>
                    </a:ext>
                  </a:extLst>
                </a:gridCol>
                <a:gridCol w="851162">
                  <a:extLst>
                    <a:ext uri="{9D8B030D-6E8A-4147-A177-3AD203B41FA5}">
                      <a16:colId xmlns:a16="http://schemas.microsoft.com/office/drawing/2014/main" val="845440827"/>
                    </a:ext>
                  </a:extLst>
                </a:gridCol>
                <a:gridCol w="955920">
                  <a:extLst>
                    <a:ext uri="{9D8B030D-6E8A-4147-A177-3AD203B41FA5}">
                      <a16:colId xmlns:a16="http://schemas.microsoft.com/office/drawing/2014/main" val="2883902365"/>
                    </a:ext>
                  </a:extLst>
                </a:gridCol>
                <a:gridCol w="955920">
                  <a:extLst>
                    <a:ext uri="{9D8B030D-6E8A-4147-A177-3AD203B41FA5}">
                      <a16:colId xmlns:a16="http://schemas.microsoft.com/office/drawing/2014/main" val="1242879073"/>
                    </a:ext>
                  </a:extLst>
                </a:gridCol>
                <a:gridCol w="955920">
                  <a:extLst>
                    <a:ext uri="{9D8B030D-6E8A-4147-A177-3AD203B41FA5}">
                      <a16:colId xmlns:a16="http://schemas.microsoft.com/office/drawing/2014/main" val="962402411"/>
                    </a:ext>
                  </a:extLst>
                </a:gridCol>
                <a:gridCol w="1191626">
                  <a:extLst>
                    <a:ext uri="{9D8B030D-6E8A-4147-A177-3AD203B41FA5}">
                      <a16:colId xmlns:a16="http://schemas.microsoft.com/office/drawing/2014/main" val="4243259058"/>
                    </a:ext>
                  </a:extLst>
                </a:gridCol>
                <a:gridCol w="1479712">
                  <a:extLst>
                    <a:ext uri="{9D8B030D-6E8A-4147-A177-3AD203B41FA5}">
                      <a16:colId xmlns:a16="http://schemas.microsoft.com/office/drawing/2014/main" val="2690911593"/>
                    </a:ext>
                  </a:extLst>
                </a:gridCol>
              </a:tblGrid>
              <a:tr h="303082">
                <a:tc>
                  <a:txBody>
                    <a:bodyPr/>
                    <a:lstStyle/>
                    <a:p>
                      <a:pPr algn="ctr" fontAlgn="b"/>
                      <a:r>
                        <a:rPr lang="en-US" sz="1600" b="1" i="0" u="none" strike="noStrike" dirty="0">
                          <a:solidFill>
                            <a:srgbClr val="FFFFFF"/>
                          </a:solidFill>
                          <a:effectLst/>
                          <a:latin typeface="Calibri" panose="020F0502020204030204" pitchFamily="34" charset="0"/>
                        </a:rPr>
                        <a:t>16 </a:t>
                      </a:r>
                      <a:r>
                        <a:rPr lang="en-US" sz="1600" b="1" i="0" u="none" strike="noStrike" dirty="0" err="1">
                          <a:solidFill>
                            <a:srgbClr val="FFFFFF"/>
                          </a:solidFill>
                          <a:effectLst/>
                          <a:latin typeface="Calibri" panose="020F0502020204030204" pitchFamily="34" charset="0"/>
                        </a:rPr>
                        <a:t>vCore</a:t>
                      </a:r>
                      <a:endParaRPr lang="en-US" sz="1600" b="1" i="0" u="none" strike="noStrike" dirty="0">
                        <a:solidFill>
                          <a:srgbClr val="FFFFFF"/>
                        </a:solidFill>
                        <a:effectLst/>
                        <a:latin typeface="Calibri" panose="020F0502020204030204" pitchFamily="34" charset="0"/>
                      </a:endParaRP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panose="020F0502020204030204" pitchFamily="34" charset="0"/>
                        </a:rPr>
                        <a:t>32 </a:t>
                      </a:r>
                      <a:r>
                        <a:rPr lang="en-US" sz="1600" b="1" i="0" u="none" strike="noStrike" dirty="0" err="1">
                          <a:solidFill>
                            <a:srgbClr val="FFFFFF"/>
                          </a:solidFill>
                          <a:effectLst/>
                          <a:latin typeface="Calibri" panose="020F0502020204030204" pitchFamily="34" charset="0"/>
                        </a:rPr>
                        <a:t>vCore</a:t>
                      </a:r>
                      <a:endParaRPr lang="en-US" sz="1600" b="1" i="0" u="none" strike="noStrike" dirty="0">
                        <a:solidFill>
                          <a:srgbClr val="FFFFFF"/>
                        </a:solidFill>
                        <a:effectLst/>
                        <a:latin typeface="Calibri" panose="020F0502020204030204" pitchFamily="34" charset="0"/>
                      </a:endParaRP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panose="020F0502020204030204" pitchFamily="34" charset="0"/>
                        </a:rPr>
                        <a:t>200 </a:t>
                      </a:r>
                      <a:r>
                        <a:rPr lang="en-US" sz="1600" b="1" i="0" u="none" strike="noStrike" dirty="0" err="1">
                          <a:solidFill>
                            <a:srgbClr val="FFFFFF"/>
                          </a:solidFill>
                          <a:effectLst/>
                          <a:latin typeface="Calibri" panose="020F0502020204030204" pitchFamily="34" charset="0"/>
                        </a:rPr>
                        <a:t>vCore</a:t>
                      </a:r>
                      <a:endParaRPr lang="en-US" sz="1600" b="1" i="0" u="none" strike="noStrike" dirty="0">
                        <a:solidFill>
                          <a:srgbClr val="FFFFFF"/>
                        </a:solidFill>
                        <a:effectLst/>
                        <a:latin typeface="Calibri" panose="020F0502020204030204" pitchFamily="34" charset="0"/>
                      </a:endParaRP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panose="020F0502020204030204" pitchFamily="34" charset="0"/>
                        </a:rPr>
                        <a:t>300 </a:t>
                      </a:r>
                      <a:r>
                        <a:rPr lang="en-US" sz="1600" b="1" i="0" u="none" strike="noStrike" dirty="0" err="1">
                          <a:solidFill>
                            <a:srgbClr val="FFFFFF"/>
                          </a:solidFill>
                          <a:effectLst/>
                          <a:latin typeface="Calibri" panose="020F0502020204030204" pitchFamily="34" charset="0"/>
                        </a:rPr>
                        <a:t>vCore</a:t>
                      </a:r>
                      <a:endParaRPr lang="en-US" sz="1600" b="1" i="0" u="none" strike="noStrike" dirty="0">
                        <a:solidFill>
                          <a:srgbClr val="FFFFFF"/>
                        </a:solidFill>
                        <a:effectLst/>
                        <a:latin typeface="Calibri" panose="020F0502020204030204" pitchFamily="34" charset="0"/>
                      </a:endParaRP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panose="020F0502020204030204" pitchFamily="34" charset="0"/>
                        </a:rPr>
                        <a:t>640 </a:t>
                      </a:r>
                      <a:r>
                        <a:rPr lang="en-US" sz="1600" b="1" i="0" u="none" strike="noStrike" dirty="0" err="1">
                          <a:solidFill>
                            <a:srgbClr val="FFFFFF"/>
                          </a:solidFill>
                          <a:effectLst/>
                          <a:latin typeface="Calibri" panose="020F0502020204030204" pitchFamily="34" charset="0"/>
                        </a:rPr>
                        <a:t>vCore</a:t>
                      </a:r>
                      <a:endParaRPr lang="en-US" sz="1600" b="1" i="0" u="none" strike="noStrike" dirty="0">
                        <a:solidFill>
                          <a:srgbClr val="FFFFFF"/>
                        </a:solidFill>
                        <a:effectLst/>
                        <a:latin typeface="Calibri" panose="020F0502020204030204" pitchFamily="34" charset="0"/>
                      </a:endParaRP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panose="020F0502020204030204" pitchFamily="34" charset="0"/>
                        </a:rPr>
                        <a:t>Memory used</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panose="020F0502020204030204" pitchFamily="34" charset="0"/>
                        </a:rPr>
                        <a:t>Number Elements</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376500507"/>
                  </a:ext>
                </a:extLst>
              </a:tr>
              <a:tr h="303082">
                <a:tc>
                  <a:txBody>
                    <a:bodyPr/>
                    <a:lstStyle/>
                    <a:p>
                      <a:pPr algn="ctr" fontAlgn="b"/>
                      <a:r>
                        <a:rPr lang="en-US" sz="1600" b="0" i="0" u="none" strike="noStrike" dirty="0">
                          <a:solidFill>
                            <a:srgbClr val="000000"/>
                          </a:solidFill>
                          <a:effectLst/>
                          <a:latin typeface="Calibri" panose="020F0502020204030204" pitchFamily="34" charset="0"/>
                        </a:rPr>
                        <a:t>2.08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1.48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0.54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0.48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0.41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40 MB</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300,000</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48467052"/>
                  </a:ext>
                </a:extLst>
              </a:tr>
              <a:tr h="303082">
                <a:tc>
                  <a:txBody>
                    <a:bodyPr/>
                    <a:lstStyle/>
                    <a:p>
                      <a:pPr algn="ctr" fontAlgn="b"/>
                      <a:r>
                        <a:rPr lang="en-US" sz="1600" b="0" i="0" u="none" strike="noStrike" dirty="0">
                          <a:solidFill>
                            <a:srgbClr val="000000"/>
                          </a:solidFill>
                          <a:effectLst/>
                          <a:latin typeface="Calibri" panose="020F0502020204030204" pitchFamily="34" charset="0"/>
                        </a:rPr>
                        <a:t>16.41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13.3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2.12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1.83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1.25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436 MB</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580,000</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295619885"/>
                  </a:ext>
                </a:extLst>
              </a:tr>
              <a:tr h="303082">
                <a:tc>
                  <a:txBody>
                    <a:bodyPr/>
                    <a:lstStyle/>
                    <a:p>
                      <a:pPr algn="ctr" fontAlgn="b"/>
                      <a:r>
                        <a:rPr lang="en-US" sz="1600" b="0" i="0" u="none" strike="noStrike" dirty="0">
                          <a:solidFill>
                            <a:srgbClr val="000000"/>
                          </a:solidFill>
                          <a:effectLst/>
                          <a:latin typeface="Calibri" panose="020F0502020204030204" pitchFamily="34" charset="0"/>
                        </a:rPr>
                        <a:t>0:02:34</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0:01:44</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20.72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16.39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8.84 sec</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3.7 GB</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1,740,000</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606472372"/>
                  </a:ext>
                </a:extLst>
              </a:tr>
              <a:tr h="303082">
                <a:tc>
                  <a:txBody>
                    <a:bodyPr/>
                    <a:lstStyle/>
                    <a:p>
                      <a:pPr algn="ctr" fontAlgn="b"/>
                      <a:r>
                        <a:rPr lang="en-US" sz="1600" b="0" i="0" u="none" strike="noStrike">
                          <a:solidFill>
                            <a:srgbClr val="000000"/>
                          </a:solidFill>
                          <a:effectLst/>
                          <a:latin typeface="Calibri" panose="020F0502020204030204" pitchFamily="34" charset="0"/>
                        </a:rPr>
                        <a:t>0:58:43</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0:21:20</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0:04:22</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0:02:56</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0:01:25</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41.98 GB</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5,800,000</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547327611"/>
                  </a:ext>
                </a:extLst>
              </a:tr>
              <a:tr h="303082">
                <a:tc>
                  <a:txBody>
                    <a:bodyPr/>
                    <a:lstStyle/>
                    <a:p>
                      <a:pPr algn="ctr" fontAlgn="b"/>
                      <a:r>
                        <a:rPr lang="en-US" sz="1600" b="0" i="0" u="none" strike="noStrike">
                          <a:solidFill>
                            <a:srgbClr val="000000"/>
                          </a:solidFill>
                          <a:effectLst/>
                          <a:latin typeface="Calibri" panose="020F0502020204030204" pitchFamily="34" charset="0"/>
                        </a:rPr>
                        <a:t>N/A</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N/A</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0:28:05</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0:18:42</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0:08:49</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260 GB</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14,500,000</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600430458"/>
                  </a:ext>
                </a:extLst>
              </a:tr>
              <a:tr h="303082">
                <a:tc>
                  <a:txBody>
                    <a:bodyPr/>
                    <a:lstStyle/>
                    <a:p>
                      <a:pPr algn="ctr" fontAlgn="b"/>
                      <a:r>
                        <a:rPr lang="en-US" sz="1600" b="0" i="0" u="none" strike="noStrike">
                          <a:solidFill>
                            <a:srgbClr val="000000"/>
                          </a:solidFill>
                          <a:effectLst/>
                          <a:latin typeface="Calibri" panose="020F0502020204030204" pitchFamily="34" charset="0"/>
                        </a:rPr>
                        <a:t>N/A</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N/A</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N/A</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0:50:08</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0:25:09</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760 GB</a:t>
                      </a:r>
                    </a:p>
                  </a:txBody>
                  <a:tcPr marL="7620" marR="7620" marT="762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24,192,786</a:t>
                      </a:r>
                    </a:p>
                  </a:txBody>
                  <a:tcPr marL="7620" marR="7620" marT="762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670108002"/>
                  </a:ext>
                </a:extLst>
              </a:tr>
            </a:tbl>
          </a:graphicData>
        </a:graphic>
      </p:graphicFrame>
      <p:sp>
        <p:nvSpPr>
          <p:cNvPr id="5" name="TextBox 4"/>
          <p:cNvSpPr txBox="1"/>
          <p:nvPr/>
        </p:nvSpPr>
        <p:spPr>
          <a:xfrm>
            <a:off x="464143" y="3476964"/>
            <a:ext cx="7711213" cy="646331"/>
          </a:xfrm>
          <a:prstGeom prst="rect">
            <a:avLst/>
          </a:prstGeom>
          <a:noFill/>
        </p:spPr>
        <p:txBody>
          <a:bodyPr wrap="square" rtlCol="0">
            <a:spAutoFit/>
          </a:bodyPr>
          <a:lstStyle/>
          <a:p>
            <a:r>
              <a:rPr lang="en-US" dirty="0"/>
              <a:t>Approximately Linear Reduction in Computation Time with Additional Cores</a:t>
            </a:r>
          </a:p>
          <a:p>
            <a:r>
              <a:rPr lang="en-US" dirty="0"/>
              <a:t>Both Cloud and Dedicated Server Implementations Available</a:t>
            </a:r>
          </a:p>
        </p:txBody>
      </p:sp>
    </p:spTree>
    <p:extLst>
      <p:ext uri="{BB962C8B-B14F-4D97-AF65-F5344CB8AC3E}">
        <p14:creationId xmlns:p14="http://schemas.microsoft.com/office/powerpoint/2010/main" val="368793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Complexity is a fundamental property of all systems, just like energy. It is a scalar function of structure and uncertainty. It quantifies the amount of structured information within a system. </a:t>
            </a:r>
          </a:p>
          <a:p>
            <a:r>
              <a:rPr lang="en-US" dirty="0"/>
              <a:t>Complexity is measured in </a:t>
            </a:r>
            <a:r>
              <a:rPr lang="en-US" dirty="0" err="1"/>
              <a:t>cbits</a:t>
            </a:r>
            <a:r>
              <a:rPr lang="en-US" dirty="0"/>
              <a:t> (complexity bits). </a:t>
            </a:r>
          </a:p>
          <a:p>
            <a:pPr marL="0" indent="0">
              <a:buNone/>
            </a:pPr>
            <a:endParaRPr lang="en-US" dirty="0"/>
          </a:p>
        </p:txBody>
      </p:sp>
      <p:sp>
        <p:nvSpPr>
          <p:cNvPr id="5" name="Title 4">
            <a:extLst>
              <a:ext uri="{FF2B5EF4-FFF2-40B4-BE49-F238E27FC236}">
                <a16:creationId xmlns:a16="http://schemas.microsoft.com/office/drawing/2014/main" id="{29BF3327-3E6C-CB40-91C1-5C2DA7FBF088}"/>
              </a:ext>
            </a:extLst>
          </p:cNvPr>
          <p:cNvSpPr>
            <a:spLocks noGrp="1"/>
          </p:cNvSpPr>
          <p:nvPr>
            <p:ph type="title"/>
          </p:nvPr>
        </p:nvSpPr>
        <p:spPr/>
        <p:txBody>
          <a:bodyPr>
            <a:noAutofit/>
          </a:bodyPr>
          <a:lstStyle/>
          <a:p>
            <a:r>
              <a:rPr lang="en-US" dirty="0"/>
              <a:t>What is Complexity?</a:t>
            </a:r>
          </a:p>
        </p:txBody>
      </p:sp>
      <p:grpSp>
        <p:nvGrpSpPr>
          <p:cNvPr id="4" name="Group 3"/>
          <p:cNvGrpSpPr/>
          <p:nvPr/>
        </p:nvGrpSpPr>
        <p:grpSpPr>
          <a:xfrm>
            <a:off x="362274" y="2145475"/>
            <a:ext cx="8419453" cy="1989861"/>
            <a:chOff x="270507" y="2145475"/>
            <a:chExt cx="8419453" cy="1989861"/>
          </a:xfrm>
        </p:grpSpPr>
        <p:sp>
          <p:nvSpPr>
            <p:cNvPr id="7" name="Text Box 7"/>
            <p:cNvSpPr txBox="1">
              <a:spLocks noChangeArrowheads="1"/>
            </p:cNvSpPr>
            <p:nvPr/>
          </p:nvSpPr>
          <p:spPr bwMode="auto">
            <a:xfrm>
              <a:off x="270507" y="2146978"/>
              <a:ext cx="2286000" cy="646331"/>
            </a:xfrm>
            <a:prstGeom prst="rect">
              <a:avLst/>
            </a:prstGeom>
            <a:noFill/>
            <a:ln w="9525">
              <a:noFill/>
              <a:miter lim="800000"/>
              <a:headEnd/>
              <a:tailEnd/>
            </a:ln>
          </p:spPr>
          <p:txBody>
            <a:bodyPr wrap="square">
              <a:spAutoFit/>
            </a:bodyPr>
            <a:lstStyle/>
            <a:p>
              <a:pPr algn="ctr"/>
              <a:r>
                <a:rPr lang="en-US" sz="1350" dirty="0">
                  <a:solidFill>
                    <a:srgbClr val="377DC9"/>
                  </a:solidFill>
                </a:rPr>
                <a:t>Structure</a:t>
              </a:r>
            </a:p>
            <a:p>
              <a:pPr algn="ctr"/>
              <a:r>
                <a:rPr lang="en-US" sz="800" dirty="0">
                  <a:solidFill>
                    <a:schemeClr val="accent2"/>
                  </a:solidFill>
                  <a:latin typeface="Gill Sans MT" panose="020B0502020104020203" pitchFamily="34" charset="77"/>
                  <a:cs typeface="Arial" pitchFamily="34" charset="0"/>
                </a:rPr>
                <a:t>(Interdependency of players)</a:t>
              </a:r>
            </a:p>
            <a:p>
              <a:pPr algn="ctr"/>
              <a:endParaRPr lang="en-US" sz="1350" dirty="0">
                <a:solidFill>
                  <a:srgbClr val="120139"/>
                </a:solidFill>
                <a:latin typeface="Arial" pitchFamily="34" charset="0"/>
              </a:endParaRPr>
            </a:p>
          </p:txBody>
        </p:sp>
        <p:pic>
          <p:nvPicPr>
            <p:cNvPr id="9" name="Picture 1" descr="C:\Users\Pavilion\Desktop\social_network_abstract.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0507" y="2568664"/>
              <a:ext cx="2286000" cy="1566672"/>
            </a:xfrm>
            <a:prstGeom prst="rect">
              <a:avLst/>
            </a:prstGeom>
            <a:noFill/>
          </p:spPr>
        </p:pic>
        <p:pic>
          <p:nvPicPr>
            <p:cNvPr id="10" name="Picture 2" descr="C:\Users\Pavilion\Desktop\frame_plot_basic.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03960" y="2568666"/>
              <a:ext cx="2286000" cy="1553934"/>
            </a:xfrm>
            <a:prstGeom prst="rect">
              <a:avLst/>
            </a:prstGeom>
            <a:noFill/>
          </p:spPr>
        </p:pic>
        <p:sp>
          <p:nvSpPr>
            <p:cNvPr id="11" name="Text Box 8"/>
            <p:cNvSpPr txBox="1">
              <a:spLocks noChangeArrowheads="1"/>
            </p:cNvSpPr>
            <p:nvPr/>
          </p:nvSpPr>
          <p:spPr bwMode="auto">
            <a:xfrm>
              <a:off x="6403960" y="2145475"/>
              <a:ext cx="2240168" cy="423193"/>
            </a:xfrm>
            <a:prstGeom prst="rect">
              <a:avLst/>
            </a:prstGeom>
            <a:noFill/>
            <a:ln w="9525">
              <a:noFill/>
              <a:miter lim="800000"/>
              <a:headEnd/>
              <a:tailEnd/>
            </a:ln>
          </p:spPr>
          <p:txBody>
            <a:bodyPr wrap="square">
              <a:spAutoFit/>
            </a:bodyPr>
            <a:lstStyle/>
            <a:p>
              <a:pPr algn="ctr"/>
              <a:r>
                <a:rPr lang="en-US" sz="1350" dirty="0">
                  <a:solidFill>
                    <a:srgbClr val="377DC9"/>
                  </a:solidFill>
                </a:rPr>
                <a:t>Uncertainty</a:t>
              </a:r>
            </a:p>
            <a:p>
              <a:pPr algn="ctr"/>
              <a:r>
                <a:rPr lang="en-US" sz="800" dirty="0">
                  <a:solidFill>
                    <a:schemeClr val="accent2"/>
                  </a:solidFill>
                  <a:latin typeface="Gill Sans MT" panose="020B0502020104020203" pitchFamily="34" charset="77"/>
                  <a:cs typeface="Arial" pitchFamily="34" charset="0"/>
                </a:rPr>
                <a:t>(Noise content in information)</a:t>
              </a:r>
            </a:p>
          </p:txBody>
        </p:sp>
        <p:sp>
          <p:nvSpPr>
            <p:cNvPr id="12" name="AutoShape 23"/>
            <p:cNvSpPr>
              <a:spLocks noChangeArrowheads="1"/>
            </p:cNvSpPr>
            <p:nvPr/>
          </p:nvSpPr>
          <p:spPr bwMode="auto">
            <a:xfrm>
              <a:off x="2660018" y="3341162"/>
              <a:ext cx="594122" cy="108347"/>
            </a:xfrm>
            <a:prstGeom prst="rightArrow">
              <a:avLst>
                <a:gd name="adj1" fmla="val 50000"/>
                <a:gd name="adj2" fmla="val 137088"/>
              </a:avLst>
            </a:prstGeom>
            <a:gradFill rotWithShape="1">
              <a:gsLst>
                <a:gs pos="0">
                  <a:srgbClr val="000066">
                    <a:alpha val="3000"/>
                  </a:srgbClr>
                </a:gs>
                <a:gs pos="100000">
                  <a:srgbClr val="000039">
                    <a:alpha val="81000"/>
                  </a:srgbClr>
                </a:gs>
              </a:gsLst>
              <a:lin ang="0" scaled="1"/>
            </a:gradFill>
            <a:ln w="9525">
              <a:noFill/>
              <a:miter lim="800000"/>
              <a:headEnd/>
              <a:tailEnd/>
            </a:ln>
          </p:spPr>
          <p:txBody>
            <a:bodyPr wrap="none" anchor="ctr"/>
            <a:lstStyle/>
            <a:p>
              <a:endParaRPr lang="it-IT" sz="1350"/>
            </a:p>
          </p:txBody>
        </p:sp>
        <p:sp>
          <p:nvSpPr>
            <p:cNvPr id="13" name="AutoShape 23"/>
            <p:cNvSpPr>
              <a:spLocks noChangeArrowheads="1"/>
            </p:cNvSpPr>
            <p:nvPr/>
          </p:nvSpPr>
          <p:spPr bwMode="auto">
            <a:xfrm rot="10800000">
              <a:off x="5666856" y="3341162"/>
              <a:ext cx="594122" cy="108347"/>
            </a:xfrm>
            <a:prstGeom prst="rightArrow">
              <a:avLst>
                <a:gd name="adj1" fmla="val 50000"/>
                <a:gd name="adj2" fmla="val 137088"/>
              </a:avLst>
            </a:prstGeom>
            <a:gradFill rotWithShape="1">
              <a:gsLst>
                <a:gs pos="0">
                  <a:srgbClr val="000066">
                    <a:alpha val="3000"/>
                  </a:srgbClr>
                </a:gs>
                <a:gs pos="100000">
                  <a:srgbClr val="000039">
                    <a:alpha val="81000"/>
                  </a:srgbClr>
                </a:gs>
              </a:gsLst>
              <a:lin ang="0" scaled="1"/>
            </a:gradFill>
            <a:ln w="9525">
              <a:noFill/>
              <a:miter lim="800000"/>
              <a:headEnd/>
              <a:tailEnd/>
            </a:ln>
          </p:spPr>
          <p:txBody>
            <a:bodyPr wrap="none" anchor="ctr"/>
            <a:lstStyle/>
            <a:p>
              <a:endParaRPr lang="it-IT" sz="1350"/>
            </a:p>
          </p:txBody>
        </p:sp>
        <p:pic>
          <p:nvPicPr>
            <p:cNvPr id="14" name="Picture 4" descr="C:\JM\Gif_pics\ImagesRFP\World_Economy_small.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37333" y="2568664"/>
              <a:ext cx="2286000" cy="1546136"/>
            </a:xfrm>
            <a:prstGeom prst="rect">
              <a:avLst/>
            </a:prstGeom>
            <a:noFill/>
          </p:spPr>
        </p:pic>
      </p:grpSp>
    </p:spTree>
    <p:extLst>
      <p:ext uri="{BB962C8B-B14F-4D97-AF65-F5344CB8AC3E}">
        <p14:creationId xmlns:p14="http://schemas.microsoft.com/office/powerpoint/2010/main" val="385251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045957"/>
            <a:ext cx="8496300" cy="3619501"/>
          </a:xfrm>
        </p:spPr>
        <p:txBody>
          <a:bodyPr/>
          <a:lstStyle/>
          <a:p>
            <a:pPr marL="0" indent="0">
              <a:buNone/>
            </a:pPr>
            <a:r>
              <a:rPr lang="en-US" dirty="0"/>
              <a:t>The brain processes a scatter plot not as data, but as an image created in the cortex; it then identifies instantaneously a series of features, even if the image is blurred. This is done without any calculations, building equations, or model fitting.  Adapted by nature, the brain can perform this task without resorting to mathematics and has done so long before the discovery of mathematics. </a:t>
            </a:r>
            <a:r>
              <a:rPr lang="en-US" dirty="0">
                <a:solidFill>
                  <a:schemeClr val="tx2"/>
                </a:solidFill>
              </a:rPr>
              <a:t>The data analysis technology delivered by SAIC/</a:t>
            </a:r>
            <a:r>
              <a:rPr lang="en-US" dirty="0" err="1">
                <a:solidFill>
                  <a:schemeClr val="tx2"/>
                </a:solidFill>
              </a:rPr>
              <a:t>Ontonix</a:t>
            </a:r>
            <a:r>
              <a:rPr lang="en-US" dirty="0">
                <a:solidFill>
                  <a:schemeClr val="tx2"/>
                </a:solidFill>
              </a:rPr>
              <a:t> mimics the brain. </a:t>
            </a:r>
            <a:r>
              <a:rPr lang="en-US" dirty="0"/>
              <a:t>No statistics, no regressions or cluster analysis, no model fitting, no fuzzy logic: just brand new, disruptive technology in its purest form.</a:t>
            </a:r>
          </a:p>
        </p:txBody>
      </p:sp>
      <p:sp>
        <p:nvSpPr>
          <p:cNvPr id="3" name="Title 2"/>
          <p:cNvSpPr>
            <a:spLocks noGrp="1"/>
          </p:cNvSpPr>
          <p:nvPr>
            <p:ph type="title"/>
          </p:nvPr>
        </p:nvSpPr>
        <p:spPr>
          <a:xfrm>
            <a:off x="342900" y="317126"/>
            <a:ext cx="8485827" cy="381000"/>
          </a:xfrm>
        </p:spPr>
        <p:txBody>
          <a:bodyPr/>
          <a:lstStyle/>
          <a:p>
            <a:r>
              <a:rPr lang="en-US" dirty="0"/>
              <a:t>Quantitative Complexity Management (QCM): </a:t>
            </a:r>
            <a:br>
              <a:rPr lang="en-US" dirty="0"/>
            </a:br>
            <a:r>
              <a:rPr lang="en-US" dirty="0"/>
              <a:t>Model-free Analysis of Data</a:t>
            </a:r>
          </a:p>
        </p:txBody>
      </p:sp>
      <p:pic>
        <p:nvPicPr>
          <p:cNvPr id="4" name="Picture 2" descr="C:\Users\Pavilion\Desktop\Varie\Visual_Analytics_Ontonix.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88902" y="2594611"/>
            <a:ext cx="6966196" cy="2225040"/>
          </a:xfrm>
          <a:prstGeom prst="rect">
            <a:avLst/>
          </a:prstGeom>
          <a:noFill/>
        </p:spPr>
      </p:pic>
    </p:spTree>
    <p:extLst>
      <p:ext uri="{BB962C8B-B14F-4D97-AF65-F5344CB8AC3E}">
        <p14:creationId xmlns:p14="http://schemas.microsoft.com/office/powerpoint/2010/main" val="368847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4415" y="381673"/>
            <a:ext cx="8496300" cy="381000"/>
          </a:xfrm>
        </p:spPr>
        <p:txBody>
          <a:bodyPr/>
          <a:lstStyle/>
          <a:p>
            <a:r>
              <a:rPr lang="en-US" sz="2800" dirty="0"/>
              <a:t>Preliminary Exploration of Forestry Use Cases</a:t>
            </a:r>
          </a:p>
        </p:txBody>
      </p:sp>
      <p:sp>
        <p:nvSpPr>
          <p:cNvPr id="5" name="Content Placeholder 4"/>
          <p:cNvSpPr>
            <a:spLocks noGrp="1"/>
          </p:cNvSpPr>
          <p:nvPr>
            <p:ph idx="4294967295"/>
          </p:nvPr>
        </p:nvSpPr>
        <p:spPr>
          <a:xfrm>
            <a:off x="511115" y="984981"/>
            <a:ext cx="8460000" cy="3619500"/>
          </a:xfrm>
          <a:prstGeom prst="rect">
            <a:avLst/>
          </a:prstGeom>
        </p:spPr>
        <p:txBody>
          <a:bodyPr/>
          <a:lstStyle/>
          <a:p>
            <a:pPr marL="342900" indent="-342900">
              <a:buAutoNum type="arabicPeriod"/>
            </a:pPr>
            <a:r>
              <a:rPr lang="en-US" sz="2400" dirty="0"/>
              <a:t>Evaluation of Forest Ecosystem Robustness and Fragility from Satellite Optical Imagery</a:t>
            </a:r>
          </a:p>
          <a:p>
            <a:pPr marL="342900" indent="-342900">
              <a:buAutoNum type="arabicPeriod"/>
            </a:pPr>
            <a:endParaRPr lang="en-US" sz="2400" dirty="0"/>
          </a:p>
          <a:p>
            <a:pPr marL="342900" indent="-342900">
              <a:buAutoNum type="arabicPeriod"/>
            </a:pPr>
            <a:r>
              <a:rPr lang="en-US" sz="2400" dirty="0"/>
              <a:t>Correlations between complexity of drought maps and fire activity</a:t>
            </a:r>
          </a:p>
          <a:p>
            <a:pPr marL="342900" indent="-342900">
              <a:buAutoNum type="arabicPeriod"/>
            </a:pPr>
            <a:endParaRPr lang="en-US" sz="2400" dirty="0"/>
          </a:p>
          <a:p>
            <a:pPr marL="342900" indent="-342900">
              <a:buAutoNum type="arabicPeriod"/>
            </a:pPr>
            <a:r>
              <a:rPr lang="en-US" sz="2400" dirty="0"/>
              <a:t>Near term plans include incorporating additional data sets such as air quality and temperature maps.</a:t>
            </a:r>
          </a:p>
          <a:p>
            <a:endParaRPr lang="en-US" sz="2400" dirty="0"/>
          </a:p>
        </p:txBody>
      </p:sp>
    </p:spTree>
    <p:extLst>
      <p:ext uri="{BB962C8B-B14F-4D97-AF65-F5344CB8AC3E}">
        <p14:creationId xmlns:p14="http://schemas.microsoft.com/office/powerpoint/2010/main" val="239071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F8F87B-6D7A-E208-4E0E-52E8A0AFBA04}"/>
              </a:ext>
            </a:extLst>
          </p:cNvPr>
          <p:cNvSpPr>
            <a:spLocks noGrp="1"/>
          </p:cNvSpPr>
          <p:nvPr>
            <p:ph type="title"/>
          </p:nvPr>
        </p:nvSpPr>
        <p:spPr>
          <a:xfrm>
            <a:off x="342900" y="109659"/>
            <a:ext cx="8496300" cy="381000"/>
          </a:xfrm>
        </p:spPr>
        <p:txBody>
          <a:bodyPr/>
          <a:lstStyle/>
          <a:p>
            <a:r>
              <a:rPr lang="en-US" dirty="0"/>
              <a:t>Ventura County – Thomas Fire Preliminary Case Study</a:t>
            </a:r>
          </a:p>
        </p:txBody>
      </p:sp>
      <p:grpSp>
        <p:nvGrpSpPr>
          <p:cNvPr id="10" name="Group 9">
            <a:extLst>
              <a:ext uri="{FF2B5EF4-FFF2-40B4-BE49-F238E27FC236}">
                <a16:creationId xmlns:a16="http://schemas.microsoft.com/office/drawing/2014/main" id="{A77E7403-8474-83EE-55E0-6B054EBD341E}"/>
              </a:ext>
            </a:extLst>
          </p:cNvPr>
          <p:cNvGrpSpPr/>
          <p:nvPr/>
        </p:nvGrpSpPr>
        <p:grpSpPr>
          <a:xfrm>
            <a:off x="5457517" y="381012"/>
            <a:ext cx="3498478" cy="4675082"/>
            <a:chOff x="4874514" y="1498862"/>
            <a:chExt cx="3806386" cy="5086545"/>
          </a:xfrm>
        </p:grpSpPr>
        <p:pic>
          <p:nvPicPr>
            <p:cNvPr id="5" name="Picture 4">
              <a:extLst>
                <a:ext uri="{FF2B5EF4-FFF2-40B4-BE49-F238E27FC236}">
                  <a16:creationId xmlns:a16="http://schemas.microsoft.com/office/drawing/2014/main" id="{3FE19C95-C8B7-9412-46A0-9044CFC914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4514" y="3936907"/>
              <a:ext cx="3777811" cy="2648500"/>
            </a:xfrm>
            <a:prstGeom prst="rect">
              <a:avLst/>
            </a:prstGeom>
          </p:spPr>
        </p:pic>
        <p:pic>
          <p:nvPicPr>
            <p:cNvPr id="6" name="Picture 5">
              <a:extLst>
                <a:ext uri="{FF2B5EF4-FFF2-40B4-BE49-F238E27FC236}">
                  <a16:creationId xmlns:a16="http://schemas.microsoft.com/office/drawing/2014/main" id="{B2A9A4FF-37CF-9D8D-C325-9C1FD59466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3479"/>
            <a:stretch/>
          </p:blipFill>
          <p:spPr>
            <a:xfrm>
              <a:off x="4882366" y="2664245"/>
              <a:ext cx="3798534" cy="1333868"/>
            </a:xfrm>
            <a:prstGeom prst="rect">
              <a:avLst/>
            </a:prstGeom>
          </p:spPr>
        </p:pic>
        <p:pic>
          <p:nvPicPr>
            <p:cNvPr id="7" name="Picture 6">
              <a:extLst>
                <a:ext uri="{FF2B5EF4-FFF2-40B4-BE49-F238E27FC236}">
                  <a16:creationId xmlns:a16="http://schemas.microsoft.com/office/drawing/2014/main" id="{41260E73-C9D4-25E9-47F0-FFDB356012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3480"/>
            <a:stretch/>
          </p:blipFill>
          <p:spPr>
            <a:xfrm>
              <a:off x="4896907" y="1498862"/>
              <a:ext cx="3774145" cy="1383765"/>
            </a:xfrm>
            <a:prstGeom prst="rect">
              <a:avLst/>
            </a:prstGeom>
          </p:spPr>
        </p:pic>
        <p:cxnSp>
          <p:nvCxnSpPr>
            <p:cNvPr id="8" name="Straight Connector 7">
              <a:extLst>
                <a:ext uri="{FF2B5EF4-FFF2-40B4-BE49-F238E27FC236}">
                  <a16:creationId xmlns:a16="http://schemas.microsoft.com/office/drawing/2014/main" id="{FBD90FC8-E183-6D02-F0F6-65BD9279B26A}"/>
                </a:ext>
              </a:extLst>
            </p:cNvPr>
            <p:cNvCxnSpPr/>
            <p:nvPr/>
          </p:nvCxnSpPr>
          <p:spPr>
            <a:xfrm>
              <a:off x="6890618" y="1707658"/>
              <a:ext cx="0" cy="46169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478EA2-1A1C-D276-F3FB-AC8C038B03EF}"/>
                </a:ext>
              </a:extLst>
            </p:cNvPr>
            <p:cNvCxnSpPr/>
            <p:nvPr/>
          </p:nvCxnSpPr>
          <p:spPr>
            <a:xfrm>
              <a:off x="7875220" y="1695674"/>
              <a:ext cx="0" cy="461694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40C59E0C-BD67-33AB-8BC6-BE715B630493}"/>
              </a:ext>
            </a:extLst>
          </p:cNvPr>
          <p:cNvSpPr txBox="1"/>
          <p:nvPr/>
        </p:nvSpPr>
        <p:spPr>
          <a:xfrm>
            <a:off x="4957875" y="838074"/>
            <a:ext cx="849913" cy="430887"/>
          </a:xfrm>
          <a:prstGeom prst="rect">
            <a:avLst/>
          </a:prstGeom>
          <a:noFill/>
        </p:spPr>
        <p:txBody>
          <a:bodyPr wrap="none" rtlCol="0">
            <a:spAutoFit/>
          </a:bodyPr>
          <a:lstStyle/>
          <a:p>
            <a:r>
              <a:rPr lang="en-US" sz="1100" dirty="0"/>
              <a:t>Camarillo </a:t>
            </a:r>
          </a:p>
          <a:p>
            <a:r>
              <a:rPr lang="en-US" sz="1100" dirty="0"/>
              <a:t>Complexity</a:t>
            </a:r>
          </a:p>
        </p:txBody>
      </p:sp>
      <p:sp>
        <p:nvSpPr>
          <p:cNvPr id="12" name="TextBox 11">
            <a:extLst>
              <a:ext uri="{FF2B5EF4-FFF2-40B4-BE49-F238E27FC236}">
                <a16:creationId xmlns:a16="http://schemas.microsoft.com/office/drawing/2014/main" id="{F333429B-A25C-53DD-0DE0-C069B7A16692}"/>
              </a:ext>
            </a:extLst>
          </p:cNvPr>
          <p:cNvSpPr txBox="1"/>
          <p:nvPr/>
        </p:nvSpPr>
        <p:spPr>
          <a:xfrm>
            <a:off x="4957874" y="1898968"/>
            <a:ext cx="849913" cy="430887"/>
          </a:xfrm>
          <a:prstGeom prst="rect">
            <a:avLst/>
          </a:prstGeom>
          <a:noFill/>
        </p:spPr>
        <p:txBody>
          <a:bodyPr wrap="none" rtlCol="0">
            <a:spAutoFit/>
          </a:bodyPr>
          <a:lstStyle/>
          <a:p>
            <a:r>
              <a:rPr lang="en-US" sz="1100" dirty="0"/>
              <a:t>Santa Paula</a:t>
            </a:r>
          </a:p>
          <a:p>
            <a:r>
              <a:rPr lang="en-US" sz="1100" dirty="0"/>
              <a:t>Complexity</a:t>
            </a:r>
          </a:p>
        </p:txBody>
      </p:sp>
      <p:sp>
        <p:nvSpPr>
          <p:cNvPr id="13" name="TextBox 12">
            <a:extLst>
              <a:ext uri="{FF2B5EF4-FFF2-40B4-BE49-F238E27FC236}">
                <a16:creationId xmlns:a16="http://schemas.microsoft.com/office/drawing/2014/main" id="{9E33A162-E5D6-E3CA-9266-84B98081B291}"/>
              </a:ext>
            </a:extLst>
          </p:cNvPr>
          <p:cNvSpPr txBox="1"/>
          <p:nvPr/>
        </p:nvSpPr>
        <p:spPr>
          <a:xfrm>
            <a:off x="4957873" y="3004577"/>
            <a:ext cx="849913" cy="430887"/>
          </a:xfrm>
          <a:prstGeom prst="rect">
            <a:avLst/>
          </a:prstGeom>
          <a:noFill/>
        </p:spPr>
        <p:txBody>
          <a:bodyPr wrap="none" rtlCol="0">
            <a:spAutoFit/>
          </a:bodyPr>
          <a:lstStyle/>
          <a:p>
            <a:r>
              <a:rPr lang="en-US" sz="1100" dirty="0"/>
              <a:t>Combined </a:t>
            </a:r>
          </a:p>
          <a:p>
            <a:r>
              <a:rPr lang="en-US" sz="1100" dirty="0"/>
              <a:t>Complexity</a:t>
            </a:r>
          </a:p>
        </p:txBody>
      </p:sp>
      <p:pic>
        <p:nvPicPr>
          <p:cNvPr id="34" name="Picture 33" descr="Map&#10;&#10;Description automatically generated">
            <a:extLst>
              <a:ext uri="{FF2B5EF4-FFF2-40B4-BE49-F238E27FC236}">
                <a16:creationId xmlns:a16="http://schemas.microsoft.com/office/drawing/2014/main" id="{995193E0-E30D-77D0-6779-C0C04C4BA028}"/>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0" b="93591" l="1668" r="100000">
                        <a14:foregroundMark x1="3495" y1="20961" x2="0" y2="33511"/>
                        <a14:foregroundMark x1="4051" y1="0" x2="3574" y2="20828"/>
                        <a14:foregroundMark x1="83717" y1="0" x2="85782" y2="8011"/>
                        <a14:foregroundMark x1="28276" y1="86248" x2="34869" y2="95728"/>
                        <a14:foregroundMark x1="34869" y1="95728" x2="42812" y2="99332"/>
                        <a14:foregroundMark x1="42812" y1="99332" x2="64813" y2="98398"/>
                        <a14:foregroundMark x1="64813" y1="98398" x2="72994" y2="93725"/>
                        <a14:foregroundMark x1="72994" y1="93725" x2="78316" y2="83979"/>
                      </a14:backgroundRemoval>
                    </a14:imgEffect>
                  </a14:imgLayer>
                </a14:imgProps>
              </a:ext>
              <a:ext uri="{28A0092B-C50C-407E-A947-70E740481C1C}">
                <a14:useLocalDpi xmlns:a14="http://schemas.microsoft.com/office/drawing/2010/main"/>
              </a:ext>
            </a:extLst>
          </a:blip>
          <a:srcRect/>
          <a:stretch/>
        </p:blipFill>
        <p:spPr>
          <a:xfrm>
            <a:off x="481898" y="542574"/>
            <a:ext cx="3013788" cy="2453893"/>
          </a:xfrm>
          <a:prstGeom prst="rect">
            <a:avLst/>
          </a:prstGeom>
        </p:spPr>
      </p:pic>
      <p:sp>
        <p:nvSpPr>
          <p:cNvPr id="35" name="Isosceles Triangle 34">
            <a:extLst>
              <a:ext uri="{FF2B5EF4-FFF2-40B4-BE49-F238E27FC236}">
                <a16:creationId xmlns:a16="http://schemas.microsoft.com/office/drawing/2014/main" id="{78477BD3-D9BA-4CA8-D45D-609346643FB0}"/>
              </a:ext>
            </a:extLst>
          </p:cNvPr>
          <p:cNvSpPr/>
          <p:nvPr/>
        </p:nvSpPr>
        <p:spPr>
          <a:xfrm>
            <a:off x="2135351" y="2161311"/>
            <a:ext cx="122254" cy="145961"/>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Isosceles Triangle 35">
            <a:extLst>
              <a:ext uri="{FF2B5EF4-FFF2-40B4-BE49-F238E27FC236}">
                <a16:creationId xmlns:a16="http://schemas.microsoft.com/office/drawing/2014/main" id="{92616F7E-C43C-C763-AB8C-97F5F9267EE6}"/>
              </a:ext>
            </a:extLst>
          </p:cNvPr>
          <p:cNvSpPr/>
          <p:nvPr/>
        </p:nvSpPr>
        <p:spPr>
          <a:xfrm>
            <a:off x="1742149" y="1577607"/>
            <a:ext cx="122254" cy="145961"/>
          </a:xfrm>
          <a:prstGeom prst="triangle">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69CE520-AA19-1199-0458-6B72E2805C4F}"/>
              </a:ext>
            </a:extLst>
          </p:cNvPr>
          <p:cNvSpPr txBox="1"/>
          <p:nvPr/>
        </p:nvSpPr>
        <p:spPr>
          <a:xfrm>
            <a:off x="2151300" y="1886187"/>
            <a:ext cx="777777" cy="461665"/>
          </a:xfrm>
          <a:prstGeom prst="rect">
            <a:avLst/>
          </a:prstGeom>
          <a:noFill/>
        </p:spPr>
        <p:txBody>
          <a:bodyPr wrap="none" rtlCol="0">
            <a:spAutoFit/>
          </a:bodyPr>
          <a:lstStyle/>
          <a:p>
            <a:r>
              <a:rPr lang="en-US" sz="1200" dirty="0">
                <a:solidFill>
                  <a:prstClr val="black"/>
                </a:solidFill>
                <a:latin typeface="Calibri" panose="020F0502020204030204"/>
              </a:rPr>
              <a:t>Camarillo</a:t>
            </a:r>
          </a:p>
          <a:p>
            <a:r>
              <a:rPr lang="en-US" sz="1200" dirty="0">
                <a:solidFill>
                  <a:prstClr val="black"/>
                </a:solidFill>
                <a:latin typeface="Calibri" panose="020F0502020204030204"/>
              </a:rPr>
              <a:t> Station</a:t>
            </a:r>
          </a:p>
        </p:txBody>
      </p:sp>
      <p:sp>
        <p:nvSpPr>
          <p:cNvPr id="39" name="TextBox 38">
            <a:extLst>
              <a:ext uri="{FF2B5EF4-FFF2-40B4-BE49-F238E27FC236}">
                <a16:creationId xmlns:a16="http://schemas.microsoft.com/office/drawing/2014/main" id="{055AF4D4-FF13-0D7E-B2B4-2BDC1EC681CA}"/>
              </a:ext>
            </a:extLst>
          </p:cNvPr>
          <p:cNvSpPr txBox="1"/>
          <p:nvPr/>
        </p:nvSpPr>
        <p:spPr>
          <a:xfrm>
            <a:off x="1010500" y="1350723"/>
            <a:ext cx="905825" cy="461665"/>
          </a:xfrm>
          <a:prstGeom prst="rect">
            <a:avLst/>
          </a:prstGeom>
          <a:noFill/>
        </p:spPr>
        <p:txBody>
          <a:bodyPr wrap="none" rtlCol="0">
            <a:spAutoFit/>
          </a:bodyPr>
          <a:lstStyle/>
          <a:p>
            <a:r>
              <a:rPr lang="en-US" sz="1200" dirty="0">
                <a:solidFill>
                  <a:prstClr val="black"/>
                </a:solidFill>
                <a:latin typeface="Calibri" panose="020F0502020204030204"/>
              </a:rPr>
              <a:t>Santa Paula</a:t>
            </a:r>
          </a:p>
          <a:p>
            <a:r>
              <a:rPr lang="en-US" sz="1200" dirty="0">
                <a:solidFill>
                  <a:prstClr val="black"/>
                </a:solidFill>
                <a:latin typeface="Calibri" panose="020F0502020204030204"/>
              </a:rPr>
              <a:t> Station </a:t>
            </a:r>
          </a:p>
        </p:txBody>
      </p:sp>
      <p:sp>
        <p:nvSpPr>
          <p:cNvPr id="40" name="TextBox 39">
            <a:extLst>
              <a:ext uri="{FF2B5EF4-FFF2-40B4-BE49-F238E27FC236}">
                <a16:creationId xmlns:a16="http://schemas.microsoft.com/office/drawing/2014/main" id="{2F35C571-DF30-3792-0B98-D0AFF660D97D}"/>
              </a:ext>
            </a:extLst>
          </p:cNvPr>
          <p:cNvSpPr txBox="1"/>
          <p:nvPr/>
        </p:nvSpPr>
        <p:spPr>
          <a:xfrm>
            <a:off x="1352162" y="622169"/>
            <a:ext cx="1053815" cy="461665"/>
          </a:xfrm>
          <a:prstGeom prst="rect">
            <a:avLst/>
          </a:prstGeom>
          <a:noFill/>
        </p:spPr>
        <p:txBody>
          <a:bodyPr wrap="none" rtlCol="0">
            <a:spAutoFit/>
          </a:bodyPr>
          <a:lstStyle/>
          <a:p>
            <a:r>
              <a:rPr lang="en-US" sz="1200" dirty="0">
                <a:solidFill>
                  <a:prstClr val="black"/>
                </a:solidFill>
                <a:latin typeface="Calibri" panose="020F0502020204030204"/>
              </a:rPr>
              <a:t>Thomas Fire</a:t>
            </a:r>
          </a:p>
          <a:p>
            <a:r>
              <a:rPr lang="en-US" sz="1200" dirty="0">
                <a:solidFill>
                  <a:prstClr val="black"/>
                </a:solidFill>
                <a:latin typeface="Calibri" panose="020F0502020204030204"/>
              </a:rPr>
              <a:t> Ignition Point</a:t>
            </a:r>
          </a:p>
        </p:txBody>
      </p:sp>
      <p:sp>
        <p:nvSpPr>
          <p:cNvPr id="42" name="Oval 41">
            <a:extLst>
              <a:ext uri="{FF2B5EF4-FFF2-40B4-BE49-F238E27FC236}">
                <a16:creationId xmlns:a16="http://schemas.microsoft.com/office/drawing/2014/main" id="{8E79DB3C-3EB7-B07A-F265-FCA4FEF26934}"/>
              </a:ext>
            </a:extLst>
          </p:cNvPr>
          <p:cNvSpPr/>
          <p:nvPr/>
        </p:nvSpPr>
        <p:spPr>
          <a:xfrm>
            <a:off x="1774944" y="1105219"/>
            <a:ext cx="128083" cy="151376"/>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6C88A764-3DDE-8264-4037-54B79D6FB19A}"/>
              </a:ext>
            </a:extLst>
          </p:cNvPr>
          <p:cNvSpPr txBox="1"/>
          <p:nvPr/>
        </p:nvSpPr>
        <p:spPr>
          <a:xfrm>
            <a:off x="7038133" y="299205"/>
            <a:ext cx="724878" cy="307777"/>
          </a:xfrm>
          <a:prstGeom prst="rect">
            <a:avLst/>
          </a:prstGeom>
          <a:noFill/>
        </p:spPr>
        <p:txBody>
          <a:bodyPr wrap="none" rtlCol="0">
            <a:spAutoFit/>
          </a:bodyPr>
          <a:lstStyle/>
          <a:p>
            <a:r>
              <a:rPr lang="en-US" sz="1400" dirty="0">
                <a:solidFill>
                  <a:srgbClr val="FF0000"/>
                </a:solidFill>
              </a:rPr>
              <a:t>Ignition</a:t>
            </a:r>
          </a:p>
        </p:txBody>
      </p:sp>
      <p:sp>
        <p:nvSpPr>
          <p:cNvPr id="45" name="TextBox 44">
            <a:extLst>
              <a:ext uri="{FF2B5EF4-FFF2-40B4-BE49-F238E27FC236}">
                <a16:creationId xmlns:a16="http://schemas.microsoft.com/office/drawing/2014/main" id="{1D6C3EEE-5DAE-9072-CFB2-0814CEB260CF}"/>
              </a:ext>
            </a:extLst>
          </p:cNvPr>
          <p:cNvSpPr txBox="1"/>
          <p:nvPr/>
        </p:nvSpPr>
        <p:spPr>
          <a:xfrm>
            <a:off x="7778993" y="272984"/>
            <a:ext cx="944489" cy="307777"/>
          </a:xfrm>
          <a:prstGeom prst="rect">
            <a:avLst/>
          </a:prstGeom>
          <a:noFill/>
        </p:spPr>
        <p:txBody>
          <a:bodyPr wrap="none" rtlCol="0">
            <a:spAutoFit/>
          </a:bodyPr>
          <a:lstStyle/>
          <a:p>
            <a:r>
              <a:rPr lang="en-US" sz="1400" dirty="0">
                <a:solidFill>
                  <a:srgbClr val="00B050"/>
                </a:solidFill>
              </a:rPr>
              <a:t>Contained</a:t>
            </a:r>
          </a:p>
        </p:txBody>
      </p:sp>
      <p:sp>
        <p:nvSpPr>
          <p:cNvPr id="46" name="TextBox 45">
            <a:extLst>
              <a:ext uri="{FF2B5EF4-FFF2-40B4-BE49-F238E27FC236}">
                <a16:creationId xmlns:a16="http://schemas.microsoft.com/office/drawing/2014/main" id="{8606D070-66D2-C43A-50C7-AD9BA4B32BC2}"/>
              </a:ext>
            </a:extLst>
          </p:cNvPr>
          <p:cNvSpPr txBox="1"/>
          <p:nvPr/>
        </p:nvSpPr>
        <p:spPr>
          <a:xfrm>
            <a:off x="4957872" y="4086401"/>
            <a:ext cx="849913" cy="600164"/>
          </a:xfrm>
          <a:prstGeom prst="rect">
            <a:avLst/>
          </a:prstGeom>
          <a:noFill/>
        </p:spPr>
        <p:txBody>
          <a:bodyPr wrap="none" rtlCol="0">
            <a:spAutoFit/>
          </a:bodyPr>
          <a:lstStyle/>
          <a:p>
            <a:r>
              <a:rPr lang="en-US" sz="1100" dirty="0"/>
              <a:t>Combined </a:t>
            </a:r>
          </a:p>
          <a:p>
            <a:r>
              <a:rPr lang="en-US" sz="1100" dirty="0"/>
              <a:t>Complexity</a:t>
            </a:r>
          </a:p>
          <a:p>
            <a:r>
              <a:rPr lang="en-US" sz="1100" dirty="0"/>
              <a:t>Profile</a:t>
            </a:r>
          </a:p>
        </p:txBody>
      </p:sp>
      <p:sp>
        <p:nvSpPr>
          <p:cNvPr id="49" name="TextBox 48">
            <a:extLst>
              <a:ext uri="{FF2B5EF4-FFF2-40B4-BE49-F238E27FC236}">
                <a16:creationId xmlns:a16="http://schemas.microsoft.com/office/drawing/2014/main" id="{FBB7AB14-2E5B-F13D-80D2-13ECEF48C7F6}"/>
              </a:ext>
            </a:extLst>
          </p:cNvPr>
          <p:cNvSpPr txBox="1"/>
          <p:nvPr/>
        </p:nvSpPr>
        <p:spPr>
          <a:xfrm>
            <a:off x="5415918" y="4805369"/>
            <a:ext cx="1393267" cy="276999"/>
          </a:xfrm>
          <a:prstGeom prst="rect">
            <a:avLst/>
          </a:prstGeom>
          <a:noFill/>
        </p:spPr>
        <p:txBody>
          <a:bodyPr wrap="square">
            <a:spAutoFit/>
          </a:bodyPr>
          <a:lstStyle/>
          <a:p>
            <a:r>
              <a:rPr lang="en-US" sz="1200" dirty="0"/>
              <a:t>11/11/2017</a:t>
            </a:r>
          </a:p>
        </p:txBody>
      </p:sp>
      <p:sp>
        <p:nvSpPr>
          <p:cNvPr id="51" name="TextBox 50">
            <a:extLst>
              <a:ext uri="{FF2B5EF4-FFF2-40B4-BE49-F238E27FC236}">
                <a16:creationId xmlns:a16="http://schemas.microsoft.com/office/drawing/2014/main" id="{2B0794DC-9CA4-1375-C68B-E2377C6E3B91}"/>
              </a:ext>
            </a:extLst>
          </p:cNvPr>
          <p:cNvSpPr txBox="1"/>
          <p:nvPr/>
        </p:nvSpPr>
        <p:spPr>
          <a:xfrm>
            <a:off x="8153144" y="4745480"/>
            <a:ext cx="915477" cy="276999"/>
          </a:xfrm>
          <a:prstGeom prst="rect">
            <a:avLst/>
          </a:prstGeom>
          <a:noFill/>
        </p:spPr>
        <p:txBody>
          <a:bodyPr wrap="square">
            <a:spAutoFit/>
          </a:bodyPr>
          <a:lstStyle/>
          <a:p>
            <a:r>
              <a:rPr lang="en-US" sz="1200" dirty="0"/>
              <a:t>1/21/2018</a:t>
            </a:r>
          </a:p>
        </p:txBody>
      </p:sp>
      <p:sp>
        <p:nvSpPr>
          <p:cNvPr id="52" name="Oval 51">
            <a:extLst>
              <a:ext uri="{FF2B5EF4-FFF2-40B4-BE49-F238E27FC236}">
                <a16:creationId xmlns:a16="http://schemas.microsoft.com/office/drawing/2014/main" id="{DB757AEC-5CDB-4E12-ABB8-38783F8B8F59}"/>
              </a:ext>
            </a:extLst>
          </p:cNvPr>
          <p:cNvSpPr/>
          <p:nvPr/>
        </p:nvSpPr>
        <p:spPr>
          <a:xfrm>
            <a:off x="6940550" y="3004577"/>
            <a:ext cx="679449" cy="37997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D358AFD1-7E4C-2D72-AB4F-04E53FD1DB4F}"/>
              </a:ext>
            </a:extLst>
          </p:cNvPr>
          <p:cNvSpPr txBox="1"/>
          <p:nvPr/>
        </p:nvSpPr>
        <p:spPr>
          <a:xfrm>
            <a:off x="3625975" y="1275351"/>
            <a:ext cx="1766830" cy="1785104"/>
          </a:xfrm>
          <a:prstGeom prst="rect">
            <a:avLst/>
          </a:prstGeom>
          <a:noFill/>
        </p:spPr>
        <p:txBody>
          <a:bodyPr wrap="none" rtlCol="0">
            <a:spAutoFit/>
          </a:bodyPr>
          <a:lstStyle/>
          <a:p>
            <a:r>
              <a:rPr lang="en-US" sz="1100" dirty="0"/>
              <a:t>Analysis Window: 30 Days</a:t>
            </a:r>
          </a:p>
          <a:p>
            <a:r>
              <a:rPr lang="en-US" sz="1100" dirty="0"/>
              <a:t>Step Size: 1 Day</a:t>
            </a:r>
          </a:p>
          <a:p>
            <a:r>
              <a:rPr lang="en-US" sz="1100" dirty="0"/>
              <a:t>Data Taken Daily/Station:</a:t>
            </a:r>
          </a:p>
          <a:p>
            <a:pPr marL="171450" indent="-171450">
              <a:buFont typeface="Arial" panose="020B0604020202020204" pitchFamily="34" charset="0"/>
              <a:buChar char="•"/>
            </a:pPr>
            <a:r>
              <a:rPr lang="en-US" sz="1100" dirty="0"/>
              <a:t>Precipitation </a:t>
            </a:r>
          </a:p>
          <a:p>
            <a:pPr marL="171450" indent="-171450">
              <a:buFont typeface="Arial" panose="020B0604020202020204" pitchFamily="34" charset="0"/>
              <a:buChar char="•"/>
            </a:pPr>
            <a:r>
              <a:rPr lang="en-US" sz="1100" dirty="0"/>
              <a:t>Air Temp Max</a:t>
            </a:r>
          </a:p>
          <a:p>
            <a:pPr marL="171450" indent="-171450">
              <a:buFont typeface="Arial" panose="020B0604020202020204" pitchFamily="34" charset="0"/>
              <a:buChar char="•"/>
            </a:pPr>
            <a:r>
              <a:rPr lang="en-US" sz="1100" dirty="0"/>
              <a:t>Air Temp min </a:t>
            </a:r>
          </a:p>
          <a:p>
            <a:pPr marL="171450" indent="-171450">
              <a:buFont typeface="Arial" panose="020B0604020202020204" pitchFamily="34" charset="0"/>
              <a:buChar char="•"/>
            </a:pPr>
            <a:r>
              <a:rPr lang="en-US" sz="1100" dirty="0"/>
              <a:t>Soil temp Max</a:t>
            </a:r>
          </a:p>
          <a:p>
            <a:pPr marL="171450" indent="-171450">
              <a:buFont typeface="Arial" panose="020B0604020202020204" pitchFamily="34" charset="0"/>
              <a:buChar char="•"/>
            </a:pPr>
            <a:r>
              <a:rPr lang="en-US" sz="1100" dirty="0"/>
              <a:t>Soil temp Min </a:t>
            </a:r>
          </a:p>
          <a:p>
            <a:pPr marL="171450" indent="-171450">
              <a:buFont typeface="Arial" panose="020B0604020202020204" pitchFamily="34" charset="0"/>
              <a:buChar char="•"/>
            </a:pPr>
            <a:r>
              <a:rPr lang="en-US" sz="1100" dirty="0"/>
              <a:t>Solar Radiation</a:t>
            </a:r>
          </a:p>
          <a:p>
            <a:endParaRPr lang="en-US" sz="1100" dirty="0"/>
          </a:p>
        </p:txBody>
      </p:sp>
      <p:sp>
        <p:nvSpPr>
          <p:cNvPr id="55" name="TextBox 54">
            <a:extLst>
              <a:ext uri="{FF2B5EF4-FFF2-40B4-BE49-F238E27FC236}">
                <a16:creationId xmlns:a16="http://schemas.microsoft.com/office/drawing/2014/main" id="{DBC986D8-1A71-A989-BC91-46D58470EFE5}"/>
              </a:ext>
            </a:extLst>
          </p:cNvPr>
          <p:cNvSpPr txBox="1"/>
          <p:nvPr/>
        </p:nvSpPr>
        <p:spPr>
          <a:xfrm>
            <a:off x="390068" y="3001957"/>
            <a:ext cx="4162495" cy="1815882"/>
          </a:xfrm>
          <a:prstGeom prst="rect">
            <a:avLst/>
          </a:prstGeom>
          <a:noFill/>
        </p:spPr>
        <p:txBody>
          <a:bodyPr wrap="square" rtlCol="0">
            <a:spAutoFit/>
          </a:bodyPr>
          <a:lstStyle/>
          <a:p>
            <a:pPr marL="171450" indent="-171450">
              <a:buFont typeface="Arial" panose="020B0604020202020204" pitchFamily="34" charset="0"/>
              <a:buChar char="•"/>
            </a:pPr>
            <a:r>
              <a:rPr lang="en-US" sz="1400" dirty="0"/>
              <a:t>Individually Neither Station Has a Complexity Response to the Fire  </a:t>
            </a:r>
          </a:p>
          <a:p>
            <a:pPr marL="171450" indent="-171450">
              <a:buFont typeface="Arial" panose="020B0604020202020204" pitchFamily="34" charset="0"/>
              <a:buChar char="•"/>
            </a:pPr>
            <a:r>
              <a:rPr lang="en-US" sz="1400" dirty="0"/>
              <a:t>Combined Station Data Has Region of High Sustained Complexity Correlating to the Fire</a:t>
            </a:r>
          </a:p>
          <a:p>
            <a:pPr marL="171450" indent="-171450">
              <a:buFont typeface="Arial" panose="020B0604020202020204" pitchFamily="34" charset="0"/>
              <a:buChar char="•"/>
            </a:pPr>
            <a:r>
              <a:rPr lang="en-US" sz="1400" dirty="0"/>
              <a:t>Complexity in Fire Region is Driven by Max Soil Temperature at Camarillo</a:t>
            </a:r>
          </a:p>
          <a:p>
            <a:pPr marL="171450" indent="-171450">
              <a:buFont typeface="Arial" panose="020B0604020202020204" pitchFamily="34" charset="0"/>
              <a:buChar char="•"/>
            </a:pPr>
            <a:r>
              <a:rPr lang="en-US" sz="1400" dirty="0"/>
              <a:t>Next Step Introduce More Stations and Additional Types of Data Like Soil Moisture</a:t>
            </a:r>
          </a:p>
        </p:txBody>
      </p:sp>
    </p:spTree>
    <p:extLst>
      <p:ext uri="{BB962C8B-B14F-4D97-AF65-F5344CB8AC3E}">
        <p14:creationId xmlns:p14="http://schemas.microsoft.com/office/powerpoint/2010/main" val="322558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4BF8-359B-BD78-AC0C-C52203F2FD68}"/>
              </a:ext>
            </a:extLst>
          </p:cNvPr>
          <p:cNvSpPr>
            <a:spLocks noGrp="1"/>
          </p:cNvSpPr>
          <p:nvPr>
            <p:ph type="title"/>
          </p:nvPr>
        </p:nvSpPr>
        <p:spPr>
          <a:solidFill>
            <a:schemeClr val="bg1"/>
          </a:solidFill>
        </p:spPr>
        <p:txBody>
          <a:bodyPr/>
          <a:lstStyle/>
          <a:p>
            <a:r>
              <a:rPr lang="en-US" dirty="0"/>
              <a:t>Soil Moisture Data from </a:t>
            </a:r>
            <a:r>
              <a:rPr lang="en-US"/>
              <a:t>Thomas Fire Prepared </a:t>
            </a:r>
            <a:r>
              <a:rPr lang="en-US" dirty="0"/>
              <a:t>for QCM Processing</a:t>
            </a:r>
          </a:p>
        </p:txBody>
      </p:sp>
      <p:pic>
        <p:nvPicPr>
          <p:cNvPr id="5" name="Picture 4" descr="Chart&#10;&#10;Description automatically generated">
            <a:extLst>
              <a:ext uri="{FF2B5EF4-FFF2-40B4-BE49-F238E27FC236}">
                <a16:creationId xmlns:a16="http://schemas.microsoft.com/office/drawing/2014/main" id="{FD2A120D-7CA6-325B-C00C-BD7B590974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1737" y="781369"/>
            <a:ext cx="4142334" cy="3106751"/>
          </a:xfrm>
          <a:prstGeom prst="rect">
            <a:avLst/>
          </a:prstGeom>
        </p:spPr>
      </p:pic>
      <p:pic>
        <p:nvPicPr>
          <p:cNvPr id="9" name="Picture 8" descr="Chart, histogram&#10;&#10;Description automatically generated">
            <a:extLst>
              <a:ext uri="{FF2B5EF4-FFF2-40B4-BE49-F238E27FC236}">
                <a16:creationId xmlns:a16="http://schemas.microsoft.com/office/drawing/2014/main" id="{90635C83-5517-9E0B-D45C-99C42334E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3013" y="781369"/>
            <a:ext cx="4142334" cy="3106751"/>
          </a:xfrm>
          <a:prstGeom prst="rect">
            <a:avLst/>
          </a:prstGeom>
        </p:spPr>
      </p:pic>
      <p:sp>
        <p:nvSpPr>
          <p:cNvPr id="11" name="TextBox 10">
            <a:extLst>
              <a:ext uri="{FF2B5EF4-FFF2-40B4-BE49-F238E27FC236}">
                <a16:creationId xmlns:a16="http://schemas.microsoft.com/office/drawing/2014/main" id="{4B011EAA-A542-873F-D230-C7DE864833B5}"/>
              </a:ext>
            </a:extLst>
          </p:cNvPr>
          <p:cNvSpPr txBox="1"/>
          <p:nvPr/>
        </p:nvSpPr>
        <p:spPr>
          <a:xfrm>
            <a:off x="6177964" y="1352391"/>
            <a:ext cx="937452" cy="523220"/>
          </a:xfrm>
          <a:prstGeom prst="rect">
            <a:avLst/>
          </a:prstGeom>
          <a:noFill/>
        </p:spPr>
        <p:txBody>
          <a:bodyPr wrap="square" rtlCol="0">
            <a:spAutoFit/>
          </a:bodyPr>
          <a:lstStyle/>
          <a:p>
            <a:r>
              <a:rPr lang="en-US" sz="1400" dirty="0">
                <a:solidFill>
                  <a:schemeClr val="bg1"/>
                </a:solidFill>
              </a:rPr>
              <a:t>Thomas</a:t>
            </a:r>
          </a:p>
          <a:p>
            <a:r>
              <a:rPr lang="en-US" sz="1400" dirty="0">
                <a:solidFill>
                  <a:schemeClr val="bg1"/>
                </a:solidFill>
              </a:rPr>
              <a:t>Fire</a:t>
            </a:r>
          </a:p>
        </p:txBody>
      </p:sp>
      <p:sp>
        <p:nvSpPr>
          <p:cNvPr id="12" name="Oval 11">
            <a:extLst>
              <a:ext uri="{FF2B5EF4-FFF2-40B4-BE49-F238E27FC236}">
                <a16:creationId xmlns:a16="http://schemas.microsoft.com/office/drawing/2014/main" id="{5EBA535E-D88E-A2C5-52B8-E310517BE63F}"/>
              </a:ext>
            </a:extLst>
          </p:cNvPr>
          <p:cNvSpPr/>
          <p:nvPr/>
        </p:nvSpPr>
        <p:spPr>
          <a:xfrm>
            <a:off x="6039654" y="1751954"/>
            <a:ext cx="153680" cy="15368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92ACDDE-1795-1383-20E9-EA731FC3DFAB}"/>
              </a:ext>
            </a:extLst>
          </p:cNvPr>
          <p:cNvSpPr txBox="1"/>
          <p:nvPr/>
        </p:nvSpPr>
        <p:spPr>
          <a:xfrm>
            <a:off x="2257844" y="1397215"/>
            <a:ext cx="937452" cy="523220"/>
          </a:xfrm>
          <a:prstGeom prst="rect">
            <a:avLst/>
          </a:prstGeom>
          <a:noFill/>
        </p:spPr>
        <p:txBody>
          <a:bodyPr wrap="square" rtlCol="0">
            <a:spAutoFit/>
          </a:bodyPr>
          <a:lstStyle/>
          <a:p>
            <a:r>
              <a:rPr lang="en-US" sz="1400" dirty="0">
                <a:solidFill>
                  <a:schemeClr val="bg1"/>
                </a:solidFill>
              </a:rPr>
              <a:t>Thomas</a:t>
            </a:r>
          </a:p>
          <a:p>
            <a:r>
              <a:rPr lang="en-US" sz="1400" dirty="0">
                <a:solidFill>
                  <a:schemeClr val="bg1"/>
                </a:solidFill>
              </a:rPr>
              <a:t>Fire</a:t>
            </a:r>
          </a:p>
        </p:txBody>
      </p:sp>
      <p:sp>
        <p:nvSpPr>
          <p:cNvPr id="14" name="Oval 13">
            <a:extLst>
              <a:ext uri="{FF2B5EF4-FFF2-40B4-BE49-F238E27FC236}">
                <a16:creationId xmlns:a16="http://schemas.microsoft.com/office/drawing/2014/main" id="{25D31DB0-DCEE-0EEA-C0CC-0A7C34D7771F}"/>
              </a:ext>
            </a:extLst>
          </p:cNvPr>
          <p:cNvSpPr/>
          <p:nvPr/>
        </p:nvSpPr>
        <p:spPr>
          <a:xfrm>
            <a:off x="2119534" y="1796778"/>
            <a:ext cx="153680" cy="15368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0B6A6A0-DC04-AA4C-DFAC-765C7EF402E9}"/>
              </a:ext>
            </a:extLst>
          </p:cNvPr>
          <p:cNvSpPr txBox="1"/>
          <p:nvPr/>
        </p:nvSpPr>
        <p:spPr>
          <a:xfrm>
            <a:off x="2388472" y="3992799"/>
            <a:ext cx="4572000" cy="923330"/>
          </a:xfrm>
          <a:prstGeom prst="rect">
            <a:avLst/>
          </a:prstGeom>
          <a:noFill/>
        </p:spPr>
        <p:txBody>
          <a:bodyPr wrap="square">
            <a:spAutoFit/>
          </a:bodyPr>
          <a:lstStyle/>
          <a:p>
            <a:r>
              <a:rPr lang="en-US" b="0" i="0" dirty="0">
                <a:solidFill>
                  <a:srgbClr val="040C28"/>
                </a:solidFill>
                <a:effectLst/>
                <a:latin typeface="Google Sans"/>
              </a:rPr>
              <a:t>Thomas Fire Start Date: December 4, 2017</a:t>
            </a:r>
          </a:p>
          <a:p>
            <a:r>
              <a:rPr lang="en-US" dirty="0">
                <a:solidFill>
                  <a:srgbClr val="040C28"/>
                </a:solidFill>
                <a:latin typeface="Google Sans"/>
              </a:rPr>
              <a:t>Actively Looking for Collaboration Team Members for Pre-Processing</a:t>
            </a:r>
            <a:endParaRPr lang="en-US" dirty="0"/>
          </a:p>
        </p:txBody>
      </p:sp>
      <p:pic>
        <p:nvPicPr>
          <p:cNvPr id="10" name="Picture 9">
            <a:extLst>
              <a:ext uri="{FF2B5EF4-FFF2-40B4-BE49-F238E27FC236}">
                <a16:creationId xmlns:a16="http://schemas.microsoft.com/office/drawing/2014/main" id="{2DBC2BF5-A811-9DB9-F6BE-347DF1B2D2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904" t="5246" r="7647" b="5246"/>
          <a:stretch/>
        </p:blipFill>
        <p:spPr>
          <a:xfrm>
            <a:off x="1032242" y="2732272"/>
            <a:ext cx="2341049" cy="890805"/>
          </a:xfrm>
          <a:prstGeom prst="rect">
            <a:avLst/>
          </a:prstGeom>
        </p:spPr>
      </p:pic>
      <p:pic>
        <p:nvPicPr>
          <p:cNvPr id="17" name="Picture 16">
            <a:extLst>
              <a:ext uri="{FF2B5EF4-FFF2-40B4-BE49-F238E27FC236}">
                <a16:creationId xmlns:a16="http://schemas.microsoft.com/office/drawing/2014/main" id="{2C23067D-ECBD-5114-6B5A-9FB841CB22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113" t="5246" r="8655" b="5246"/>
          <a:stretch/>
        </p:blipFill>
        <p:spPr>
          <a:xfrm>
            <a:off x="4979255" y="2740923"/>
            <a:ext cx="2320560" cy="859102"/>
          </a:xfrm>
          <a:prstGeom prst="rect">
            <a:avLst/>
          </a:prstGeom>
        </p:spPr>
      </p:pic>
    </p:spTree>
    <p:extLst>
      <p:ext uri="{BB962C8B-B14F-4D97-AF65-F5344CB8AC3E}">
        <p14:creationId xmlns:p14="http://schemas.microsoft.com/office/powerpoint/2010/main" val="389412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92" y="86332"/>
            <a:ext cx="8496300" cy="381000"/>
          </a:xfrm>
        </p:spPr>
        <p:txBody>
          <a:bodyPr/>
          <a:lstStyle/>
          <a:p>
            <a:r>
              <a:rPr lang="en-US" dirty="0"/>
              <a:t>Path towards integrating diverse data sets</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8846" y="1967917"/>
            <a:ext cx="2014960" cy="2201124"/>
          </a:xfrm>
          <a:prstGeom prst="rect">
            <a:avLst/>
          </a:prstGeom>
        </p:spPr>
      </p:pic>
      <p:pic>
        <p:nvPicPr>
          <p:cNvPr id="4" name="Picture 3" descr="Screen Clippi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221" y="634523"/>
            <a:ext cx="2181105" cy="2270867"/>
          </a:xfrm>
          <a:prstGeom prst="rect">
            <a:avLst/>
          </a:prstGeom>
        </p:spPr>
      </p:pic>
      <p:sp>
        <p:nvSpPr>
          <p:cNvPr id="5" name="Rectangle 4"/>
          <p:cNvSpPr/>
          <p:nvPr/>
        </p:nvSpPr>
        <p:spPr>
          <a:xfrm>
            <a:off x="551713" y="3228875"/>
            <a:ext cx="2179058" cy="276999"/>
          </a:xfrm>
          <a:prstGeom prst="rect">
            <a:avLst/>
          </a:prstGeom>
        </p:spPr>
        <p:txBody>
          <a:bodyPr wrap="none">
            <a:spAutoFit/>
          </a:bodyPr>
          <a:lstStyle/>
          <a:p>
            <a:r>
              <a:rPr lang="en-US" sz="1200" dirty="0">
                <a:hlinkClick r:id="rId4"/>
              </a:rPr>
              <a:t>https://aqicn.org/map/california/</a:t>
            </a:r>
            <a:r>
              <a:rPr lang="en-US" sz="1200" dirty="0"/>
              <a:t> </a:t>
            </a:r>
          </a:p>
        </p:txBody>
      </p:sp>
      <p:pic>
        <p:nvPicPr>
          <p:cNvPr id="6" name="Picture 5"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4324" y="1235007"/>
            <a:ext cx="2077267" cy="2270867"/>
          </a:xfrm>
          <a:prstGeom prst="rect">
            <a:avLst/>
          </a:prstGeom>
        </p:spPr>
      </p:pic>
      <p:sp>
        <p:nvSpPr>
          <p:cNvPr id="7" name="Rectangle 6"/>
          <p:cNvSpPr/>
          <p:nvPr/>
        </p:nvSpPr>
        <p:spPr>
          <a:xfrm>
            <a:off x="5456182" y="4550334"/>
            <a:ext cx="3687818" cy="276999"/>
          </a:xfrm>
          <a:prstGeom prst="rect">
            <a:avLst/>
          </a:prstGeom>
        </p:spPr>
        <p:txBody>
          <a:bodyPr wrap="square">
            <a:spAutoFit/>
          </a:bodyPr>
          <a:lstStyle/>
          <a:p>
            <a:r>
              <a:rPr lang="en-US" sz="1200" dirty="0">
                <a:hlinkClick r:id="rId6"/>
              </a:rPr>
              <a:t>https://droughtmonitor.unl.edu/Maps/MapArchive.aspx</a:t>
            </a:r>
            <a:r>
              <a:rPr lang="en-US" sz="1200" dirty="0"/>
              <a:t> </a:t>
            </a:r>
          </a:p>
        </p:txBody>
      </p:sp>
      <p:sp>
        <p:nvSpPr>
          <p:cNvPr id="8" name="TextBox 7"/>
          <p:cNvSpPr txBox="1"/>
          <p:nvPr/>
        </p:nvSpPr>
        <p:spPr>
          <a:xfrm>
            <a:off x="968861" y="2905390"/>
            <a:ext cx="1229824" cy="369332"/>
          </a:xfrm>
          <a:prstGeom prst="rect">
            <a:avLst/>
          </a:prstGeom>
          <a:noFill/>
        </p:spPr>
        <p:txBody>
          <a:bodyPr wrap="none" rtlCol="0">
            <a:spAutoFit/>
          </a:bodyPr>
          <a:lstStyle/>
          <a:p>
            <a:r>
              <a:rPr lang="en-US" dirty="0"/>
              <a:t>Air Quality</a:t>
            </a:r>
          </a:p>
        </p:txBody>
      </p:sp>
      <p:sp>
        <p:nvSpPr>
          <p:cNvPr id="9" name="TextBox 8"/>
          <p:cNvSpPr txBox="1"/>
          <p:nvPr/>
        </p:nvSpPr>
        <p:spPr>
          <a:xfrm>
            <a:off x="6403891" y="4190424"/>
            <a:ext cx="1518364" cy="369332"/>
          </a:xfrm>
          <a:prstGeom prst="rect">
            <a:avLst/>
          </a:prstGeom>
          <a:noFill/>
        </p:spPr>
        <p:txBody>
          <a:bodyPr wrap="none" rtlCol="0">
            <a:spAutoFit/>
          </a:bodyPr>
          <a:lstStyle/>
          <a:p>
            <a:r>
              <a:rPr lang="en-US" dirty="0"/>
              <a:t>Drought Maps</a:t>
            </a:r>
          </a:p>
        </p:txBody>
      </p:sp>
      <p:sp>
        <p:nvSpPr>
          <p:cNvPr id="10" name="Rectangle 9"/>
          <p:cNvSpPr/>
          <p:nvPr/>
        </p:nvSpPr>
        <p:spPr>
          <a:xfrm>
            <a:off x="2198685" y="3814498"/>
            <a:ext cx="4572000" cy="276999"/>
          </a:xfrm>
          <a:prstGeom prst="rect">
            <a:avLst/>
          </a:prstGeom>
        </p:spPr>
        <p:txBody>
          <a:bodyPr>
            <a:spAutoFit/>
          </a:bodyPr>
          <a:lstStyle/>
          <a:p>
            <a:r>
              <a:rPr lang="en-US" sz="1200" dirty="0">
                <a:hlinkClick r:id="rId7"/>
              </a:rPr>
              <a:t>https://www.ventusky.com/?p=36.7;-124.1;4&amp;l=temperature-2m</a:t>
            </a:r>
            <a:r>
              <a:rPr lang="en-US" sz="1200" dirty="0"/>
              <a:t> </a:t>
            </a:r>
          </a:p>
        </p:txBody>
      </p:sp>
      <p:sp>
        <p:nvSpPr>
          <p:cNvPr id="11" name="TextBox 10"/>
          <p:cNvSpPr txBox="1"/>
          <p:nvPr/>
        </p:nvSpPr>
        <p:spPr>
          <a:xfrm>
            <a:off x="3062795" y="3459707"/>
            <a:ext cx="2120324" cy="369332"/>
          </a:xfrm>
          <a:prstGeom prst="rect">
            <a:avLst/>
          </a:prstGeom>
          <a:noFill/>
        </p:spPr>
        <p:txBody>
          <a:bodyPr wrap="none" rtlCol="0">
            <a:spAutoFit/>
          </a:bodyPr>
          <a:lstStyle/>
          <a:p>
            <a:r>
              <a:rPr lang="en-US" dirty="0"/>
              <a:t>Temperature Models</a:t>
            </a:r>
          </a:p>
        </p:txBody>
      </p:sp>
      <p:sp>
        <p:nvSpPr>
          <p:cNvPr id="12" name="TextBox 11"/>
          <p:cNvSpPr txBox="1"/>
          <p:nvPr/>
        </p:nvSpPr>
        <p:spPr>
          <a:xfrm>
            <a:off x="5350988" y="469206"/>
            <a:ext cx="3624170" cy="1477328"/>
          </a:xfrm>
          <a:prstGeom prst="rect">
            <a:avLst/>
          </a:prstGeom>
          <a:noFill/>
        </p:spPr>
        <p:txBody>
          <a:bodyPr wrap="square" rtlCol="0">
            <a:spAutoFit/>
          </a:bodyPr>
          <a:lstStyle/>
          <a:p>
            <a:r>
              <a:rPr lang="en-US" dirty="0"/>
              <a:t>Each data stream (air quality, temperature, drought level) becomes a column with individual rows being distinct points in time for the entire system.  </a:t>
            </a:r>
          </a:p>
        </p:txBody>
      </p:sp>
    </p:spTree>
    <p:extLst>
      <p:ext uri="{BB962C8B-B14F-4D97-AF65-F5344CB8AC3E}">
        <p14:creationId xmlns:p14="http://schemas.microsoft.com/office/powerpoint/2010/main" val="137911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D14B43-7152-9D98-8D50-52E02B7ADF7A}"/>
              </a:ext>
            </a:extLst>
          </p:cNvPr>
          <p:cNvPicPr>
            <a:picLocks noChangeAspect="1"/>
          </p:cNvPicPr>
          <p:nvPr/>
        </p:nvPicPr>
        <p:blipFill>
          <a:blip r:embed="rId2"/>
          <a:stretch>
            <a:fillRect/>
          </a:stretch>
        </p:blipFill>
        <p:spPr>
          <a:xfrm>
            <a:off x="2628900" y="128587"/>
            <a:ext cx="6572250" cy="4929188"/>
          </a:xfrm>
          <a:prstGeom prst="rect">
            <a:avLst/>
          </a:prstGeom>
        </p:spPr>
      </p:pic>
      <p:sp>
        <p:nvSpPr>
          <p:cNvPr id="12" name="Rectangle 11">
            <a:extLst>
              <a:ext uri="{FF2B5EF4-FFF2-40B4-BE49-F238E27FC236}">
                <a16:creationId xmlns:a16="http://schemas.microsoft.com/office/drawing/2014/main" id="{1953C941-08DD-EDDC-5983-5F3D272D7759}"/>
              </a:ext>
            </a:extLst>
          </p:cNvPr>
          <p:cNvSpPr/>
          <p:nvPr/>
        </p:nvSpPr>
        <p:spPr>
          <a:xfrm>
            <a:off x="3829048" y="550069"/>
            <a:ext cx="421481" cy="3971925"/>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8ED4FC85-991B-6FAB-49B1-D1D844542DEF}"/>
              </a:ext>
            </a:extLst>
          </p:cNvPr>
          <p:cNvSpPr txBox="1"/>
          <p:nvPr/>
        </p:nvSpPr>
        <p:spPr>
          <a:xfrm rot="16200000">
            <a:off x="2585002" y="791454"/>
            <a:ext cx="1002197" cy="300082"/>
          </a:xfrm>
          <a:prstGeom prst="rect">
            <a:avLst/>
          </a:prstGeom>
          <a:noFill/>
        </p:spPr>
        <p:txBody>
          <a:bodyPr wrap="none" rtlCol="0">
            <a:spAutoFit/>
          </a:bodyPr>
          <a:lstStyle/>
          <a:p>
            <a:r>
              <a:rPr lang="en-US" sz="1350" dirty="0"/>
              <a:t>Complexity</a:t>
            </a:r>
          </a:p>
        </p:txBody>
      </p:sp>
      <p:sp>
        <p:nvSpPr>
          <p:cNvPr id="15" name="TextBox 14">
            <a:extLst>
              <a:ext uri="{FF2B5EF4-FFF2-40B4-BE49-F238E27FC236}">
                <a16:creationId xmlns:a16="http://schemas.microsoft.com/office/drawing/2014/main" id="{CE2D805C-C5ED-7112-B5AE-21585DD15504}"/>
              </a:ext>
            </a:extLst>
          </p:cNvPr>
          <p:cNvSpPr txBox="1"/>
          <p:nvPr/>
        </p:nvSpPr>
        <p:spPr>
          <a:xfrm>
            <a:off x="959271" y="2444442"/>
            <a:ext cx="2172390" cy="923330"/>
          </a:xfrm>
          <a:prstGeom prst="rect">
            <a:avLst/>
          </a:prstGeom>
          <a:noFill/>
        </p:spPr>
        <p:txBody>
          <a:bodyPr wrap="square" rtlCol="0">
            <a:spAutoFit/>
          </a:bodyPr>
          <a:lstStyle/>
          <a:p>
            <a:r>
              <a:rPr lang="en-US" sz="1350" dirty="0"/>
              <a:t>Window of 500 data time stamps corresponding</a:t>
            </a:r>
          </a:p>
          <a:p>
            <a:r>
              <a:rPr lang="en-US" sz="1350" dirty="0"/>
              <a:t> to initial increase in complexity</a:t>
            </a:r>
          </a:p>
        </p:txBody>
      </p:sp>
      <p:cxnSp>
        <p:nvCxnSpPr>
          <p:cNvPr id="16" name="Straight Arrow Connector 15">
            <a:extLst>
              <a:ext uri="{FF2B5EF4-FFF2-40B4-BE49-F238E27FC236}">
                <a16:creationId xmlns:a16="http://schemas.microsoft.com/office/drawing/2014/main" id="{94B14C06-9CA9-DB99-19DD-E04F385D71C5}"/>
              </a:ext>
            </a:extLst>
          </p:cNvPr>
          <p:cNvCxnSpPr>
            <a:cxnSpLocks/>
          </p:cNvCxnSpPr>
          <p:nvPr/>
        </p:nvCxnSpPr>
        <p:spPr>
          <a:xfrm>
            <a:off x="2147110" y="3249498"/>
            <a:ext cx="1763006"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0614BF-3A5C-3A10-973C-68C8E1101C35}"/>
              </a:ext>
            </a:extLst>
          </p:cNvPr>
          <p:cNvSpPr txBox="1"/>
          <p:nvPr/>
        </p:nvSpPr>
        <p:spPr>
          <a:xfrm>
            <a:off x="794104" y="896806"/>
            <a:ext cx="2172390" cy="507831"/>
          </a:xfrm>
          <a:prstGeom prst="rect">
            <a:avLst/>
          </a:prstGeom>
          <a:noFill/>
        </p:spPr>
        <p:txBody>
          <a:bodyPr wrap="none" rtlCol="0">
            <a:spAutoFit/>
          </a:bodyPr>
          <a:lstStyle/>
          <a:p>
            <a:r>
              <a:rPr lang="en-US" sz="1350" dirty="0"/>
              <a:t>Significant Complexity Delta</a:t>
            </a:r>
          </a:p>
          <a:p>
            <a:r>
              <a:rPr lang="en-US" sz="1350" dirty="0"/>
              <a:t>Pre-tremors detected</a:t>
            </a:r>
          </a:p>
        </p:txBody>
      </p:sp>
      <p:cxnSp>
        <p:nvCxnSpPr>
          <p:cNvPr id="18" name="Straight Arrow Connector 17">
            <a:extLst>
              <a:ext uri="{FF2B5EF4-FFF2-40B4-BE49-F238E27FC236}">
                <a16:creationId xmlns:a16="http://schemas.microsoft.com/office/drawing/2014/main" id="{F8ADA498-5011-DC7D-C996-FC4794D445B7}"/>
              </a:ext>
            </a:extLst>
          </p:cNvPr>
          <p:cNvCxnSpPr>
            <a:cxnSpLocks/>
          </p:cNvCxnSpPr>
          <p:nvPr/>
        </p:nvCxnSpPr>
        <p:spPr>
          <a:xfrm>
            <a:off x="1932798" y="1451067"/>
            <a:ext cx="231773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E3CE8AB-F522-A8FE-2674-D72E4CAA13F7}"/>
              </a:ext>
            </a:extLst>
          </p:cNvPr>
          <p:cNvSpPr txBox="1"/>
          <p:nvPr/>
        </p:nvSpPr>
        <p:spPr>
          <a:xfrm>
            <a:off x="5668701" y="2446507"/>
            <a:ext cx="2595519" cy="507831"/>
          </a:xfrm>
          <a:prstGeom prst="rect">
            <a:avLst/>
          </a:prstGeom>
          <a:noFill/>
        </p:spPr>
        <p:txBody>
          <a:bodyPr wrap="none" rtlCol="0">
            <a:spAutoFit/>
          </a:bodyPr>
          <a:lstStyle/>
          <a:p>
            <a:r>
              <a:rPr lang="en-US" sz="1350" dirty="0"/>
              <a:t>Window = 500 points (5 seconds)</a:t>
            </a:r>
          </a:p>
          <a:p>
            <a:r>
              <a:rPr lang="en-US" sz="1350" dirty="0"/>
              <a:t>Step = 1 point (0.01 second)</a:t>
            </a:r>
          </a:p>
        </p:txBody>
      </p:sp>
      <p:sp>
        <p:nvSpPr>
          <p:cNvPr id="21" name="TextBox 20">
            <a:extLst>
              <a:ext uri="{FF2B5EF4-FFF2-40B4-BE49-F238E27FC236}">
                <a16:creationId xmlns:a16="http://schemas.microsoft.com/office/drawing/2014/main" id="{668DAF6C-5329-57A9-AEF4-1B293E71C5B6}"/>
              </a:ext>
            </a:extLst>
          </p:cNvPr>
          <p:cNvSpPr txBox="1"/>
          <p:nvPr/>
        </p:nvSpPr>
        <p:spPr>
          <a:xfrm rot="16200000">
            <a:off x="2359811" y="3895587"/>
            <a:ext cx="1452577" cy="300082"/>
          </a:xfrm>
          <a:prstGeom prst="rect">
            <a:avLst/>
          </a:prstGeom>
          <a:noFill/>
        </p:spPr>
        <p:txBody>
          <a:bodyPr wrap="none" rtlCol="0">
            <a:spAutoFit/>
          </a:bodyPr>
          <a:lstStyle/>
          <a:p>
            <a:r>
              <a:rPr lang="en-US" sz="1350" dirty="0"/>
              <a:t>Seismograph Data</a:t>
            </a:r>
          </a:p>
        </p:txBody>
      </p:sp>
      <p:sp>
        <p:nvSpPr>
          <p:cNvPr id="22" name="TextBox 21">
            <a:extLst>
              <a:ext uri="{FF2B5EF4-FFF2-40B4-BE49-F238E27FC236}">
                <a16:creationId xmlns:a16="http://schemas.microsoft.com/office/drawing/2014/main" id="{965E8D0B-2458-6C15-A1B3-7DB465340790}"/>
              </a:ext>
            </a:extLst>
          </p:cNvPr>
          <p:cNvSpPr txBox="1"/>
          <p:nvPr/>
        </p:nvSpPr>
        <p:spPr>
          <a:xfrm rot="16200000">
            <a:off x="2774631" y="2448804"/>
            <a:ext cx="637226" cy="300082"/>
          </a:xfrm>
          <a:prstGeom prst="rect">
            <a:avLst/>
          </a:prstGeom>
          <a:noFill/>
        </p:spPr>
        <p:txBody>
          <a:bodyPr wrap="none" rtlCol="0">
            <a:spAutoFit/>
          </a:bodyPr>
          <a:lstStyle/>
          <a:p>
            <a:r>
              <a:rPr lang="en-US" sz="1350" dirty="0"/>
              <a:t>Profile</a:t>
            </a:r>
          </a:p>
        </p:txBody>
      </p:sp>
      <p:sp>
        <p:nvSpPr>
          <p:cNvPr id="27" name="Rectangle 26">
            <a:extLst>
              <a:ext uri="{FF2B5EF4-FFF2-40B4-BE49-F238E27FC236}">
                <a16:creationId xmlns:a16="http://schemas.microsoft.com/office/drawing/2014/main" id="{089957A2-262B-F765-7B06-DACAF695A43B}"/>
              </a:ext>
            </a:extLst>
          </p:cNvPr>
          <p:cNvSpPr/>
          <p:nvPr/>
        </p:nvSpPr>
        <p:spPr>
          <a:xfrm>
            <a:off x="3488635" y="550069"/>
            <a:ext cx="421481" cy="1007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4DAC84CB-1B20-7078-6216-EEAE97D48A60}"/>
              </a:ext>
            </a:extLst>
          </p:cNvPr>
          <p:cNvSpPr/>
          <p:nvPr/>
        </p:nvSpPr>
        <p:spPr>
          <a:xfrm>
            <a:off x="3488635" y="2032086"/>
            <a:ext cx="421481" cy="1007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C6C83BA1-18C4-60E3-0F55-21A2F6A74C25}"/>
              </a:ext>
            </a:extLst>
          </p:cNvPr>
          <p:cNvSpPr txBox="1"/>
          <p:nvPr/>
        </p:nvSpPr>
        <p:spPr>
          <a:xfrm>
            <a:off x="5408167" y="4688443"/>
            <a:ext cx="2087431" cy="369332"/>
          </a:xfrm>
          <a:prstGeom prst="rect">
            <a:avLst/>
          </a:prstGeom>
          <a:noFill/>
        </p:spPr>
        <p:txBody>
          <a:bodyPr wrap="none" rtlCol="0">
            <a:spAutoFit/>
          </a:bodyPr>
          <a:lstStyle/>
          <a:p>
            <a:r>
              <a:rPr lang="en-US" dirty="0"/>
              <a:t>Time (0.01 seconds)</a:t>
            </a:r>
          </a:p>
        </p:txBody>
      </p:sp>
      <p:sp>
        <p:nvSpPr>
          <p:cNvPr id="4" name="TextBox 3">
            <a:extLst>
              <a:ext uri="{FF2B5EF4-FFF2-40B4-BE49-F238E27FC236}">
                <a16:creationId xmlns:a16="http://schemas.microsoft.com/office/drawing/2014/main" id="{30FB0421-431A-DF89-263B-08048739DD9D}"/>
              </a:ext>
            </a:extLst>
          </p:cNvPr>
          <p:cNvSpPr txBox="1"/>
          <p:nvPr/>
        </p:nvSpPr>
        <p:spPr>
          <a:xfrm>
            <a:off x="1234126" y="4815790"/>
            <a:ext cx="1851972" cy="246221"/>
          </a:xfrm>
          <a:prstGeom prst="rect">
            <a:avLst/>
          </a:prstGeom>
          <a:noFill/>
        </p:spPr>
        <p:txBody>
          <a:bodyPr wrap="square">
            <a:spAutoFit/>
          </a:bodyPr>
          <a:lstStyle/>
          <a:p>
            <a:r>
              <a:rPr lang="en-US" sz="1000" b="0" i="0" u="none" strike="noStrike" dirty="0">
                <a:solidFill>
                  <a:srgbClr val="000000"/>
                </a:solidFill>
                <a:effectLst/>
                <a:latin typeface="Calibri" panose="020F0502020204030204" pitchFamily="34" charset="0"/>
              </a:rPr>
              <a:t>109C.TA_20061114133221_EV</a:t>
            </a:r>
            <a:r>
              <a:rPr lang="en-US" sz="1000" dirty="0"/>
              <a:t> </a:t>
            </a:r>
          </a:p>
        </p:txBody>
      </p:sp>
      <p:sp>
        <p:nvSpPr>
          <p:cNvPr id="6" name="Title 1">
            <a:extLst>
              <a:ext uri="{FF2B5EF4-FFF2-40B4-BE49-F238E27FC236}">
                <a16:creationId xmlns:a16="http://schemas.microsoft.com/office/drawing/2014/main" id="{877556DE-0288-871B-E2AE-3283DF14DB1E}"/>
              </a:ext>
            </a:extLst>
          </p:cNvPr>
          <p:cNvSpPr>
            <a:spLocks noGrp="1"/>
          </p:cNvSpPr>
          <p:nvPr>
            <p:ph type="title"/>
          </p:nvPr>
        </p:nvSpPr>
        <p:spPr>
          <a:xfrm>
            <a:off x="350992" y="86332"/>
            <a:ext cx="8496300" cy="381000"/>
          </a:xfrm>
        </p:spPr>
        <p:txBody>
          <a:bodyPr/>
          <a:lstStyle/>
          <a:p>
            <a:r>
              <a:rPr lang="en-US" dirty="0"/>
              <a:t>Artificial Intuition for Earthquake Early Warning (12 seconds)</a:t>
            </a:r>
          </a:p>
        </p:txBody>
      </p:sp>
      <p:sp>
        <p:nvSpPr>
          <p:cNvPr id="7" name="TextBox 6">
            <a:extLst>
              <a:ext uri="{FF2B5EF4-FFF2-40B4-BE49-F238E27FC236}">
                <a16:creationId xmlns:a16="http://schemas.microsoft.com/office/drawing/2014/main" id="{D027BF95-6B6A-B7C4-9680-79A480387AE7}"/>
              </a:ext>
            </a:extLst>
          </p:cNvPr>
          <p:cNvSpPr txBox="1"/>
          <p:nvPr/>
        </p:nvSpPr>
        <p:spPr>
          <a:xfrm>
            <a:off x="5705441" y="1040011"/>
            <a:ext cx="1737655" cy="300082"/>
          </a:xfrm>
          <a:prstGeom prst="rect">
            <a:avLst/>
          </a:prstGeom>
          <a:noFill/>
        </p:spPr>
        <p:txBody>
          <a:bodyPr wrap="none" rtlCol="0">
            <a:spAutoFit/>
          </a:bodyPr>
          <a:lstStyle/>
          <a:p>
            <a:r>
              <a:rPr lang="en-US" sz="1350" dirty="0"/>
              <a:t>Main Quake Detected</a:t>
            </a:r>
          </a:p>
        </p:txBody>
      </p:sp>
      <p:sp>
        <p:nvSpPr>
          <p:cNvPr id="9" name="TextBox 8">
            <a:extLst>
              <a:ext uri="{FF2B5EF4-FFF2-40B4-BE49-F238E27FC236}">
                <a16:creationId xmlns:a16="http://schemas.microsoft.com/office/drawing/2014/main" id="{55286D8A-DF90-CCE2-B9F4-7A1F8C1FA0E3}"/>
              </a:ext>
            </a:extLst>
          </p:cNvPr>
          <p:cNvSpPr txBox="1"/>
          <p:nvPr/>
        </p:nvSpPr>
        <p:spPr>
          <a:xfrm>
            <a:off x="184258" y="4360234"/>
            <a:ext cx="5803681" cy="553998"/>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u="sng" dirty="0">
                <a:solidFill>
                  <a:srgbClr val="000000"/>
                </a:solidFill>
                <a:effectLst/>
                <a:latin typeface="Calibri" panose="020F0502020204030204" pitchFamily="34" charset="0"/>
                <a:ea typeface="Times New Roman" panose="02020603050405020304" pitchFamily="18" charset="0"/>
                <a:hlinkClick r:id="rId3"/>
              </a:rPr>
              <a:t>https://www.kaggle.com/datasets/isevilla/stanford-earthquake-dataset-stead</a:t>
            </a:r>
            <a:endParaRPr lang="en-US" sz="1200" dirty="0">
              <a:effectLst/>
              <a:latin typeface="Calibri" panose="020F0502020204030204" pitchFamily="34" charset="0"/>
              <a:ea typeface="Calibri" panose="020F0502020204030204" pitchFamily="34" charset="0"/>
            </a:endParaRPr>
          </a:p>
        </p:txBody>
      </p:sp>
      <p:cxnSp>
        <p:nvCxnSpPr>
          <p:cNvPr id="10" name="Straight Arrow Connector 9">
            <a:extLst>
              <a:ext uri="{FF2B5EF4-FFF2-40B4-BE49-F238E27FC236}">
                <a16:creationId xmlns:a16="http://schemas.microsoft.com/office/drawing/2014/main" id="{73622526-C398-C91F-3D77-4144A1A7DBC2}"/>
              </a:ext>
            </a:extLst>
          </p:cNvPr>
          <p:cNvCxnSpPr>
            <a:cxnSpLocks/>
          </p:cNvCxnSpPr>
          <p:nvPr/>
        </p:nvCxnSpPr>
        <p:spPr>
          <a:xfrm flipH="1">
            <a:off x="5289928" y="1190052"/>
            <a:ext cx="46923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CB51DB-3946-ED0E-4C99-CB493371A962}"/>
              </a:ext>
            </a:extLst>
          </p:cNvPr>
          <p:cNvCxnSpPr/>
          <p:nvPr/>
        </p:nvCxnSpPr>
        <p:spPr>
          <a:xfrm>
            <a:off x="5266279" y="545833"/>
            <a:ext cx="0" cy="39761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78B43CE-590C-E786-1A06-BAABB9DC1C00}"/>
              </a:ext>
            </a:extLst>
          </p:cNvPr>
          <p:cNvCxnSpPr/>
          <p:nvPr/>
        </p:nvCxnSpPr>
        <p:spPr>
          <a:xfrm flipH="1">
            <a:off x="4250529" y="2798379"/>
            <a:ext cx="101575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02BD2A-1AEC-94FD-89BF-EF3C56B4C649}"/>
              </a:ext>
            </a:extLst>
          </p:cNvPr>
          <p:cNvSpPr txBox="1"/>
          <p:nvPr/>
        </p:nvSpPr>
        <p:spPr>
          <a:xfrm>
            <a:off x="4336465" y="2433154"/>
            <a:ext cx="779381" cy="369332"/>
          </a:xfrm>
          <a:prstGeom prst="rect">
            <a:avLst/>
          </a:prstGeom>
          <a:noFill/>
        </p:spPr>
        <p:txBody>
          <a:bodyPr wrap="none" rtlCol="0">
            <a:spAutoFit/>
          </a:bodyPr>
          <a:lstStyle/>
          <a:p>
            <a:r>
              <a:rPr lang="en-US" dirty="0"/>
              <a:t>12 sec</a:t>
            </a:r>
          </a:p>
        </p:txBody>
      </p:sp>
      <p:sp>
        <p:nvSpPr>
          <p:cNvPr id="31" name="TextBox 30">
            <a:extLst>
              <a:ext uri="{FF2B5EF4-FFF2-40B4-BE49-F238E27FC236}">
                <a16:creationId xmlns:a16="http://schemas.microsoft.com/office/drawing/2014/main" id="{F54D124B-3946-CB70-B8B9-22C19BCEE543}"/>
              </a:ext>
            </a:extLst>
          </p:cNvPr>
          <p:cNvSpPr txBox="1"/>
          <p:nvPr/>
        </p:nvSpPr>
        <p:spPr>
          <a:xfrm>
            <a:off x="20142" y="3435880"/>
            <a:ext cx="2772875" cy="923330"/>
          </a:xfrm>
          <a:prstGeom prst="rect">
            <a:avLst/>
          </a:prstGeom>
          <a:noFill/>
        </p:spPr>
        <p:txBody>
          <a:bodyPr wrap="none" rtlCol="0">
            <a:spAutoFit/>
          </a:bodyPr>
          <a:lstStyle/>
          <a:p>
            <a:r>
              <a:rPr lang="en-US" dirty="0">
                <a:solidFill>
                  <a:srgbClr val="0070C0"/>
                </a:solidFill>
              </a:rPr>
              <a:t>Next Step: Integrate data</a:t>
            </a:r>
          </a:p>
          <a:p>
            <a:r>
              <a:rPr lang="en-US" dirty="0">
                <a:solidFill>
                  <a:srgbClr val="0070C0"/>
                </a:solidFill>
              </a:rPr>
              <a:t>from multiple seismographs</a:t>
            </a:r>
          </a:p>
          <a:p>
            <a:r>
              <a:rPr lang="en-US" dirty="0">
                <a:solidFill>
                  <a:srgbClr val="0070C0"/>
                </a:solidFill>
              </a:rPr>
              <a:t>for advanced early warning</a:t>
            </a:r>
          </a:p>
        </p:txBody>
      </p:sp>
    </p:spTree>
    <p:extLst>
      <p:ext uri="{BB962C8B-B14F-4D97-AF65-F5344CB8AC3E}">
        <p14:creationId xmlns:p14="http://schemas.microsoft.com/office/powerpoint/2010/main" val="3926402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LMS_PUBLISH" val="No"/>
  <p:tag name="ARTICULATE_TEMPLATE" val="Corporate Communications"/>
  <p:tag name="PRESENTER_PREVIEW_MODE" val="0"/>
  <p:tag name="ARTICULATE_PROJECT_OPEN" val="0"/>
</p:tagLst>
</file>

<file path=ppt/theme/theme1.xml><?xml version="1.0" encoding="utf-8"?>
<a:theme xmlns:a="http://schemas.openxmlformats.org/drawingml/2006/main" name="Single Headline Content Slides">
  <a:themeElements>
    <a:clrScheme name="SAIC Color Palette">
      <a:dk1>
        <a:srgbClr val="000000"/>
      </a:dk1>
      <a:lt1>
        <a:srgbClr val="FFFFFF"/>
      </a:lt1>
      <a:dk2>
        <a:srgbClr val="006BB5"/>
      </a:dk2>
      <a:lt2>
        <a:srgbClr val="BCD63E"/>
      </a:lt2>
      <a:accent1>
        <a:srgbClr val="00ACD4"/>
      </a:accent1>
      <a:accent2>
        <a:srgbClr val="64696F"/>
      </a:accent2>
      <a:accent3>
        <a:srgbClr val="E1E1E1"/>
      </a:accent3>
      <a:accent4>
        <a:srgbClr val="FDB913"/>
      </a:accent4>
      <a:accent5>
        <a:srgbClr val="DD1E79"/>
      </a:accent5>
      <a:accent6>
        <a:srgbClr val="000000"/>
      </a:accent6>
      <a:hlink>
        <a:srgbClr val="006BB5"/>
      </a:hlink>
      <a:folHlink>
        <a:srgbClr val="BCD63E"/>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uantitative Complexity Management for Air Traffic Control 20210702.pptx.potx" id="{FD7F0359-EC70-4917-8DCB-E3EBC64405C1}" vid="{9D3E1939-173F-466D-A74C-BDFA138D9962}"/>
    </a:ext>
  </a:extLst>
</a:theme>
</file>

<file path=ppt/theme/theme2.xml><?xml version="1.0" encoding="utf-8"?>
<a:theme xmlns:a="http://schemas.openxmlformats.org/drawingml/2006/main" name="Long Headline Content Slides">
  <a:themeElements>
    <a:clrScheme name="SAIC Color Palette">
      <a:dk1>
        <a:srgbClr val="000000"/>
      </a:dk1>
      <a:lt1>
        <a:srgbClr val="FFFFFF"/>
      </a:lt1>
      <a:dk2>
        <a:srgbClr val="006BB5"/>
      </a:dk2>
      <a:lt2>
        <a:srgbClr val="BCD63E"/>
      </a:lt2>
      <a:accent1>
        <a:srgbClr val="00ACD4"/>
      </a:accent1>
      <a:accent2>
        <a:srgbClr val="64696F"/>
      </a:accent2>
      <a:accent3>
        <a:srgbClr val="E1E1E1"/>
      </a:accent3>
      <a:accent4>
        <a:srgbClr val="FDB913"/>
      </a:accent4>
      <a:accent5>
        <a:srgbClr val="DD1E79"/>
      </a:accent5>
      <a:accent6>
        <a:srgbClr val="000000"/>
      </a:accent6>
      <a:hlink>
        <a:srgbClr val="006BB5"/>
      </a:hlink>
      <a:folHlink>
        <a:srgbClr val="BCD63E"/>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uantitative Complexity Management for Air Traffic Control 20210702.pptx.potx" id="{FD7F0359-EC70-4917-8DCB-E3EBC64405C1}" vid="{04B3F107-2A86-4328-A3F9-F4DF69455722}"/>
    </a:ext>
  </a:extLst>
</a:theme>
</file>

<file path=ppt/theme/theme3.xml><?xml version="1.0" encoding="utf-8"?>
<a:theme xmlns:a="http://schemas.openxmlformats.org/drawingml/2006/main" name="Cover and Divider">
  <a:themeElements>
    <a:clrScheme name="SAIC Color Palette">
      <a:dk1>
        <a:srgbClr val="000000"/>
      </a:dk1>
      <a:lt1>
        <a:srgbClr val="FFFFFF"/>
      </a:lt1>
      <a:dk2>
        <a:srgbClr val="006BB5"/>
      </a:dk2>
      <a:lt2>
        <a:srgbClr val="BCD63E"/>
      </a:lt2>
      <a:accent1>
        <a:srgbClr val="00ACD4"/>
      </a:accent1>
      <a:accent2>
        <a:srgbClr val="64696F"/>
      </a:accent2>
      <a:accent3>
        <a:srgbClr val="E1E1E1"/>
      </a:accent3>
      <a:accent4>
        <a:srgbClr val="FDB913"/>
      </a:accent4>
      <a:accent5>
        <a:srgbClr val="DD1E79"/>
      </a:accent5>
      <a:accent6>
        <a:srgbClr val="000000"/>
      </a:accent6>
      <a:hlink>
        <a:srgbClr val="006BB5"/>
      </a:hlink>
      <a:folHlink>
        <a:srgbClr val="BCD63E"/>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uantitative Complexity Management for Air Traffic Control 20210702.pptx.potx" id="{FD7F0359-EC70-4917-8DCB-E3EBC64405C1}" vid="{DFF5A104-AAE2-4426-81AD-E9FDF51B7FBA}"/>
    </a:ext>
  </a:extLst>
</a:theme>
</file>

<file path=ppt/theme/theme4.xml><?xml version="1.0" encoding="utf-8"?>
<a:theme xmlns:a="http://schemas.openxmlformats.org/drawingml/2006/main" name="1_Cover and Divider">
  <a:themeElements>
    <a:clrScheme name="SAIC Color Palette">
      <a:dk1>
        <a:srgbClr val="000000"/>
      </a:dk1>
      <a:lt1>
        <a:srgbClr val="FFFFFF"/>
      </a:lt1>
      <a:dk2>
        <a:srgbClr val="006BB5"/>
      </a:dk2>
      <a:lt2>
        <a:srgbClr val="BCD63E"/>
      </a:lt2>
      <a:accent1>
        <a:srgbClr val="00ACD4"/>
      </a:accent1>
      <a:accent2>
        <a:srgbClr val="64696F"/>
      </a:accent2>
      <a:accent3>
        <a:srgbClr val="E1E1E1"/>
      </a:accent3>
      <a:accent4>
        <a:srgbClr val="FDB913"/>
      </a:accent4>
      <a:accent5>
        <a:srgbClr val="DD1E79"/>
      </a:accent5>
      <a:accent6>
        <a:srgbClr val="000000"/>
      </a:accent6>
      <a:hlink>
        <a:srgbClr val="006BB5"/>
      </a:hlink>
      <a:folHlink>
        <a:srgbClr val="BCD63E"/>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TITLED [Read-Only]" id="{05E46B3F-DCBC-4694-8184-6DFBF9278E03}" vid="{B5D43C50-B320-4151-B5EA-744D78FB100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FA3B2903355E4F854A90FF9C6BDB02" ma:contentTypeVersion="9" ma:contentTypeDescription="Create a new document." ma:contentTypeScope="" ma:versionID="40bbe9e97021299c331c4c063fbc63a7">
  <xsd:schema xmlns:xsd="http://www.w3.org/2001/XMLSchema" xmlns:xs="http://www.w3.org/2001/XMLSchema" xmlns:p="http://schemas.microsoft.com/office/2006/metadata/properties" xmlns:ns3="f0a3710a-4866-4b88-af84-1ec417280676" targetNamespace="http://schemas.microsoft.com/office/2006/metadata/properties" ma:root="true" ma:fieldsID="0edc804798e0b9c5fb79a16d268a3938" ns3:_="">
    <xsd:import namespace="f0a3710a-4866-4b88-af84-1ec417280676"/>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3710a-4866-4b88-af84-1ec417280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F70A02-4F7C-4DAF-9942-EC08F27EED2D}">
  <ds:schemaRefs>
    <ds:schemaRef ds:uri="http://schemas.microsoft.com/sharepoint/v3/contenttype/forms"/>
  </ds:schemaRefs>
</ds:datastoreItem>
</file>

<file path=customXml/itemProps2.xml><?xml version="1.0" encoding="utf-8"?>
<ds:datastoreItem xmlns:ds="http://schemas.openxmlformats.org/officeDocument/2006/customXml" ds:itemID="{2360F29F-FAD5-4D44-A7BD-6B4096018C34}">
  <ds:schemaRefs>
    <ds:schemaRef ds:uri="http://purl.org/dc/elements/1.1/"/>
    <ds:schemaRef ds:uri="http://schemas.microsoft.com/office/2006/metadata/properties"/>
    <ds:schemaRef ds:uri="http://purl.org/dc/terms/"/>
    <ds:schemaRef ds:uri="f0a3710a-4866-4b88-af84-1ec41728067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88D2B39-7E73-4D4B-BA4C-28B62F1A9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3710a-4866-4b88-af84-1ec417280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1496</TotalTime>
  <Words>1510</Words>
  <Application>Microsoft Office PowerPoint</Application>
  <PresentationFormat>On-screen Show (16:9)</PresentationFormat>
  <Paragraphs>234</Paragraphs>
  <Slides>20</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Candara</vt:lpstr>
      <vt:lpstr>Franklin Gothic Medium</vt:lpstr>
      <vt:lpstr>Gill Sans MT</vt:lpstr>
      <vt:lpstr>Google Sans</vt:lpstr>
      <vt:lpstr>Single Headline Content Slides</vt:lpstr>
      <vt:lpstr>Long Headline Content Slides</vt:lpstr>
      <vt:lpstr>Cover and Divider</vt:lpstr>
      <vt:lpstr>1_Cover and Divider</vt:lpstr>
      <vt:lpstr>Advanced Forest Fire Planning introducing Quantitative Climate Intuition (QCI)     Presented to the Tactical Fire Remote Sensing Advisory Committee (TFRSAC) Meeting </vt:lpstr>
      <vt:lpstr>NASA Grant 80NSSC22K1817 - Advanced Forest Fire Planning introducing Quantitative Climate Intuition (QCI) (Formerly called Complexity Management (QCM)/Artificial Intuition)</vt:lpstr>
      <vt:lpstr>What is Complexity?</vt:lpstr>
      <vt:lpstr>Quantitative Complexity Management (QCM):  Model-free Analysis of Data</vt:lpstr>
      <vt:lpstr>Preliminary Exploration of Forestry Use Cases</vt:lpstr>
      <vt:lpstr>Ventura County – Thomas Fire Preliminary Case Study</vt:lpstr>
      <vt:lpstr>Soil Moisture Data from Thomas Fire Prepared for QCM Processing</vt:lpstr>
      <vt:lpstr>Path towards integrating diverse data sets</vt:lpstr>
      <vt:lpstr>Artificial Intuition for Earthquake Early Warning (12 seconds)</vt:lpstr>
      <vt:lpstr>Collaboration Opportunities &amp; Next Steps</vt:lpstr>
      <vt:lpstr>Stakeholder Outreach</vt:lpstr>
      <vt:lpstr>Contact Information and Link to Climate Enterprise Website</vt:lpstr>
      <vt:lpstr>Thank you! </vt:lpstr>
      <vt:lpstr>PowerPoint Presentation</vt:lpstr>
      <vt:lpstr>Quantitative Complexity Management (QCM)  for Forest Criticality</vt:lpstr>
      <vt:lpstr>Complexity Analysis of Foliage in Southern California</vt:lpstr>
      <vt:lpstr>Drought Maps Converted to Complexity Maps  with Artificial Intuition  </vt:lpstr>
      <vt:lpstr>Correlation of Drought Dynamics to Potential Fire Activity</vt:lpstr>
      <vt:lpstr>Examples of Forestry Criticality Analysis Enabled by QCI  </vt:lpstr>
      <vt:lpstr>QCI Computation Parameters</vt:lpstr>
    </vt:vector>
  </TitlesOfParts>
  <Manager/>
  <Company>SAIC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Yang, Michelle U.</dc:creator>
  <cp:keywords/>
  <dc:description/>
  <cp:lastModifiedBy>Hinkley, Everett - FS, DC</cp:lastModifiedBy>
  <cp:revision>127</cp:revision>
  <cp:lastPrinted>2022-11-18T17:37:51Z</cp:lastPrinted>
  <dcterms:created xsi:type="dcterms:W3CDTF">2021-05-20T22:03:03Z</dcterms:created>
  <dcterms:modified xsi:type="dcterms:W3CDTF">2023-04-18T17:50:21Z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8D960004-F143-4017-9E7E-C09DF1C8686D</vt:lpwstr>
  </property>
  <property fmtid="{D5CDD505-2E9C-101B-9397-08002B2CF9AE}" pid="4" name="ArticulatePath">
    <vt:lpwstr>New SAIC Template Wide 16X9_V5</vt:lpwstr>
  </property>
  <property fmtid="{D5CDD505-2E9C-101B-9397-08002B2CF9AE}" pid="5" name="ArticulateProjectFull">
    <vt:lpwstr>\\vmware-host\Shared Folders\Desktop\New SAIC Template Wide 16X9_V5.ppta</vt:lpwstr>
  </property>
  <property fmtid="{D5CDD505-2E9C-101B-9397-08002B2CF9AE}" pid="6" name="ContentTypeId">
    <vt:lpwstr>0x0101009FFA3B2903355E4F854A90FF9C6BDB02</vt:lpwstr>
  </property>
  <property fmtid="{D5CDD505-2E9C-101B-9397-08002B2CF9AE}" pid="7" name="Tags">
    <vt:lpwstr>2;#General|ecf02c19-a027-474c-912c-c6105f395e3c</vt:lpwstr>
  </property>
  <property fmtid="{D5CDD505-2E9C-101B-9397-08002B2CF9AE}" pid="8" name="Offisync_UniqueId">
    <vt:lpwstr>15435</vt:lpwstr>
  </property>
  <property fmtid="{D5CDD505-2E9C-101B-9397-08002B2CF9AE}" pid="9" name="Jive_LatestUserAccountName">
    <vt:lpwstr>chengg</vt:lpwstr>
  </property>
  <property fmtid="{D5CDD505-2E9C-101B-9397-08002B2CF9AE}" pid="10" name="Offisync_UpdateToken">
    <vt:lpwstr>15</vt:lpwstr>
  </property>
  <property fmtid="{D5CDD505-2E9C-101B-9397-08002B2CF9AE}" pid="11" name="Offisync_ServerID">
    <vt:lpwstr>b998a098-e75b-451f-a53d-bbf0f285a7ba</vt:lpwstr>
  </property>
  <property fmtid="{D5CDD505-2E9C-101B-9397-08002B2CF9AE}" pid="12" name="Jive_VersionGuid">
    <vt:lpwstr>71e602e4-debd-4b01-9de3-199ea59b11b8</vt:lpwstr>
  </property>
  <property fmtid="{D5CDD505-2E9C-101B-9397-08002B2CF9AE}" pid="13" name="Offisync_ProviderInitializationData">
    <vt:lpwstr>https://one.saic.com</vt:lpwstr>
  </property>
  <property fmtid="{D5CDD505-2E9C-101B-9397-08002B2CF9AE}" pid="14" name="ContentState">
    <vt:lpwstr/>
  </property>
  <property fmtid="{D5CDD505-2E9C-101B-9397-08002B2CF9AE}" pid="15" name="UserTags">
    <vt:lpwstr/>
  </property>
  <property fmtid="{D5CDD505-2E9C-101B-9397-08002B2CF9AE}" pid="16" name="AuthorDepartment">
    <vt:lpwstr/>
  </property>
  <property fmtid="{D5CDD505-2E9C-101B-9397-08002B2CF9AE}" pid="17" name="AuthorLocation">
    <vt:lpwstr/>
  </property>
  <property fmtid="{D5CDD505-2E9C-101B-9397-08002B2CF9AE}" pid="18" name="Jive_ModifiedButNotPublished">
    <vt:lpwstr>True</vt:lpwstr>
  </property>
</Properties>
</file>