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jwbF2n7P19cAwBcbKFHH6e0h7w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142A69-7047-4E64-B3B0-66D4FB08AC19}">
  <a:tblStyle styleId="{A8142A69-7047-4E64-B3B0-66D4FB08AC1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customschemas.google.com/relationships/presentationmetadata" Target="meta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c97835ba0e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c97835ba0e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d747efc1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d747efc17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d747efc17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d747efc178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d747efc178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gd747efc178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d747efc178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d747efc178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gd747efc178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d747efc17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d747efc178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gd747efc178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d747efc17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d747efc178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gd747efc178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d747efc178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d747efc178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d747efc178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d747efc178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gd747efc178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d747efc178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d747efc178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d747efc178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d747efc178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d747efc178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d747efc178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72" name="Google Shape;57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5" name="Shape 15"/>
        <p:cNvGrpSpPr/>
        <p:nvPr/>
      </p:nvGrpSpPr>
      <p:grpSpPr>
        <a:xfrm>
          <a:off x="0" y="0"/>
          <a:ext cx="0" cy="0"/>
          <a:chOff x="0" y="0"/>
          <a:chExt cx="0" cy="0"/>
        </a:xfrm>
      </p:grpSpPr>
      <p:sp>
        <p:nvSpPr>
          <p:cNvPr id="16" name="Google Shape;16;p95"/>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7" name="Google Shape;17;p95"/>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95"/>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95"/>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 name="Google Shape;20;p95"/>
          <p:cNvPicPr preferRelativeResize="0"/>
          <p:nvPr/>
        </p:nvPicPr>
        <p:blipFill rotWithShape="1">
          <a:blip r:embed="rId2">
            <a:alphaModFix/>
          </a:blip>
          <a:srcRect b="14074" l="0" r="36772" t="14495"/>
          <a:stretch/>
        </p:blipFill>
        <p:spPr>
          <a:xfrm>
            <a:off x="6121400" y="0"/>
            <a:ext cx="6070600" cy="6858000"/>
          </a:xfrm>
          <a:prstGeom prst="rect">
            <a:avLst/>
          </a:prstGeom>
          <a:noFill/>
          <a:ln>
            <a:noFill/>
          </a:ln>
        </p:spPr>
      </p:pic>
      <p:pic>
        <p:nvPicPr>
          <p:cNvPr id="21" name="Google Shape;21;p95"/>
          <p:cNvPicPr preferRelativeResize="0"/>
          <p:nvPr/>
        </p:nvPicPr>
        <p:blipFill rotWithShape="1">
          <a:blip r:embed="rId3">
            <a:alphaModFix/>
          </a:blip>
          <a:srcRect b="0" l="0" r="0" t="0"/>
          <a:stretch/>
        </p:blipFill>
        <p:spPr>
          <a:xfrm>
            <a:off x="490453" y="452047"/>
            <a:ext cx="3312437" cy="4331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70" name="Shape 70"/>
        <p:cNvGrpSpPr/>
        <p:nvPr/>
      </p:nvGrpSpPr>
      <p:grpSpPr>
        <a:xfrm>
          <a:off x="0" y="0"/>
          <a:ext cx="0" cy="0"/>
          <a:chOff x="0" y="0"/>
          <a:chExt cx="0" cy="0"/>
        </a:xfrm>
      </p:grpSpPr>
      <p:sp>
        <p:nvSpPr>
          <p:cNvPr id="71" name="Google Shape;71;p102"/>
          <p:cNvSpPr txBox="1"/>
          <p:nvPr>
            <p:ph type="title"/>
          </p:nvPr>
        </p:nvSpPr>
        <p:spPr>
          <a:xfrm>
            <a:off x="381000" y="273685"/>
            <a:ext cx="5707284" cy="112685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2"/>
          <p:cNvSpPr txBox="1"/>
          <p:nvPr>
            <p:ph idx="1" type="body"/>
          </p:nvPr>
        </p:nvSpPr>
        <p:spPr>
          <a:xfrm>
            <a:off x="386080" y="1909823"/>
            <a:ext cx="5704747" cy="377946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02"/>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2"/>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75" name="Shape 75"/>
        <p:cNvGrpSpPr/>
        <p:nvPr/>
      </p:nvGrpSpPr>
      <p:grpSpPr>
        <a:xfrm>
          <a:off x="0" y="0"/>
          <a:ext cx="0" cy="0"/>
          <a:chOff x="0" y="0"/>
          <a:chExt cx="0" cy="0"/>
        </a:xfrm>
      </p:grpSpPr>
      <p:sp>
        <p:nvSpPr>
          <p:cNvPr id="76" name="Google Shape;76;p103"/>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7" name="Google Shape;77;p103"/>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3"/>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9" name="Google Shape;79;p103"/>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Spire_Hero_Animation_L1R1" id="80" name="Google Shape;80;p103"/>
          <p:cNvPicPr preferRelativeResize="0"/>
          <p:nvPr/>
        </p:nvPicPr>
        <p:blipFill rotWithShape="1">
          <a:blip r:embed="rId2">
            <a:alphaModFix/>
          </a:blip>
          <a:srcRect b="4400" l="496" r="-571" t="2140"/>
          <a:stretch/>
        </p:blipFill>
        <p:spPr>
          <a:xfrm>
            <a:off x="5557520" y="421639"/>
            <a:ext cx="6380479" cy="5958841"/>
          </a:xfrm>
          <a:prstGeom prst="rect">
            <a:avLst/>
          </a:prstGeom>
          <a:noFill/>
          <a:ln cap="flat" cmpd="sng" w="9525">
            <a:solidFill>
              <a:srgbClr val="F2F2F2"/>
            </a:solidFill>
            <a:prstDash val="solid"/>
            <a:round/>
            <a:headEnd len="sm" w="sm" type="none"/>
            <a:tailEnd len="sm" w="sm" type="none"/>
          </a:ln>
        </p:spPr>
      </p:pic>
      <p:pic>
        <p:nvPicPr>
          <p:cNvPr id="81" name="Google Shape;81;p103"/>
          <p:cNvPicPr preferRelativeResize="0"/>
          <p:nvPr/>
        </p:nvPicPr>
        <p:blipFill rotWithShape="1">
          <a:blip r:embed="rId3">
            <a:alphaModFix/>
          </a:blip>
          <a:srcRect b="0" l="0" r="0" t="0"/>
          <a:stretch/>
        </p:blipFill>
        <p:spPr>
          <a:xfrm>
            <a:off x="490328" y="487680"/>
            <a:ext cx="1355481" cy="3975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2" name="Shape 82"/>
        <p:cNvGrpSpPr/>
        <p:nvPr/>
      </p:nvGrpSpPr>
      <p:grpSpPr>
        <a:xfrm>
          <a:off x="0" y="0"/>
          <a:ext cx="0" cy="0"/>
          <a:chOff x="0" y="0"/>
          <a:chExt cx="0" cy="0"/>
        </a:xfrm>
      </p:grpSpPr>
      <p:sp>
        <p:nvSpPr>
          <p:cNvPr id="83" name="Google Shape;83;p104"/>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descr="A planet in space&#10;&#10;Description automatically generated with low confidence" id="84" name="Google Shape;84;p104"/>
          <p:cNvPicPr preferRelativeResize="0"/>
          <p:nvPr/>
        </p:nvPicPr>
        <p:blipFill rotWithShape="1">
          <a:blip r:embed="rId2">
            <a:alphaModFix/>
          </a:blip>
          <a:srcRect b="14074" l="-1585" r="36878" t="14497"/>
          <a:stretch/>
        </p:blipFill>
        <p:spPr>
          <a:xfrm>
            <a:off x="5979160" y="0"/>
            <a:ext cx="6212840" cy="6858000"/>
          </a:xfrm>
          <a:prstGeom prst="rect">
            <a:avLst/>
          </a:prstGeom>
          <a:noFill/>
          <a:ln>
            <a:noFill/>
          </a:ln>
        </p:spPr>
      </p:pic>
      <p:sp>
        <p:nvSpPr>
          <p:cNvPr id="85" name="Google Shape;85;p104"/>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04"/>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7" name="Google Shape;87;p104"/>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8" name="Google Shape;88;p104"/>
          <p:cNvPicPr preferRelativeResize="0"/>
          <p:nvPr/>
        </p:nvPicPr>
        <p:blipFill rotWithShape="1">
          <a:blip r:embed="rId3">
            <a:alphaModFix/>
          </a:blip>
          <a:srcRect b="0" l="0" r="0" t="0"/>
          <a:stretch/>
        </p:blipFill>
        <p:spPr>
          <a:xfrm>
            <a:off x="494484" y="448147"/>
            <a:ext cx="3119992" cy="43490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89" name="Shape 89"/>
        <p:cNvGrpSpPr/>
        <p:nvPr/>
      </p:nvGrpSpPr>
      <p:grpSpPr>
        <a:xfrm>
          <a:off x="0" y="0"/>
          <a:ext cx="0" cy="0"/>
          <a:chOff x="0" y="0"/>
          <a:chExt cx="0" cy="0"/>
        </a:xfrm>
      </p:grpSpPr>
      <p:sp>
        <p:nvSpPr>
          <p:cNvPr id="90" name="Google Shape;90;p105"/>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91" name="Google Shape;91;p105"/>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05"/>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05"/>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light&#10;&#10;Description automatically generated" id="94" name="Google Shape;94;p105"/>
          <p:cNvPicPr preferRelativeResize="0"/>
          <p:nvPr/>
        </p:nvPicPr>
        <p:blipFill rotWithShape="1">
          <a:blip r:embed="rId2">
            <a:alphaModFix/>
          </a:blip>
          <a:srcRect b="13755" l="0" r="36878" t="14815"/>
          <a:stretch/>
        </p:blipFill>
        <p:spPr>
          <a:xfrm>
            <a:off x="6131560" y="0"/>
            <a:ext cx="6060440" cy="6858000"/>
          </a:xfrm>
          <a:prstGeom prst="rect">
            <a:avLst/>
          </a:prstGeom>
          <a:noFill/>
          <a:ln>
            <a:noFill/>
          </a:ln>
        </p:spPr>
      </p:pic>
      <p:pic>
        <p:nvPicPr>
          <p:cNvPr id="95" name="Google Shape;95;p105"/>
          <p:cNvPicPr preferRelativeResize="0"/>
          <p:nvPr/>
        </p:nvPicPr>
        <p:blipFill rotWithShape="1">
          <a:blip r:embed="rId3">
            <a:alphaModFix/>
          </a:blip>
          <a:srcRect b="0" l="0" r="0" t="0"/>
          <a:stretch/>
        </p:blipFill>
        <p:spPr>
          <a:xfrm>
            <a:off x="490520" y="448148"/>
            <a:ext cx="3341606" cy="43704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6" name="Shape 96"/>
        <p:cNvGrpSpPr/>
        <p:nvPr/>
      </p:nvGrpSpPr>
      <p:grpSpPr>
        <a:xfrm>
          <a:off x="0" y="0"/>
          <a:ext cx="0" cy="0"/>
          <a:chOff x="0" y="0"/>
          <a:chExt cx="0" cy="0"/>
        </a:xfrm>
      </p:grpSpPr>
      <p:sp>
        <p:nvSpPr>
          <p:cNvPr id="97" name="Google Shape;97;p109"/>
          <p:cNvSpPr txBox="1"/>
          <p:nvPr>
            <p:ph type="title"/>
          </p:nvPr>
        </p:nvSpPr>
        <p:spPr>
          <a:xfrm>
            <a:off x="381000" y="273685"/>
            <a:ext cx="5707284" cy="112685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09"/>
          <p:cNvSpPr txBox="1"/>
          <p:nvPr>
            <p:ph idx="1" type="body"/>
          </p:nvPr>
        </p:nvSpPr>
        <p:spPr>
          <a:xfrm>
            <a:off x="386080" y="1909823"/>
            <a:ext cx="5704747" cy="377946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09"/>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09"/>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109"/>
          <p:cNvSpPr/>
          <p:nvPr>
            <p:ph idx="2" type="pic"/>
          </p:nvPr>
        </p:nvSpPr>
        <p:spPr>
          <a:xfrm>
            <a:off x="7002463" y="406399"/>
            <a:ext cx="5189537" cy="514096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BE0000"/>
              </a:buClr>
              <a:buSzPts val="2000"/>
              <a:buFont typeface="Arial"/>
              <a:buChar char="•"/>
              <a:defRPr b="0" i="0" sz="2000" u="none" cap="none" strike="noStrike">
                <a:solidFill>
                  <a:srgbClr val="03060E"/>
                </a:solidFill>
                <a:latin typeface="Trebuchet MS"/>
                <a:ea typeface="Trebuchet MS"/>
                <a:cs typeface="Trebuchet MS"/>
                <a:sym typeface="Trebuchet MS"/>
              </a:defRPr>
            </a:lvl1pPr>
            <a:lvl2pPr lvl="1" marR="0" rtl="0" algn="l">
              <a:lnSpc>
                <a:spcPct val="90000"/>
              </a:lnSpc>
              <a:spcBef>
                <a:spcPts val="500"/>
              </a:spcBef>
              <a:spcAft>
                <a:spcPts val="0"/>
              </a:spcAft>
              <a:buClr>
                <a:srgbClr val="BE0000"/>
              </a:buClr>
              <a:buSzPts val="1800"/>
              <a:buFont typeface="Arial"/>
              <a:buChar char="•"/>
              <a:defRPr b="0" i="0" sz="1800" u="none" cap="none" strike="noStrike">
                <a:solidFill>
                  <a:srgbClr val="03060E"/>
                </a:solidFill>
                <a:latin typeface="Trebuchet MS"/>
                <a:ea typeface="Trebuchet MS"/>
                <a:cs typeface="Trebuchet MS"/>
                <a:sym typeface="Trebuchet MS"/>
              </a:defRPr>
            </a:lvl2pPr>
            <a:lvl3pPr lvl="2" marR="0" rtl="0" algn="l">
              <a:lnSpc>
                <a:spcPct val="90000"/>
              </a:lnSpc>
              <a:spcBef>
                <a:spcPts val="500"/>
              </a:spcBef>
              <a:spcAft>
                <a:spcPts val="0"/>
              </a:spcAft>
              <a:buClr>
                <a:srgbClr val="BE0000"/>
              </a:buClr>
              <a:buSzPts val="1600"/>
              <a:buFont typeface="Arial"/>
              <a:buChar char="•"/>
              <a:defRPr b="0" i="0" sz="1600" u="none" cap="none" strike="noStrike">
                <a:solidFill>
                  <a:srgbClr val="03060E"/>
                </a:solidFill>
                <a:latin typeface="Trebuchet MS"/>
                <a:ea typeface="Trebuchet MS"/>
                <a:cs typeface="Trebuchet MS"/>
                <a:sym typeface="Trebuchet MS"/>
              </a:defRPr>
            </a:lvl3pPr>
            <a:lvl4pPr lvl="3" marR="0" rtl="0" algn="l">
              <a:lnSpc>
                <a:spcPct val="90000"/>
              </a:lnSpc>
              <a:spcBef>
                <a:spcPts val="500"/>
              </a:spcBef>
              <a:spcAft>
                <a:spcPts val="0"/>
              </a:spcAft>
              <a:buClr>
                <a:srgbClr val="BE0000"/>
              </a:buClr>
              <a:buSzPts val="1400"/>
              <a:buFont typeface="Arial"/>
              <a:buChar char="•"/>
              <a:defRPr b="0" i="0" sz="1400" u="none" cap="none" strike="noStrike">
                <a:solidFill>
                  <a:srgbClr val="03060E"/>
                </a:solidFill>
                <a:latin typeface="Trebuchet MS"/>
                <a:ea typeface="Trebuchet MS"/>
                <a:cs typeface="Trebuchet MS"/>
                <a:sym typeface="Trebuchet MS"/>
              </a:defRPr>
            </a:lvl4pPr>
            <a:lvl5pPr lvl="4" marR="0" rtl="0" algn="l">
              <a:lnSpc>
                <a:spcPct val="90000"/>
              </a:lnSpc>
              <a:spcBef>
                <a:spcPts val="500"/>
              </a:spcBef>
              <a:spcAft>
                <a:spcPts val="0"/>
              </a:spcAft>
              <a:buClr>
                <a:srgbClr val="BE0000"/>
              </a:buClr>
              <a:buSzPts val="1200"/>
              <a:buFont typeface="Arial"/>
              <a:buChar char="•"/>
              <a:defRPr b="0" i="0" sz="1200" u="none" cap="none" strike="noStrike">
                <a:solidFill>
                  <a:srgbClr val="03060E"/>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02" name="Google Shape;102;p109"/>
          <p:cNvSpPr/>
          <p:nvPr/>
        </p:nvSpPr>
        <p:spPr>
          <a:xfrm>
            <a:off x="7002225" y="5537582"/>
            <a:ext cx="5189537" cy="183205"/>
          </a:xfrm>
          <a:prstGeom prst="rect">
            <a:avLst/>
          </a:prstGeom>
          <a:gradFill>
            <a:gsLst>
              <a:gs pos="0">
                <a:srgbClr val="008081"/>
              </a:gs>
              <a:gs pos="50000">
                <a:srgbClr val="C7904B"/>
              </a:gs>
              <a:gs pos="97000">
                <a:srgbClr val="C8593D"/>
              </a:gs>
              <a:gs pos="100000">
                <a:srgbClr val="C8593D"/>
              </a:gs>
            </a:gsLst>
            <a:lin ang="216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03" name="Shape 103"/>
        <p:cNvGrpSpPr/>
        <p:nvPr/>
      </p:nvGrpSpPr>
      <p:grpSpPr>
        <a:xfrm>
          <a:off x="0" y="0"/>
          <a:ext cx="0" cy="0"/>
          <a:chOff x="0" y="0"/>
          <a:chExt cx="0" cy="0"/>
        </a:xfrm>
      </p:grpSpPr>
      <p:sp>
        <p:nvSpPr>
          <p:cNvPr id="104" name="Google Shape;104;p110"/>
          <p:cNvSpPr txBox="1"/>
          <p:nvPr>
            <p:ph type="title"/>
          </p:nvPr>
        </p:nvSpPr>
        <p:spPr>
          <a:xfrm>
            <a:off x="6105144" y="273685"/>
            <a:ext cx="5707284" cy="1126852"/>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10"/>
          <p:cNvSpPr txBox="1"/>
          <p:nvPr>
            <p:ph idx="1" type="body"/>
          </p:nvPr>
        </p:nvSpPr>
        <p:spPr>
          <a:xfrm>
            <a:off x="6110224" y="1909823"/>
            <a:ext cx="5704747" cy="377946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10"/>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10"/>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110"/>
          <p:cNvSpPr/>
          <p:nvPr>
            <p:ph idx="2" type="pic"/>
          </p:nvPr>
        </p:nvSpPr>
        <p:spPr>
          <a:xfrm>
            <a:off x="237" y="406399"/>
            <a:ext cx="5189537" cy="514096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BE0000"/>
              </a:buClr>
              <a:buSzPts val="2000"/>
              <a:buFont typeface="Arial"/>
              <a:buChar char="•"/>
              <a:defRPr b="0" i="0" sz="2000" u="none" cap="none" strike="noStrike">
                <a:solidFill>
                  <a:srgbClr val="03060E"/>
                </a:solidFill>
                <a:latin typeface="Trebuchet MS"/>
                <a:ea typeface="Trebuchet MS"/>
                <a:cs typeface="Trebuchet MS"/>
                <a:sym typeface="Trebuchet MS"/>
              </a:defRPr>
            </a:lvl1pPr>
            <a:lvl2pPr lvl="1" marR="0" rtl="0" algn="l">
              <a:lnSpc>
                <a:spcPct val="90000"/>
              </a:lnSpc>
              <a:spcBef>
                <a:spcPts val="500"/>
              </a:spcBef>
              <a:spcAft>
                <a:spcPts val="0"/>
              </a:spcAft>
              <a:buClr>
                <a:srgbClr val="BE0000"/>
              </a:buClr>
              <a:buSzPts val="1800"/>
              <a:buFont typeface="Arial"/>
              <a:buChar char="•"/>
              <a:defRPr b="0" i="0" sz="1800" u="none" cap="none" strike="noStrike">
                <a:solidFill>
                  <a:srgbClr val="03060E"/>
                </a:solidFill>
                <a:latin typeface="Trebuchet MS"/>
                <a:ea typeface="Trebuchet MS"/>
                <a:cs typeface="Trebuchet MS"/>
                <a:sym typeface="Trebuchet MS"/>
              </a:defRPr>
            </a:lvl2pPr>
            <a:lvl3pPr lvl="2" marR="0" rtl="0" algn="l">
              <a:lnSpc>
                <a:spcPct val="90000"/>
              </a:lnSpc>
              <a:spcBef>
                <a:spcPts val="500"/>
              </a:spcBef>
              <a:spcAft>
                <a:spcPts val="0"/>
              </a:spcAft>
              <a:buClr>
                <a:srgbClr val="BE0000"/>
              </a:buClr>
              <a:buSzPts val="1600"/>
              <a:buFont typeface="Arial"/>
              <a:buChar char="•"/>
              <a:defRPr b="0" i="0" sz="1600" u="none" cap="none" strike="noStrike">
                <a:solidFill>
                  <a:srgbClr val="03060E"/>
                </a:solidFill>
                <a:latin typeface="Trebuchet MS"/>
                <a:ea typeface="Trebuchet MS"/>
                <a:cs typeface="Trebuchet MS"/>
                <a:sym typeface="Trebuchet MS"/>
              </a:defRPr>
            </a:lvl3pPr>
            <a:lvl4pPr lvl="3" marR="0" rtl="0" algn="l">
              <a:lnSpc>
                <a:spcPct val="90000"/>
              </a:lnSpc>
              <a:spcBef>
                <a:spcPts val="500"/>
              </a:spcBef>
              <a:spcAft>
                <a:spcPts val="0"/>
              </a:spcAft>
              <a:buClr>
                <a:srgbClr val="BE0000"/>
              </a:buClr>
              <a:buSzPts val="1400"/>
              <a:buFont typeface="Arial"/>
              <a:buChar char="•"/>
              <a:defRPr b="0" i="0" sz="1400" u="none" cap="none" strike="noStrike">
                <a:solidFill>
                  <a:srgbClr val="03060E"/>
                </a:solidFill>
                <a:latin typeface="Trebuchet MS"/>
                <a:ea typeface="Trebuchet MS"/>
                <a:cs typeface="Trebuchet MS"/>
                <a:sym typeface="Trebuchet MS"/>
              </a:defRPr>
            </a:lvl4pPr>
            <a:lvl5pPr lvl="4" marR="0" rtl="0" algn="l">
              <a:lnSpc>
                <a:spcPct val="90000"/>
              </a:lnSpc>
              <a:spcBef>
                <a:spcPts val="500"/>
              </a:spcBef>
              <a:spcAft>
                <a:spcPts val="0"/>
              </a:spcAft>
              <a:buClr>
                <a:srgbClr val="BE0000"/>
              </a:buClr>
              <a:buSzPts val="1200"/>
              <a:buFont typeface="Arial"/>
              <a:buChar char="•"/>
              <a:defRPr b="0" i="0" sz="1200" u="none" cap="none" strike="noStrike">
                <a:solidFill>
                  <a:srgbClr val="03060E"/>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09" name="Google Shape;109;p110"/>
          <p:cNvSpPr/>
          <p:nvPr/>
        </p:nvSpPr>
        <p:spPr>
          <a:xfrm>
            <a:off x="0" y="5541402"/>
            <a:ext cx="5194854" cy="182880"/>
          </a:xfrm>
          <a:prstGeom prst="rect">
            <a:avLst/>
          </a:prstGeom>
          <a:gradFill>
            <a:gsLst>
              <a:gs pos="0">
                <a:srgbClr val="008081"/>
              </a:gs>
              <a:gs pos="50000">
                <a:srgbClr val="C7904B"/>
              </a:gs>
              <a:gs pos="97000">
                <a:srgbClr val="C8593D"/>
              </a:gs>
              <a:gs pos="100000">
                <a:srgbClr val="C8593D"/>
              </a:gs>
            </a:gsLst>
            <a:lin ang="216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0" name="Shape 110"/>
        <p:cNvGrpSpPr/>
        <p:nvPr/>
      </p:nvGrpSpPr>
      <p:grpSpPr>
        <a:xfrm>
          <a:off x="0" y="0"/>
          <a:ext cx="0" cy="0"/>
          <a:chOff x="0" y="0"/>
          <a:chExt cx="0" cy="0"/>
        </a:xfrm>
      </p:grpSpPr>
      <p:sp>
        <p:nvSpPr>
          <p:cNvPr id="111" name="Google Shape;111;p111"/>
          <p:cNvSpPr txBox="1"/>
          <p:nvPr>
            <p:ph type="title"/>
          </p:nvPr>
        </p:nvSpPr>
        <p:spPr>
          <a:xfrm>
            <a:off x="381000" y="273685"/>
            <a:ext cx="11430000" cy="52641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11"/>
          <p:cNvSpPr txBox="1"/>
          <p:nvPr>
            <p:ph idx="1" type="body"/>
          </p:nvPr>
        </p:nvSpPr>
        <p:spPr>
          <a:xfrm>
            <a:off x="375213" y="1339488"/>
            <a:ext cx="536583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11"/>
          <p:cNvSpPr txBox="1"/>
          <p:nvPr>
            <p:ph idx="2" type="body"/>
          </p:nvPr>
        </p:nvSpPr>
        <p:spPr>
          <a:xfrm>
            <a:off x="6218499" y="1339488"/>
            <a:ext cx="5610828"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11"/>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11"/>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cxnSp>
        <p:nvCxnSpPr>
          <p:cNvPr id="116" name="Google Shape;116;p111"/>
          <p:cNvCxnSpPr/>
          <p:nvPr/>
        </p:nvCxnSpPr>
        <p:spPr>
          <a:xfrm>
            <a:off x="5972537" y="1331089"/>
            <a:ext cx="0" cy="4363655"/>
          </a:xfrm>
          <a:prstGeom prst="straightConnector1">
            <a:avLst/>
          </a:prstGeom>
          <a:noFill/>
          <a:ln cap="flat" cmpd="sng" w="12700">
            <a:solidFill>
              <a:srgbClr val="AEB1B4"/>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17" name="Shape 117"/>
        <p:cNvGrpSpPr/>
        <p:nvPr/>
      </p:nvGrpSpPr>
      <p:grpSpPr>
        <a:xfrm>
          <a:off x="0" y="0"/>
          <a:ext cx="0" cy="0"/>
          <a:chOff x="0" y="0"/>
          <a:chExt cx="0" cy="0"/>
        </a:xfrm>
      </p:grpSpPr>
      <p:sp>
        <p:nvSpPr>
          <p:cNvPr id="118" name="Google Shape;118;p112"/>
          <p:cNvSpPr txBox="1"/>
          <p:nvPr>
            <p:ph type="title"/>
          </p:nvPr>
        </p:nvSpPr>
        <p:spPr>
          <a:xfrm>
            <a:off x="381000" y="273685"/>
            <a:ext cx="11430000" cy="52641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12"/>
          <p:cNvSpPr txBox="1"/>
          <p:nvPr>
            <p:ph idx="1" type="body"/>
          </p:nvPr>
        </p:nvSpPr>
        <p:spPr>
          <a:xfrm>
            <a:off x="375212" y="1339488"/>
            <a:ext cx="329184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112"/>
          <p:cNvSpPr txBox="1"/>
          <p:nvPr>
            <p:ph idx="2" type="body"/>
          </p:nvPr>
        </p:nvSpPr>
        <p:spPr>
          <a:xfrm>
            <a:off x="4439662" y="1339488"/>
            <a:ext cx="329184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12"/>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12"/>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cxnSp>
        <p:nvCxnSpPr>
          <p:cNvPr id="123" name="Google Shape;123;p112"/>
          <p:cNvCxnSpPr/>
          <p:nvPr/>
        </p:nvCxnSpPr>
        <p:spPr>
          <a:xfrm>
            <a:off x="4043153" y="1331089"/>
            <a:ext cx="0" cy="4363655"/>
          </a:xfrm>
          <a:prstGeom prst="straightConnector1">
            <a:avLst/>
          </a:prstGeom>
          <a:noFill/>
          <a:ln cap="flat" cmpd="sng" w="12700">
            <a:solidFill>
              <a:srgbClr val="AEB1B4"/>
            </a:solidFill>
            <a:prstDash val="solid"/>
            <a:miter lim="800000"/>
            <a:headEnd len="sm" w="sm" type="none"/>
            <a:tailEnd len="sm" w="sm" type="none"/>
          </a:ln>
        </p:spPr>
      </p:cxnSp>
      <p:sp>
        <p:nvSpPr>
          <p:cNvPr id="124" name="Google Shape;124;p112"/>
          <p:cNvSpPr txBox="1"/>
          <p:nvPr>
            <p:ph idx="3" type="body"/>
          </p:nvPr>
        </p:nvSpPr>
        <p:spPr>
          <a:xfrm>
            <a:off x="8504111" y="1335088"/>
            <a:ext cx="3291840" cy="437038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 name="Google Shape;125;p112"/>
          <p:cNvCxnSpPr/>
          <p:nvPr/>
        </p:nvCxnSpPr>
        <p:spPr>
          <a:xfrm>
            <a:off x="8116824" y="1331089"/>
            <a:ext cx="0" cy="4363655"/>
          </a:xfrm>
          <a:prstGeom prst="straightConnector1">
            <a:avLst/>
          </a:prstGeom>
          <a:noFill/>
          <a:ln cap="flat" cmpd="sng" w="12700">
            <a:solidFill>
              <a:srgbClr val="AEB1B4"/>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rgbClr val="03060E"/>
        </a:solidFill>
      </p:bgPr>
    </p:bg>
    <p:spTree>
      <p:nvGrpSpPr>
        <p:cNvPr id="126" name="Shape 126"/>
        <p:cNvGrpSpPr/>
        <p:nvPr/>
      </p:nvGrpSpPr>
      <p:grpSpPr>
        <a:xfrm>
          <a:off x="0" y="0"/>
          <a:ext cx="0" cy="0"/>
          <a:chOff x="0" y="0"/>
          <a:chExt cx="0" cy="0"/>
        </a:xfrm>
      </p:grpSpPr>
      <p:sp>
        <p:nvSpPr>
          <p:cNvPr id="127" name="Google Shape;127;p114"/>
          <p:cNvSpPr txBox="1"/>
          <p:nvPr>
            <p:ph idx="1" type="body"/>
          </p:nvPr>
        </p:nvSpPr>
        <p:spPr>
          <a:xfrm>
            <a:off x="386080" y="1337945"/>
            <a:ext cx="11424920" cy="4351338"/>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1000"/>
              </a:spcBef>
              <a:spcAft>
                <a:spcPts val="0"/>
              </a:spcAft>
              <a:buSzPts val="2000"/>
              <a:buChar char="•"/>
              <a:defRPr>
                <a:solidFill>
                  <a:schemeClr val="lt1"/>
                </a:solidFill>
              </a:defRPr>
            </a:lvl1pPr>
            <a:lvl2pPr indent="-342900" lvl="1" marL="914400" algn="l">
              <a:lnSpc>
                <a:spcPct val="90000"/>
              </a:lnSpc>
              <a:spcBef>
                <a:spcPts val="500"/>
              </a:spcBef>
              <a:spcAft>
                <a:spcPts val="0"/>
              </a:spcAft>
              <a:buSzPts val="1800"/>
              <a:buChar char="•"/>
              <a:defRPr>
                <a:solidFill>
                  <a:schemeClr val="lt1"/>
                </a:solidFill>
              </a:defRPr>
            </a:lvl2pPr>
            <a:lvl3pPr indent="-330200" lvl="2" marL="1371600" algn="l">
              <a:lnSpc>
                <a:spcPct val="90000"/>
              </a:lnSpc>
              <a:spcBef>
                <a:spcPts val="500"/>
              </a:spcBef>
              <a:spcAft>
                <a:spcPts val="0"/>
              </a:spcAft>
              <a:buSzPts val="1600"/>
              <a:buChar char="•"/>
              <a:defRPr>
                <a:solidFill>
                  <a:schemeClr val="lt1"/>
                </a:solidFill>
              </a:defRPr>
            </a:lvl3pPr>
            <a:lvl4pPr indent="-317500" lvl="3" marL="1828800" algn="l">
              <a:lnSpc>
                <a:spcPct val="90000"/>
              </a:lnSpc>
              <a:spcBef>
                <a:spcPts val="500"/>
              </a:spcBef>
              <a:spcAft>
                <a:spcPts val="0"/>
              </a:spcAft>
              <a:buSzPts val="1400"/>
              <a:buChar char="•"/>
              <a:defRPr>
                <a:solidFill>
                  <a:schemeClr val="lt1"/>
                </a:solidFill>
              </a:defRPr>
            </a:lvl4pPr>
            <a:lvl5pPr indent="-304800" lvl="4" marL="2286000" algn="l">
              <a:lnSpc>
                <a:spcPct val="90000"/>
              </a:lnSpc>
              <a:spcBef>
                <a:spcPts val="500"/>
              </a:spcBef>
              <a:spcAft>
                <a:spcPts val="0"/>
              </a:spcAft>
              <a:buSzPts val="12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114"/>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14"/>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114"/>
          <p:cNvSpPr txBox="1"/>
          <p:nvPr>
            <p:ph type="title"/>
          </p:nvPr>
        </p:nvSpPr>
        <p:spPr>
          <a:xfrm>
            <a:off x="381000" y="273685"/>
            <a:ext cx="11430000" cy="52641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4400"/>
              <a:buFont typeface="Trebuchet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14"/>
          <p:cNvSpPr/>
          <p:nvPr/>
        </p:nvSpPr>
        <p:spPr>
          <a:xfrm>
            <a:off x="277318" y="6355830"/>
            <a:ext cx="1034321" cy="404734"/>
          </a:xfrm>
          <a:prstGeom prst="rect">
            <a:avLst/>
          </a:prstGeom>
          <a:solidFill>
            <a:srgbClr val="03060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132" name="Google Shape;132;p114"/>
          <p:cNvPicPr preferRelativeResize="0"/>
          <p:nvPr/>
        </p:nvPicPr>
        <p:blipFill rotWithShape="1">
          <a:blip r:embed="rId2">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bg>
      <p:bgPr>
        <a:gradFill>
          <a:gsLst>
            <a:gs pos="0">
              <a:srgbClr val="008081"/>
            </a:gs>
            <a:gs pos="49000">
              <a:srgbClr val="00806C"/>
            </a:gs>
            <a:gs pos="97000">
              <a:srgbClr val="2280C5"/>
            </a:gs>
            <a:gs pos="100000">
              <a:srgbClr val="2280C5"/>
            </a:gs>
          </a:gsLst>
          <a:lin ang="0" scaled="0"/>
        </a:gradFill>
      </p:bgPr>
    </p:bg>
    <p:spTree>
      <p:nvGrpSpPr>
        <p:cNvPr id="133" name="Shape 133"/>
        <p:cNvGrpSpPr/>
        <p:nvPr/>
      </p:nvGrpSpPr>
      <p:grpSpPr>
        <a:xfrm>
          <a:off x="0" y="0"/>
          <a:ext cx="0" cy="0"/>
          <a:chOff x="0" y="0"/>
          <a:chExt cx="0" cy="0"/>
        </a:xfrm>
      </p:grpSpPr>
      <p:sp>
        <p:nvSpPr>
          <p:cNvPr id="134" name="Google Shape;134;p119"/>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19"/>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6" name="Google Shape;136;p119"/>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19"/>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38" name="Google Shape;138;p119"/>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139" name="Google Shape;139;p119"/>
          <p:cNvPicPr preferRelativeResize="0"/>
          <p:nvPr/>
        </p:nvPicPr>
        <p:blipFill rotWithShape="1">
          <a:blip r:embed="rId3">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2" name="Shape 22"/>
        <p:cNvGrpSpPr/>
        <p:nvPr/>
      </p:nvGrpSpPr>
      <p:grpSpPr>
        <a:xfrm>
          <a:off x="0" y="0"/>
          <a:ext cx="0" cy="0"/>
          <a:chOff x="0" y="0"/>
          <a:chExt cx="0" cy="0"/>
        </a:xfrm>
      </p:grpSpPr>
      <p:sp>
        <p:nvSpPr>
          <p:cNvPr id="23" name="Google Shape;23;p96"/>
          <p:cNvSpPr txBox="1"/>
          <p:nvPr>
            <p:ph type="title"/>
          </p:nvPr>
        </p:nvSpPr>
        <p:spPr>
          <a:xfrm>
            <a:off x="381000" y="1338556"/>
            <a:ext cx="5325319" cy="52641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6"/>
          <p:cNvSpPr txBox="1"/>
          <p:nvPr>
            <p:ph idx="1" type="body"/>
          </p:nvPr>
        </p:nvSpPr>
        <p:spPr>
          <a:xfrm>
            <a:off x="6218499" y="1339488"/>
            <a:ext cx="5610828" cy="4351338"/>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1000"/>
              </a:spcBef>
              <a:spcAft>
                <a:spcPts val="0"/>
              </a:spcAft>
              <a:buSzPts val="2000"/>
              <a:buFont typeface="Trebuchet MS"/>
              <a:buAutoNum type="arabicPeriod"/>
              <a:defRPr/>
            </a:lvl1pPr>
            <a:lvl2pPr indent="-342900" lvl="1" marL="914400" algn="l">
              <a:lnSpc>
                <a:spcPct val="90000"/>
              </a:lnSpc>
              <a:spcBef>
                <a:spcPts val="500"/>
              </a:spcBef>
              <a:spcAft>
                <a:spcPts val="0"/>
              </a:spcAft>
              <a:buSzPts val="1800"/>
              <a:buFont typeface="Trebuchet MS"/>
              <a:buAutoNum type="arabicPeriod"/>
              <a:defRPr/>
            </a:lvl2pPr>
            <a:lvl3pPr indent="-330200" lvl="2" marL="1371600" algn="l">
              <a:lnSpc>
                <a:spcPct val="90000"/>
              </a:lnSpc>
              <a:spcBef>
                <a:spcPts val="500"/>
              </a:spcBef>
              <a:spcAft>
                <a:spcPts val="0"/>
              </a:spcAft>
              <a:buSzPts val="1600"/>
              <a:buFont typeface="Trebuchet MS"/>
              <a:buAutoNum type="arabicPeriod"/>
              <a:defRPr/>
            </a:lvl3pPr>
            <a:lvl4pPr indent="-317500" lvl="3" marL="1828800" algn="l">
              <a:lnSpc>
                <a:spcPct val="90000"/>
              </a:lnSpc>
              <a:spcBef>
                <a:spcPts val="500"/>
              </a:spcBef>
              <a:spcAft>
                <a:spcPts val="0"/>
              </a:spcAft>
              <a:buSzPts val="1400"/>
              <a:buFont typeface="Trebuchet MS"/>
              <a:buAutoNum type="arabicPeriod"/>
              <a:defRPr/>
            </a:lvl4pPr>
            <a:lvl5pPr indent="-304800" lvl="4" marL="2286000" algn="l">
              <a:lnSpc>
                <a:spcPct val="90000"/>
              </a:lnSpc>
              <a:spcBef>
                <a:spcPts val="500"/>
              </a:spcBef>
              <a:spcAft>
                <a:spcPts val="0"/>
              </a:spcAft>
              <a:buSzPts val="1200"/>
              <a:buFont typeface="Trebuchet MS"/>
              <a:buAutoNum type="arabicPeriod"/>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96"/>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6"/>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cxnSp>
        <p:nvCxnSpPr>
          <p:cNvPr id="27" name="Google Shape;27;p96"/>
          <p:cNvCxnSpPr/>
          <p:nvPr/>
        </p:nvCxnSpPr>
        <p:spPr>
          <a:xfrm>
            <a:off x="5972537" y="1331089"/>
            <a:ext cx="0" cy="4363655"/>
          </a:xfrm>
          <a:prstGeom prst="straightConnector1">
            <a:avLst/>
          </a:prstGeom>
          <a:noFill/>
          <a:ln cap="flat" cmpd="sng" w="12700">
            <a:solidFill>
              <a:srgbClr val="AEB1B4"/>
            </a:solidFill>
            <a:prstDash val="solid"/>
            <a:miter lim="800000"/>
            <a:headEnd len="sm" w="sm" type="none"/>
            <a:tailEnd len="sm" w="sm" type="none"/>
          </a:ln>
        </p:spPr>
      </p:cxnSp>
      <p:pic>
        <p:nvPicPr>
          <p:cNvPr id="28" name="Google Shape;28;p96"/>
          <p:cNvPicPr preferRelativeResize="0"/>
          <p:nvPr/>
        </p:nvPicPr>
        <p:blipFill rotWithShape="1">
          <a:blip r:embed="rId2">
            <a:alphaModFix/>
          </a:blip>
          <a:srcRect b="52911" l="21786" r="0" t="0"/>
          <a:stretch/>
        </p:blipFill>
        <p:spPr>
          <a:xfrm>
            <a:off x="0" y="3032567"/>
            <a:ext cx="5476099" cy="32293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solidFill>
          <a:srgbClr val="03060E"/>
        </a:solidFill>
      </p:bgPr>
    </p:bg>
    <p:spTree>
      <p:nvGrpSpPr>
        <p:cNvPr id="140" name="Shape 140"/>
        <p:cNvGrpSpPr/>
        <p:nvPr/>
      </p:nvGrpSpPr>
      <p:grpSpPr>
        <a:xfrm>
          <a:off x="0" y="0"/>
          <a:ext cx="0" cy="0"/>
          <a:chOff x="0" y="0"/>
          <a:chExt cx="0" cy="0"/>
        </a:xfrm>
      </p:grpSpPr>
      <p:sp>
        <p:nvSpPr>
          <p:cNvPr id="141" name="Google Shape;141;p120"/>
          <p:cNvSpPr/>
          <p:nvPr/>
        </p:nvSpPr>
        <p:spPr>
          <a:xfrm>
            <a:off x="277318" y="6355830"/>
            <a:ext cx="1034321" cy="404734"/>
          </a:xfrm>
          <a:prstGeom prst="rect">
            <a:avLst/>
          </a:prstGeom>
          <a:solidFill>
            <a:srgbClr val="03060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42" name="Google Shape;142;p120"/>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20"/>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4" name="Google Shape;144;p120"/>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20"/>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p120"/>
          <p:cNvSpPr/>
          <p:nvPr/>
        </p:nvSpPr>
        <p:spPr>
          <a:xfrm>
            <a:off x="8877782" y="5312780"/>
            <a:ext cx="370390" cy="370390"/>
          </a:xfrm>
          <a:prstGeom prst="ellipse">
            <a:avLst/>
          </a:prstGeom>
          <a:solidFill>
            <a:srgbClr val="BE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147" name="Google Shape;147;p120"/>
          <p:cNvPicPr preferRelativeResize="0"/>
          <p:nvPr/>
        </p:nvPicPr>
        <p:blipFill rotWithShape="1">
          <a:blip r:embed="rId2">
            <a:alphaModFix/>
          </a:blip>
          <a:srcRect b="0" l="0" r="0" t="0"/>
          <a:stretch/>
        </p:blipFill>
        <p:spPr>
          <a:xfrm>
            <a:off x="3275636" y="-173620"/>
            <a:ext cx="12192000" cy="6858000"/>
          </a:xfrm>
          <a:prstGeom prst="rect">
            <a:avLst/>
          </a:prstGeom>
          <a:noFill/>
          <a:ln>
            <a:noFill/>
          </a:ln>
        </p:spPr>
      </p:pic>
      <p:pic>
        <p:nvPicPr>
          <p:cNvPr id="148" name="Google Shape;148;p120"/>
          <p:cNvPicPr preferRelativeResize="0"/>
          <p:nvPr/>
        </p:nvPicPr>
        <p:blipFill rotWithShape="1">
          <a:blip r:embed="rId3">
            <a:alphaModFix/>
          </a:blip>
          <a:srcRect b="0" l="0" r="0" t="0"/>
          <a:stretch/>
        </p:blipFill>
        <p:spPr>
          <a:xfrm>
            <a:off x="372501" y="6438900"/>
            <a:ext cx="1387429" cy="18464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bg>
      <p:bgPr>
        <a:solidFill>
          <a:srgbClr val="03060E"/>
        </a:solidFill>
      </p:bgPr>
    </p:bg>
    <p:spTree>
      <p:nvGrpSpPr>
        <p:cNvPr id="149" name="Shape 149"/>
        <p:cNvGrpSpPr/>
        <p:nvPr/>
      </p:nvGrpSpPr>
      <p:grpSpPr>
        <a:xfrm>
          <a:off x="0" y="0"/>
          <a:ext cx="0" cy="0"/>
          <a:chOff x="0" y="0"/>
          <a:chExt cx="0" cy="0"/>
        </a:xfrm>
      </p:grpSpPr>
      <p:sp>
        <p:nvSpPr>
          <p:cNvPr id="150" name="Google Shape;150;p121"/>
          <p:cNvSpPr/>
          <p:nvPr/>
        </p:nvSpPr>
        <p:spPr>
          <a:xfrm>
            <a:off x="277318" y="6355830"/>
            <a:ext cx="1034321" cy="404734"/>
          </a:xfrm>
          <a:prstGeom prst="rect">
            <a:avLst/>
          </a:prstGeom>
          <a:solidFill>
            <a:srgbClr val="03060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51" name="Google Shape;151;p121"/>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21"/>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3" name="Google Shape;153;p121"/>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21"/>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55" name="Google Shape;155;p121"/>
          <p:cNvPicPr preferRelativeResize="0"/>
          <p:nvPr/>
        </p:nvPicPr>
        <p:blipFill rotWithShape="1">
          <a:blip r:embed="rId2">
            <a:alphaModFix/>
          </a:blip>
          <a:srcRect b="0" l="0" r="0" t="0"/>
          <a:stretch/>
        </p:blipFill>
        <p:spPr>
          <a:xfrm>
            <a:off x="387511" y="6440440"/>
            <a:ext cx="1387429" cy="18464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56" name="Shape 156"/>
        <p:cNvGrpSpPr/>
        <p:nvPr/>
      </p:nvGrpSpPr>
      <p:grpSpPr>
        <a:xfrm>
          <a:off x="0" y="0"/>
          <a:ext cx="0" cy="0"/>
          <a:chOff x="0" y="0"/>
          <a:chExt cx="0" cy="0"/>
        </a:xfrm>
      </p:grpSpPr>
      <p:sp>
        <p:nvSpPr>
          <p:cNvPr id="157" name="Google Shape;157;p106"/>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58" name="Google Shape;158;p106"/>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06"/>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0" name="Google Shape;160;p106"/>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1" name="Google Shape;161;p106"/>
          <p:cNvPicPr preferRelativeResize="0"/>
          <p:nvPr/>
        </p:nvPicPr>
        <p:blipFill rotWithShape="1">
          <a:blip r:embed="rId2">
            <a:alphaModFix/>
          </a:blip>
          <a:srcRect b="0" l="0" r="0" t="0"/>
          <a:stretch/>
        </p:blipFill>
        <p:spPr>
          <a:xfrm>
            <a:off x="489454" y="443620"/>
            <a:ext cx="5092196" cy="442800"/>
          </a:xfrm>
          <a:prstGeom prst="rect">
            <a:avLst/>
          </a:prstGeom>
          <a:noFill/>
          <a:ln>
            <a:noFill/>
          </a:ln>
        </p:spPr>
      </p:pic>
      <p:pic>
        <p:nvPicPr>
          <p:cNvPr descr="A picture containing close, enamel, porcelain&#10;&#10;Description automatically generated" id="162" name="Google Shape;162;p106"/>
          <p:cNvPicPr preferRelativeResize="0"/>
          <p:nvPr/>
        </p:nvPicPr>
        <p:blipFill rotWithShape="1">
          <a:blip r:embed="rId3">
            <a:alphaModFix/>
          </a:blip>
          <a:srcRect b="13755" l="0" r="36878" t="14815"/>
          <a:stretch/>
        </p:blipFill>
        <p:spPr>
          <a:xfrm>
            <a:off x="6131560" y="0"/>
            <a:ext cx="606044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63" name="Shape 163"/>
        <p:cNvGrpSpPr/>
        <p:nvPr/>
      </p:nvGrpSpPr>
      <p:grpSpPr>
        <a:xfrm>
          <a:off x="0" y="0"/>
          <a:ext cx="0" cy="0"/>
          <a:chOff x="0" y="0"/>
          <a:chExt cx="0" cy="0"/>
        </a:xfrm>
      </p:grpSpPr>
      <p:sp>
        <p:nvSpPr>
          <p:cNvPr id="164" name="Google Shape;164;p107"/>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65" name="Google Shape;165;p107"/>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107"/>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7" name="Google Shape;167;p107"/>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lanet in space&#10;&#10;Description automatically generated with low confidence" id="168" name="Google Shape;168;p107"/>
          <p:cNvPicPr preferRelativeResize="0"/>
          <p:nvPr/>
        </p:nvPicPr>
        <p:blipFill rotWithShape="1">
          <a:blip r:embed="rId2">
            <a:alphaModFix/>
          </a:blip>
          <a:srcRect b="13862" l="-1" r="36773" t="14709"/>
          <a:stretch/>
        </p:blipFill>
        <p:spPr>
          <a:xfrm>
            <a:off x="6121400" y="0"/>
            <a:ext cx="6070600" cy="6858000"/>
          </a:xfrm>
          <a:prstGeom prst="rect">
            <a:avLst/>
          </a:prstGeom>
          <a:noFill/>
          <a:ln>
            <a:noFill/>
          </a:ln>
        </p:spPr>
      </p:pic>
      <p:pic>
        <p:nvPicPr>
          <p:cNvPr id="169" name="Google Shape;169;p107"/>
          <p:cNvPicPr preferRelativeResize="0"/>
          <p:nvPr/>
        </p:nvPicPr>
        <p:blipFill rotWithShape="1">
          <a:blip r:embed="rId3">
            <a:alphaModFix/>
          </a:blip>
          <a:srcRect b="0" l="0" r="0" t="0"/>
          <a:stretch/>
        </p:blipFill>
        <p:spPr>
          <a:xfrm>
            <a:off x="490253" y="445705"/>
            <a:ext cx="2994496" cy="43948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70" name="Shape 170"/>
        <p:cNvGrpSpPr/>
        <p:nvPr/>
      </p:nvGrpSpPr>
      <p:grpSpPr>
        <a:xfrm>
          <a:off x="0" y="0"/>
          <a:ext cx="0" cy="0"/>
          <a:chOff x="0" y="0"/>
          <a:chExt cx="0" cy="0"/>
        </a:xfrm>
      </p:grpSpPr>
      <p:sp>
        <p:nvSpPr>
          <p:cNvPr id="171" name="Google Shape;171;p108"/>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72" name="Google Shape;172;p108"/>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108"/>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4" name="Google Shape;174;p108"/>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5" name="Google Shape;175;p108"/>
          <p:cNvPicPr preferRelativeResize="0"/>
          <p:nvPr/>
        </p:nvPicPr>
        <p:blipFill rotWithShape="1">
          <a:blip r:embed="rId2">
            <a:alphaModFix/>
          </a:blip>
          <a:srcRect b="0" l="0" r="0" t="0"/>
          <a:stretch/>
        </p:blipFill>
        <p:spPr>
          <a:xfrm>
            <a:off x="495179" y="448563"/>
            <a:ext cx="4463278" cy="436625"/>
          </a:xfrm>
          <a:prstGeom prst="rect">
            <a:avLst/>
          </a:prstGeom>
          <a:noFill/>
          <a:ln>
            <a:noFill/>
          </a:ln>
        </p:spPr>
      </p:pic>
      <p:pic>
        <p:nvPicPr>
          <p:cNvPr id="176" name="Google Shape;176;p108"/>
          <p:cNvPicPr preferRelativeResize="0"/>
          <p:nvPr/>
        </p:nvPicPr>
        <p:blipFill rotWithShape="1">
          <a:blip r:embed="rId3">
            <a:alphaModFix/>
          </a:blip>
          <a:srcRect b="13610" l="0" r="36565" t="14623"/>
          <a:stretch/>
        </p:blipFill>
        <p:spPr>
          <a:xfrm>
            <a:off x="6130189" y="0"/>
            <a:ext cx="6061811"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77" name="Shape 177"/>
        <p:cNvGrpSpPr/>
        <p:nvPr/>
      </p:nvGrpSpPr>
      <p:grpSpPr>
        <a:xfrm>
          <a:off x="0" y="0"/>
          <a:ext cx="0" cy="0"/>
          <a:chOff x="0" y="0"/>
          <a:chExt cx="0" cy="0"/>
        </a:xfrm>
      </p:grpSpPr>
      <p:sp>
        <p:nvSpPr>
          <p:cNvPr id="178" name="Google Shape;178;p113"/>
          <p:cNvSpPr txBox="1"/>
          <p:nvPr>
            <p:ph type="title"/>
          </p:nvPr>
        </p:nvSpPr>
        <p:spPr>
          <a:xfrm>
            <a:off x="1499616" y="457200"/>
            <a:ext cx="4828032" cy="3685032"/>
          </a:xfrm>
          <a:prstGeom prst="rect">
            <a:avLst/>
          </a:prstGeom>
          <a:noFill/>
          <a:ln>
            <a:noFill/>
          </a:ln>
        </p:spPr>
        <p:txBody>
          <a:bodyPr anchorCtr="0" anchor="b" bIns="45700" lIns="91425" spcFirstLastPara="1" rIns="91425" wrap="square" tIns="45700">
            <a:noAutofit/>
          </a:bodyPr>
          <a:lstStyle>
            <a:lvl1pPr lvl="0" algn="l">
              <a:lnSpc>
                <a:spcPct val="120000"/>
              </a:lnSpc>
              <a:spcBef>
                <a:spcPts val="0"/>
              </a:spcBef>
              <a:spcAft>
                <a:spcPts val="0"/>
              </a:spcAft>
              <a:buClr>
                <a:srgbClr val="03060E"/>
              </a:buClr>
              <a:buSzPts val="2000"/>
              <a:buFont typeface="Trebuchet MS"/>
              <a:buNone/>
              <a:defRPr b="0"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113"/>
          <p:cNvSpPr txBox="1"/>
          <p:nvPr>
            <p:ph idx="1" type="body"/>
          </p:nvPr>
        </p:nvSpPr>
        <p:spPr>
          <a:xfrm>
            <a:off x="1499616" y="4352544"/>
            <a:ext cx="4828032" cy="15164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0" name="Google Shape;180;p113"/>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13"/>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82" name="Google Shape;182;p113"/>
          <p:cNvSpPr/>
          <p:nvPr/>
        </p:nvSpPr>
        <p:spPr>
          <a:xfrm>
            <a:off x="8220456" y="1106424"/>
            <a:ext cx="3429000" cy="3429000"/>
          </a:xfrm>
          <a:prstGeom prst="ellipse">
            <a:avLst/>
          </a:prstGeom>
          <a:gradFill>
            <a:gsLst>
              <a:gs pos="0">
                <a:schemeClr val="dk1"/>
              </a:gs>
              <a:gs pos="41000">
                <a:schemeClr val="dk1"/>
              </a:gs>
              <a:gs pos="97000">
                <a:schemeClr val="dk2"/>
              </a:gs>
              <a:gs pos="100000">
                <a:schemeClr val="dk2"/>
              </a:gs>
            </a:gsLst>
            <a:lin ang="216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83" name="Google Shape;183;p113"/>
          <p:cNvSpPr/>
          <p:nvPr>
            <p:ph idx="2" type="pic"/>
          </p:nvPr>
        </p:nvSpPr>
        <p:spPr>
          <a:xfrm>
            <a:off x="6556375" y="438150"/>
            <a:ext cx="4224338" cy="556031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BE0000"/>
              </a:buClr>
              <a:buSzPts val="2000"/>
              <a:buFont typeface="Arial"/>
              <a:buChar char="•"/>
              <a:defRPr b="0" i="0" sz="2000" u="none" cap="none" strike="noStrike">
                <a:solidFill>
                  <a:srgbClr val="03060E"/>
                </a:solidFill>
                <a:latin typeface="Trebuchet MS"/>
                <a:ea typeface="Trebuchet MS"/>
                <a:cs typeface="Trebuchet MS"/>
                <a:sym typeface="Trebuchet MS"/>
              </a:defRPr>
            </a:lvl1pPr>
            <a:lvl2pPr lvl="1" marR="0" rtl="0" algn="l">
              <a:lnSpc>
                <a:spcPct val="90000"/>
              </a:lnSpc>
              <a:spcBef>
                <a:spcPts val="500"/>
              </a:spcBef>
              <a:spcAft>
                <a:spcPts val="0"/>
              </a:spcAft>
              <a:buClr>
                <a:srgbClr val="BE0000"/>
              </a:buClr>
              <a:buSzPts val="1800"/>
              <a:buFont typeface="Arial"/>
              <a:buChar char="•"/>
              <a:defRPr b="0" i="0" sz="1800" u="none" cap="none" strike="noStrike">
                <a:solidFill>
                  <a:srgbClr val="03060E"/>
                </a:solidFill>
                <a:latin typeface="Trebuchet MS"/>
                <a:ea typeface="Trebuchet MS"/>
                <a:cs typeface="Trebuchet MS"/>
                <a:sym typeface="Trebuchet MS"/>
              </a:defRPr>
            </a:lvl2pPr>
            <a:lvl3pPr lvl="2" marR="0" rtl="0" algn="l">
              <a:lnSpc>
                <a:spcPct val="90000"/>
              </a:lnSpc>
              <a:spcBef>
                <a:spcPts val="500"/>
              </a:spcBef>
              <a:spcAft>
                <a:spcPts val="0"/>
              </a:spcAft>
              <a:buClr>
                <a:srgbClr val="BE0000"/>
              </a:buClr>
              <a:buSzPts val="1600"/>
              <a:buFont typeface="Arial"/>
              <a:buChar char="•"/>
              <a:defRPr b="0" i="0" sz="1600" u="none" cap="none" strike="noStrike">
                <a:solidFill>
                  <a:srgbClr val="03060E"/>
                </a:solidFill>
                <a:latin typeface="Trebuchet MS"/>
                <a:ea typeface="Trebuchet MS"/>
                <a:cs typeface="Trebuchet MS"/>
                <a:sym typeface="Trebuchet MS"/>
              </a:defRPr>
            </a:lvl3pPr>
            <a:lvl4pPr lvl="3" marR="0" rtl="0" algn="l">
              <a:lnSpc>
                <a:spcPct val="90000"/>
              </a:lnSpc>
              <a:spcBef>
                <a:spcPts val="500"/>
              </a:spcBef>
              <a:spcAft>
                <a:spcPts val="0"/>
              </a:spcAft>
              <a:buClr>
                <a:srgbClr val="BE0000"/>
              </a:buClr>
              <a:buSzPts val="1400"/>
              <a:buFont typeface="Arial"/>
              <a:buChar char="•"/>
              <a:defRPr b="0" i="0" sz="1400" u="none" cap="none" strike="noStrike">
                <a:solidFill>
                  <a:srgbClr val="03060E"/>
                </a:solidFill>
                <a:latin typeface="Trebuchet MS"/>
                <a:ea typeface="Trebuchet MS"/>
                <a:cs typeface="Trebuchet MS"/>
                <a:sym typeface="Trebuchet MS"/>
              </a:defRPr>
            </a:lvl4pPr>
            <a:lvl5pPr lvl="4" marR="0" rtl="0" algn="l">
              <a:lnSpc>
                <a:spcPct val="90000"/>
              </a:lnSpc>
              <a:spcBef>
                <a:spcPts val="500"/>
              </a:spcBef>
              <a:spcAft>
                <a:spcPts val="0"/>
              </a:spcAft>
              <a:buClr>
                <a:srgbClr val="BE0000"/>
              </a:buClr>
              <a:buSzPts val="1200"/>
              <a:buFont typeface="Arial"/>
              <a:buChar char="•"/>
              <a:defRPr b="0" i="0" sz="1200" u="none" cap="none" strike="noStrike">
                <a:solidFill>
                  <a:srgbClr val="03060E"/>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84" name="Google Shape;184;p113"/>
          <p:cNvSpPr/>
          <p:nvPr/>
        </p:nvSpPr>
        <p:spPr>
          <a:xfrm>
            <a:off x="396240" y="5998464"/>
            <a:ext cx="11414760" cy="182880"/>
          </a:xfrm>
          <a:prstGeom prst="rect">
            <a:avLst/>
          </a:prstGeom>
          <a:gradFill>
            <a:gsLst>
              <a:gs pos="0">
                <a:srgbClr val="008081"/>
              </a:gs>
              <a:gs pos="50000">
                <a:srgbClr val="C7904B"/>
              </a:gs>
              <a:gs pos="97000">
                <a:srgbClr val="C8593D"/>
              </a:gs>
              <a:gs pos="100000">
                <a:srgbClr val="C8593D"/>
              </a:gs>
            </a:gsLst>
            <a:lin ang="216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bg>
      <p:bgPr>
        <a:gradFill>
          <a:gsLst>
            <a:gs pos="0">
              <a:srgbClr val="0F437A"/>
            </a:gs>
            <a:gs pos="50000">
              <a:srgbClr val="008081"/>
            </a:gs>
            <a:gs pos="99000">
              <a:srgbClr val="00806C"/>
            </a:gs>
            <a:gs pos="100000">
              <a:srgbClr val="00806C"/>
            </a:gs>
          </a:gsLst>
          <a:lin ang="0" scaled="0"/>
        </a:gradFill>
      </p:bgPr>
    </p:bg>
    <p:spTree>
      <p:nvGrpSpPr>
        <p:cNvPr id="185" name="Shape 185"/>
        <p:cNvGrpSpPr/>
        <p:nvPr/>
      </p:nvGrpSpPr>
      <p:grpSpPr>
        <a:xfrm>
          <a:off x="0" y="0"/>
          <a:ext cx="0" cy="0"/>
          <a:chOff x="0" y="0"/>
          <a:chExt cx="0" cy="0"/>
        </a:xfrm>
      </p:grpSpPr>
      <p:sp>
        <p:nvSpPr>
          <p:cNvPr id="186" name="Google Shape;186;p115"/>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15"/>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8" name="Google Shape;188;p115"/>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115"/>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90" name="Google Shape;190;p115"/>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191" name="Google Shape;191;p115"/>
          <p:cNvPicPr preferRelativeResize="0"/>
          <p:nvPr/>
        </p:nvPicPr>
        <p:blipFill rotWithShape="1">
          <a:blip r:embed="rId3">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bg>
      <p:bgPr>
        <a:gradFill>
          <a:gsLst>
            <a:gs pos="0">
              <a:srgbClr val="80136E"/>
            </a:gs>
            <a:gs pos="50000">
              <a:srgbClr val="3C2680"/>
            </a:gs>
            <a:gs pos="98000">
              <a:srgbClr val="0F437A"/>
            </a:gs>
            <a:gs pos="100000">
              <a:srgbClr val="0F437A"/>
            </a:gs>
          </a:gsLst>
          <a:lin ang="0" scaled="0"/>
        </a:gradFill>
      </p:bgPr>
    </p:bg>
    <p:spTree>
      <p:nvGrpSpPr>
        <p:cNvPr id="192" name="Shape 192"/>
        <p:cNvGrpSpPr/>
        <p:nvPr/>
      </p:nvGrpSpPr>
      <p:grpSpPr>
        <a:xfrm>
          <a:off x="0" y="0"/>
          <a:ext cx="0" cy="0"/>
          <a:chOff x="0" y="0"/>
          <a:chExt cx="0" cy="0"/>
        </a:xfrm>
      </p:grpSpPr>
      <p:sp>
        <p:nvSpPr>
          <p:cNvPr id="193" name="Google Shape;193;p116"/>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116"/>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95" name="Google Shape;195;p116"/>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116"/>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97" name="Google Shape;197;p116"/>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198" name="Google Shape;198;p116"/>
          <p:cNvPicPr preferRelativeResize="0"/>
          <p:nvPr/>
        </p:nvPicPr>
        <p:blipFill rotWithShape="1">
          <a:blip r:embed="rId3">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bg>
      <p:bgPr>
        <a:gradFill>
          <a:gsLst>
            <a:gs pos="0">
              <a:srgbClr val="03060E"/>
            </a:gs>
            <a:gs pos="16000">
              <a:srgbClr val="03060E"/>
            </a:gs>
            <a:gs pos="52999">
              <a:srgbClr val="6A7680"/>
            </a:gs>
            <a:gs pos="97000">
              <a:srgbClr val="2280C5"/>
            </a:gs>
            <a:gs pos="100000">
              <a:srgbClr val="2280C5"/>
            </a:gs>
          </a:gsLst>
          <a:lin ang="0" scaled="0"/>
        </a:gradFill>
      </p:bgPr>
    </p:bg>
    <p:spTree>
      <p:nvGrpSpPr>
        <p:cNvPr id="199" name="Shape 199"/>
        <p:cNvGrpSpPr/>
        <p:nvPr/>
      </p:nvGrpSpPr>
      <p:grpSpPr>
        <a:xfrm>
          <a:off x="0" y="0"/>
          <a:ext cx="0" cy="0"/>
          <a:chOff x="0" y="0"/>
          <a:chExt cx="0" cy="0"/>
        </a:xfrm>
      </p:grpSpPr>
      <p:sp>
        <p:nvSpPr>
          <p:cNvPr id="200" name="Google Shape;200;p117"/>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17"/>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2" name="Google Shape;202;p117"/>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17"/>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204" name="Google Shape;204;p117"/>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205" name="Google Shape;205;p117"/>
          <p:cNvPicPr preferRelativeResize="0"/>
          <p:nvPr/>
        </p:nvPicPr>
        <p:blipFill rotWithShape="1">
          <a:blip r:embed="rId3">
            <a:alphaModFix/>
          </a:blip>
          <a:srcRect b="0" l="0" r="0" t="0"/>
          <a:stretch/>
        </p:blipFill>
        <p:spPr>
          <a:xfrm>
            <a:off x="387511" y="6451942"/>
            <a:ext cx="1387429" cy="18464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ection Header">
  <p:cSld name="7_Section Header">
    <p:bg>
      <p:bgPr>
        <a:gradFill>
          <a:gsLst>
            <a:gs pos="0">
              <a:srgbClr val="00806C"/>
            </a:gs>
            <a:gs pos="49000">
              <a:srgbClr val="03060E"/>
            </a:gs>
            <a:gs pos="97000">
              <a:srgbClr val="BB0000"/>
            </a:gs>
            <a:gs pos="100000">
              <a:srgbClr val="BB0000"/>
            </a:gs>
          </a:gsLst>
          <a:lin ang="0" scaled="0"/>
        </a:gradFill>
      </p:bgPr>
    </p:bg>
    <p:spTree>
      <p:nvGrpSpPr>
        <p:cNvPr id="206" name="Shape 206"/>
        <p:cNvGrpSpPr/>
        <p:nvPr/>
      </p:nvGrpSpPr>
      <p:grpSpPr>
        <a:xfrm>
          <a:off x="0" y="0"/>
          <a:ext cx="0" cy="0"/>
          <a:chOff x="0" y="0"/>
          <a:chExt cx="0" cy="0"/>
        </a:xfrm>
      </p:grpSpPr>
      <p:sp>
        <p:nvSpPr>
          <p:cNvPr id="207" name="Google Shape;207;p118"/>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118"/>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9" name="Google Shape;209;p118"/>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18"/>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211" name="Google Shape;211;p118"/>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212" name="Google Shape;212;p118"/>
          <p:cNvPicPr preferRelativeResize="0"/>
          <p:nvPr/>
        </p:nvPicPr>
        <p:blipFill rotWithShape="1">
          <a:blip r:embed="rId3">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type="secHead">
  <p:cSld name="SECTION_HEADER">
    <p:bg>
      <p:bgPr>
        <a:gradFill>
          <a:gsLst>
            <a:gs pos="0">
              <a:srgbClr val="008081"/>
            </a:gs>
            <a:gs pos="50000">
              <a:srgbClr val="C7904B"/>
            </a:gs>
            <a:gs pos="97000">
              <a:srgbClr val="C8593D"/>
            </a:gs>
            <a:gs pos="100000">
              <a:srgbClr val="C8593D"/>
            </a:gs>
          </a:gsLst>
          <a:lin ang="0" scaled="0"/>
        </a:gradFill>
      </p:bgPr>
    </p:bg>
    <p:spTree>
      <p:nvGrpSpPr>
        <p:cNvPr id="29" name="Shape 29"/>
        <p:cNvGrpSpPr/>
        <p:nvPr/>
      </p:nvGrpSpPr>
      <p:grpSpPr>
        <a:xfrm>
          <a:off x="0" y="0"/>
          <a:ext cx="0" cy="0"/>
          <a:chOff x="0" y="0"/>
          <a:chExt cx="0" cy="0"/>
        </a:xfrm>
      </p:grpSpPr>
      <p:sp>
        <p:nvSpPr>
          <p:cNvPr id="30" name="Google Shape;30;p97"/>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7"/>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97"/>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97"/>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34" name="Google Shape;34;p97"/>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35" name="Google Shape;35;p97"/>
          <p:cNvPicPr preferRelativeResize="0"/>
          <p:nvPr/>
        </p:nvPicPr>
        <p:blipFill rotWithShape="1">
          <a:blip r:embed="rId3">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3" name="Shape 213"/>
        <p:cNvGrpSpPr/>
        <p:nvPr/>
      </p:nvGrpSpPr>
      <p:grpSpPr>
        <a:xfrm>
          <a:off x="0" y="0"/>
          <a:ext cx="0" cy="0"/>
          <a:chOff x="0" y="0"/>
          <a:chExt cx="0" cy="0"/>
        </a:xfrm>
      </p:grpSpPr>
      <p:sp>
        <p:nvSpPr>
          <p:cNvPr id="214" name="Google Shape;214;p122"/>
          <p:cNvSpPr/>
          <p:nvPr/>
        </p:nvSpPr>
        <p:spPr>
          <a:xfrm>
            <a:off x="0" y="0"/>
            <a:ext cx="12192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215" name="Google Shape;215;p122"/>
          <p:cNvSpPr txBox="1"/>
          <p:nvPr>
            <p:ph type="ctrTitle"/>
          </p:nvPr>
        </p:nvSpPr>
        <p:spPr>
          <a:xfrm>
            <a:off x="381000" y="1796486"/>
            <a:ext cx="5267960" cy="2176463"/>
          </a:xfrm>
          <a:prstGeom prst="rect">
            <a:avLst/>
          </a:prstGeom>
          <a:noFill/>
          <a:ln>
            <a:noFill/>
          </a:ln>
        </p:spPr>
        <p:txBody>
          <a:bodyPr anchorCtr="0" anchor="b" bIns="45700" lIns="91425" spcFirstLastPara="1" rIns="91425" wrap="square" tIns="45700">
            <a:noAutofit/>
          </a:bodyPr>
          <a:lstStyle>
            <a:lvl1pPr lvl="0" algn="l">
              <a:lnSpc>
                <a:spcPct val="108333"/>
              </a:lnSpc>
              <a:spcBef>
                <a:spcPts val="0"/>
              </a:spcBef>
              <a:spcAft>
                <a:spcPts val="0"/>
              </a:spcAft>
              <a:buClr>
                <a:srgbClr val="03060E"/>
              </a:buClr>
              <a:buSzPts val="6000"/>
              <a:buFont typeface="Trebuchet MS"/>
              <a:buNone/>
              <a:defRPr b="1" i="0" sz="60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22"/>
          <p:cNvSpPr txBox="1"/>
          <p:nvPr>
            <p:ph idx="1" type="subTitle"/>
          </p:nvPr>
        </p:nvSpPr>
        <p:spPr>
          <a:xfrm>
            <a:off x="381000" y="4076986"/>
            <a:ext cx="5288280" cy="482282"/>
          </a:xfrm>
          <a:prstGeom prst="rect">
            <a:avLst/>
          </a:prstGeom>
          <a:noFill/>
          <a:ln>
            <a:noFill/>
          </a:ln>
        </p:spPr>
        <p:txBody>
          <a:bodyPr anchorCtr="0" anchor="t" bIns="45700" lIns="91425" spcFirstLastPara="1" rIns="91425" wrap="square" tIns="45700">
            <a:noAutofit/>
          </a:bodyPr>
          <a:lstStyle>
            <a:lvl1pPr lvl="0" algn="l">
              <a:lnSpc>
                <a:spcPct val="125000"/>
              </a:lnSpc>
              <a:spcBef>
                <a:spcPts val="1000"/>
              </a:spcBef>
              <a:spcAft>
                <a:spcPts val="0"/>
              </a:spcAft>
              <a:buSzPts val="2400"/>
              <a:buNone/>
              <a:defRPr b="1" i="0" sz="2400">
                <a:latin typeface="Trebuchet MS"/>
                <a:ea typeface="Trebuchet MS"/>
                <a:cs typeface="Trebuchet MS"/>
                <a:sym typeface="Trebuchet M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17" name="Google Shape;217;p122"/>
          <p:cNvPicPr preferRelativeResize="0"/>
          <p:nvPr/>
        </p:nvPicPr>
        <p:blipFill rotWithShape="1">
          <a:blip r:embed="rId2">
            <a:alphaModFix/>
          </a:blip>
          <a:srcRect b="0" l="0" r="0" t="0"/>
          <a:stretch/>
        </p:blipFill>
        <p:spPr>
          <a:xfrm>
            <a:off x="381000" y="463905"/>
            <a:ext cx="2526141" cy="336195"/>
          </a:xfrm>
          <a:prstGeom prst="rect">
            <a:avLst/>
          </a:prstGeom>
          <a:noFill/>
          <a:ln>
            <a:noFill/>
          </a:ln>
        </p:spPr>
      </p:pic>
      <p:pic>
        <p:nvPicPr>
          <p:cNvPr descr="A picture containing indoor, white&#10;&#10;Description automatically generated" id="218" name="Google Shape;218;p122"/>
          <p:cNvPicPr preferRelativeResize="0"/>
          <p:nvPr/>
        </p:nvPicPr>
        <p:blipFill rotWithShape="1">
          <a:blip r:embed="rId3">
            <a:alphaModFix/>
          </a:blip>
          <a:srcRect b="13578" l="2252" r="35927" t="13934"/>
          <a:stretch/>
        </p:blipFill>
        <p:spPr>
          <a:xfrm>
            <a:off x="6342927" y="0"/>
            <a:ext cx="5849073" cy="6858000"/>
          </a:xfrm>
          <a:prstGeom prst="rect">
            <a:avLst/>
          </a:prstGeom>
          <a:noFill/>
          <a:ln>
            <a:noFill/>
          </a:ln>
        </p:spPr>
      </p:pic>
      <p:sp>
        <p:nvSpPr>
          <p:cNvPr id="219" name="Google Shape;219;p122"/>
          <p:cNvSpPr txBox="1"/>
          <p:nvPr>
            <p:ph idx="2" type="body"/>
          </p:nvPr>
        </p:nvSpPr>
        <p:spPr>
          <a:xfrm>
            <a:off x="381965" y="5637213"/>
            <a:ext cx="5324353"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600"/>
              <a:buNone/>
              <a:defRPr sz="1600"/>
            </a:lvl2pPr>
            <a:lvl3pPr indent="-228600" lvl="2" marL="1371600" algn="l">
              <a:lnSpc>
                <a:spcPct val="90000"/>
              </a:lnSpc>
              <a:spcBef>
                <a:spcPts val="500"/>
              </a:spcBef>
              <a:spcAft>
                <a:spcPts val="0"/>
              </a:spcAft>
              <a:buSzPts val="1600"/>
              <a:buNone/>
              <a:defRPr sz="1600"/>
            </a:lvl3pPr>
            <a:lvl4pPr indent="-228600" lvl="3" marL="1828800" algn="l">
              <a:lnSpc>
                <a:spcPct val="90000"/>
              </a:lnSpc>
              <a:spcBef>
                <a:spcPts val="500"/>
              </a:spcBef>
              <a:spcAft>
                <a:spcPts val="0"/>
              </a:spcAft>
              <a:buSzPts val="1600"/>
              <a:buNone/>
              <a:defRPr sz="1600"/>
            </a:lvl4pPr>
            <a:lvl5pPr indent="-228600" lvl="4" marL="2286000" algn="l">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98"/>
          <p:cNvSpPr txBox="1"/>
          <p:nvPr>
            <p:ph idx="11" type="ftr"/>
          </p:nvPr>
        </p:nvSpPr>
        <p:spPr>
          <a:xfrm>
            <a:off x="2030056" y="6461760"/>
            <a:ext cx="612334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98"/>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9" name="Shape 39"/>
        <p:cNvGrpSpPr/>
        <p:nvPr/>
      </p:nvGrpSpPr>
      <p:grpSpPr>
        <a:xfrm>
          <a:off x="0" y="0"/>
          <a:ext cx="0" cy="0"/>
          <a:chOff x="0" y="0"/>
          <a:chExt cx="0" cy="0"/>
        </a:xfrm>
      </p:grpSpPr>
      <p:sp>
        <p:nvSpPr>
          <p:cNvPr id="40" name="Google Shape;40;p99"/>
          <p:cNvSpPr txBox="1"/>
          <p:nvPr>
            <p:ph idx="1" type="body"/>
          </p:nvPr>
        </p:nvSpPr>
        <p:spPr>
          <a:xfrm>
            <a:off x="386080" y="1337945"/>
            <a:ext cx="1142492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99"/>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9"/>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99"/>
          <p:cNvSpPr txBox="1"/>
          <p:nvPr>
            <p:ph type="title"/>
          </p:nvPr>
        </p:nvSpPr>
        <p:spPr>
          <a:xfrm>
            <a:off x="381000" y="273685"/>
            <a:ext cx="11430000" cy="526415"/>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3060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44" name="Shape 44"/>
        <p:cNvGrpSpPr/>
        <p:nvPr/>
      </p:nvGrpSpPr>
      <p:grpSpPr>
        <a:xfrm>
          <a:off x="0" y="0"/>
          <a:ext cx="0" cy="0"/>
          <a:chOff x="0" y="0"/>
          <a:chExt cx="0" cy="0"/>
        </a:xfrm>
      </p:grpSpPr>
      <p:sp>
        <p:nvSpPr>
          <p:cNvPr id="45" name="Google Shape;45;p100"/>
          <p:cNvSpPr txBox="1"/>
          <p:nvPr>
            <p:ph type="title"/>
          </p:nvPr>
        </p:nvSpPr>
        <p:spPr>
          <a:xfrm>
            <a:off x="1947672" y="612648"/>
            <a:ext cx="8293608" cy="2532888"/>
          </a:xfrm>
          <a:prstGeom prst="rect">
            <a:avLst/>
          </a:prstGeom>
          <a:noFill/>
          <a:ln>
            <a:noFill/>
          </a:ln>
        </p:spPr>
        <p:txBody>
          <a:bodyPr anchorCtr="0" anchor="b" bIns="45700" lIns="91425" spcFirstLastPara="1" rIns="91425" wrap="square" tIns="45700">
            <a:noAutofit/>
          </a:bodyPr>
          <a:lstStyle>
            <a:lvl1pPr lvl="0" algn="ctr">
              <a:lnSpc>
                <a:spcPct val="120000"/>
              </a:lnSpc>
              <a:spcBef>
                <a:spcPts val="0"/>
              </a:spcBef>
              <a:spcAft>
                <a:spcPts val="0"/>
              </a:spcAft>
              <a:buClr>
                <a:srgbClr val="03060E"/>
              </a:buClr>
              <a:buSzPts val="2000"/>
              <a:buFont typeface="Trebuchet MS"/>
              <a:buNone/>
              <a:defRPr b="0"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0"/>
          <p:cNvSpPr txBox="1"/>
          <p:nvPr>
            <p:ph idx="1" type="body"/>
          </p:nvPr>
        </p:nvSpPr>
        <p:spPr>
          <a:xfrm>
            <a:off x="1947672" y="3355848"/>
            <a:ext cx="8293608" cy="722376"/>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100"/>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0"/>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49" name="Google Shape;49;p100"/>
          <p:cNvSpPr/>
          <p:nvPr>
            <p:ph idx="2" type="pic"/>
          </p:nvPr>
        </p:nvSpPr>
        <p:spPr>
          <a:xfrm>
            <a:off x="5596255" y="4206241"/>
            <a:ext cx="969137" cy="969264"/>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BE0000"/>
              </a:buClr>
              <a:buSzPts val="2000"/>
              <a:buFont typeface="Arial"/>
              <a:buChar char="•"/>
              <a:defRPr b="0" i="0" sz="2000" u="none" cap="none" strike="noStrike">
                <a:solidFill>
                  <a:srgbClr val="03060E"/>
                </a:solidFill>
                <a:latin typeface="Trebuchet MS"/>
                <a:ea typeface="Trebuchet MS"/>
                <a:cs typeface="Trebuchet MS"/>
                <a:sym typeface="Trebuchet MS"/>
              </a:defRPr>
            </a:lvl1pPr>
            <a:lvl2pPr lvl="1" marR="0" rtl="0" algn="l">
              <a:lnSpc>
                <a:spcPct val="90000"/>
              </a:lnSpc>
              <a:spcBef>
                <a:spcPts val="500"/>
              </a:spcBef>
              <a:spcAft>
                <a:spcPts val="0"/>
              </a:spcAft>
              <a:buClr>
                <a:srgbClr val="BE0000"/>
              </a:buClr>
              <a:buSzPts val="1800"/>
              <a:buFont typeface="Arial"/>
              <a:buChar char="•"/>
              <a:defRPr b="0" i="0" sz="1800" u="none" cap="none" strike="noStrike">
                <a:solidFill>
                  <a:srgbClr val="03060E"/>
                </a:solidFill>
                <a:latin typeface="Trebuchet MS"/>
                <a:ea typeface="Trebuchet MS"/>
                <a:cs typeface="Trebuchet MS"/>
                <a:sym typeface="Trebuchet MS"/>
              </a:defRPr>
            </a:lvl2pPr>
            <a:lvl3pPr lvl="2" marR="0" rtl="0" algn="l">
              <a:lnSpc>
                <a:spcPct val="90000"/>
              </a:lnSpc>
              <a:spcBef>
                <a:spcPts val="500"/>
              </a:spcBef>
              <a:spcAft>
                <a:spcPts val="0"/>
              </a:spcAft>
              <a:buClr>
                <a:srgbClr val="BE0000"/>
              </a:buClr>
              <a:buSzPts val="1600"/>
              <a:buFont typeface="Arial"/>
              <a:buChar char="•"/>
              <a:defRPr b="0" i="0" sz="1600" u="none" cap="none" strike="noStrike">
                <a:solidFill>
                  <a:srgbClr val="03060E"/>
                </a:solidFill>
                <a:latin typeface="Trebuchet MS"/>
                <a:ea typeface="Trebuchet MS"/>
                <a:cs typeface="Trebuchet MS"/>
                <a:sym typeface="Trebuchet MS"/>
              </a:defRPr>
            </a:lvl3pPr>
            <a:lvl4pPr lvl="3" marR="0" rtl="0" algn="l">
              <a:lnSpc>
                <a:spcPct val="90000"/>
              </a:lnSpc>
              <a:spcBef>
                <a:spcPts val="500"/>
              </a:spcBef>
              <a:spcAft>
                <a:spcPts val="0"/>
              </a:spcAft>
              <a:buClr>
                <a:srgbClr val="BE0000"/>
              </a:buClr>
              <a:buSzPts val="1400"/>
              <a:buFont typeface="Arial"/>
              <a:buChar char="•"/>
              <a:defRPr b="0" i="0" sz="1400" u="none" cap="none" strike="noStrike">
                <a:solidFill>
                  <a:srgbClr val="03060E"/>
                </a:solidFill>
                <a:latin typeface="Trebuchet MS"/>
                <a:ea typeface="Trebuchet MS"/>
                <a:cs typeface="Trebuchet MS"/>
                <a:sym typeface="Trebuchet MS"/>
              </a:defRPr>
            </a:lvl4pPr>
            <a:lvl5pPr lvl="4" marR="0" rtl="0" algn="l">
              <a:lnSpc>
                <a:spcPct val="90000"/>
              </a:lnSpc>
              <a:spcBef>
                <a:spcPts val="500"/>
              </a:spcBef>
              <a:spcAft>
                <a:spcPts val="0"/>
              </a:spcAft>
              <a:buClr>
                <a:srgbClr val="BE0000"/>
              </a:buClr>
              <a:buSzPts val="1200"/>
              <a:buFont typeface="Arial"/>
              <a:buChar char="•"/>
              <a:defRPr b="0" i="0" sz="1200" u="none" cap="none" strike="noStrike">
                <a:solidFill>
                  <a:srgbClr val="03060E"/>
                </a:solidFill>
                <a:latin typeface="Trebuchet MS"/>
                <a:ea typeface="Trebuchet MS"/>
                <a:cs typeface="Trebuchet MS"/>
                <a:sym typeface="Trebuchet M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50" name="Google Shape;50;p100"/>
          <p:cNvSpPr/>
          <p:nvPr/>
        </p:nvSpPr>
        <p:spPr>
          <a:xfrm>
            <a:off x="402336" y="5998464"/>
            <a:ext cx="11393424" cy="182880"/>
          </a:xfrm>
          <a:prstGeom prst="rect">
            <a:avLst/>
          </a:prstGeom>
          <a:gradFill>
            <a:gsLst>
              <a:gs pos="0">
                <a:schemeClr val="dk1"/>
              </a:gs>
              <a:gs pos="97000">
                <a:schemeClr val="dk2"/>
              </a:gs>
              <a:gs pos="100000">
                <a:schemeClr val="dk2"/>
              </a:gs>
            </a:gsLst>
            <a:lin ang="216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51" name="Google Shape;51;p100"/>
          <p:cNvSpPr/>
          <p:nvPr/>
        </p:nvSpPr>
        <p:spPr>
          <a:xfrm>
            <a:off x="396240" y="5998464"/>
            <a:ext cx="11414760" cy="182880"/>
          </a:xfrm>
          <a:prstGeom prst="rect">
            <a:avLst/>
          </a:prstGeom>
          <a:gradFill>
            <a:gsLst>
              <a:gs pos="0">
                <a:srgbClr val="008081"/>
              </a:gs>
              <a:gs pos="50000">
                <a:srgbClr val="C7904B"/>
              </a:gs>
              <a:gs pos="97000">
                <a:srgbClr val="C8593D"/>
              </a:gs>
              <a:gs pos="100000">
                <a:srgbClr val="C8593D"/>
              </a:gs>
            </a:gsLst>
            <a:lin ang="216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 name="Shape 52"/>
        <p:cNvGrpSpPr/>
        <p:nvPr/>
      </p:nvGrpSpPr>
      <p:grpSpPr>
        <a:xfrm>
          <a:off x="0" y="0"/>
          <a:ext cx="0" cy="0"/>
          <a:chOff x="0" y="0"/>
          <a:chExt cx="0" cy="0"/>
        </a:xfrm>
      </p:grpSpPr>
      <p:sp>
        <p:nvSpPr>
          <p:cNvPr id="53" name="Google Shape;53;gc379d5d257_7_278"/>
          <p:cNvSpPr txBox="1"/>
          <p:nvPr>
            <p:ph type="title"/>
          </p:nvPr>
        </p:nvSpPr>
        <p:spPr>
          <a:xfrm>
            <a:off x="415600" y="593367"/>
            <a:ext cx="11360700" cy="7635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gc379d5d257_7_278"/>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1000"/>
              </a:spcBef>
              <a:spcAft>
                <a:spcPts val="0"/>
              </a:spcAft>
              <a:buSzPts val="2000"/>
              <a:buChar char="•"/>
              <a:defRPr/>
            </a:lvl1pPr>
            <a:lvl2pPr indent="-342900" lvl="1" marL="914400" algn="l">
              <a:lnSpc>
                <a:spcPct val="90000"/>
              </a:lnSpc>
              <a:spcBef>
                <a:spcPts val="500"/>
              </a:spcBef>
              <a:spcAft>
                <a:spcPts val="0"/>
              </a:spcAft>
              <a:buSzPts val="1800"/>
              <a:buChar char="•"/>
              <a:defRPr/>
            </a:lvl2pPr>
            <a:lvl3pPr indent="-330200" lvl="2" marL="1371600" algn="l">
              <a:lnSpc>
                <a:spcPct val="90000"/>
              </a:lnSpc>
              <a:spcBef>
                <a:spcPts val="500"/>
              </a:spcBef>
              <a:spcAft>
                <a:spcPts val="0"/>
              </a:spcAft>
              <a:buSzPts val="1600"/>
              <a:buChar char="•"/>
              <a:defRPr/>
            </a:lvl3pPr>
            <a:lvl4pPr indent="-317500" lvl="3" marL="1828800" algn="l">
              <a:lnSpc>
                <a:spcPct val="90000"/>
              </a:lnSpc>
              <a:spcBef>
                <a:spcPts val="500"/>
              </a:spcBef>
              <a:spcAft>
                <a:spcPts val="0"/>
              </a:spcAft>
              <a:buSzPts val="1400"/>
              <a:buChar char="•"/>
              <a:defRPr/>
            </a:lvl4pPr>
            <a:lvl5pPr indent="-304800" lvl="4" marL="2286000" algn="l">
              <a:lnSpc>
                <a:spcPct val="90000"/>
              </a:lnSpc>
              <a:spcBef>
                <a:spcPts val="500"/>
              </a:spcBef>
              <a:spcAft>
                <a:spcPts val="0"/>
              </a:spcAft>
              <a:buSzPts val="12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5" name="Google Shape;55;gc379d5d257_7_278"/>
          <p:cNvSpPr txBox="1"/>
          <p:nvPr>
            <p:ph idx="12" type="sldNum"/>
          </p:nvPr>
        </p:nvSpPr>
        <p:spPr>
          <a:xfrm>
            <a:off x="11296610" y="6217622"/>
            <a:ext cx="731700" cy="5247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56" name="Shape 56"/>
        <p:cNvGrpSpPr/>
        <p:nvPr/>
      </p:nvGrpSpPr>
      <p:grpSpPr>
        <a:xfrm>
          <a:off x="0" y="0"/>
          <a:ext cx="0" cy="0"/>
          <a:chOff x="0" y="0"/>
          <a:chExt cx="0" cy="0"/>
        </a:xfrm>
      </p:grpSpPr>
      <p:sp>
        <p:nvSpPr>
          <p:cNvPr id="57" name="Google Shape;57;gca6860fe75_1_16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ca6860fe75_1_16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 name="Google Shape;59;gca6860fe75_1_1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gca6860fe75_1_1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ca6860fe75_1_1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rgbClr val="03060E"/>
        </a:solidFill>
      </p:bgPr>
    </p:bg>
    <p:spTree>
      <p:nvGrpSpPr>
        <p:cNvPr id="62" name="Shape 62"/>
        <p:cNvGrpSpPr/>
        <p:nvPr/>
      </p:nvGrpSpPr>
      <p:grpSpPr>
        <a:xfrm>
          <a:off x="0" y="0"/>
          <a:ext cx="0" cy="0"/>
          <a:chOff x="0" y="0"/>
          <a:chExt cx="0" cy="0"/>
        </a:xfrm>
      </p:grpSpPr>
      <p:sp>
        <p:nvSpPr>
          <p:cNvPr id="63" name="Google Shape;63;p101"/>
          <p:cNvSpPr/>
          <p:nvPr/>
        </p:nvSpPr>
        <p:spPr>
          <a:xfrm>
            <a:off x="277318" y="6355830"/>
            <a:ext cx="1034321" cy="404734"/>
          </a:xfrm>
          <a:prstGeom prst="rect">
            <a:avLst/>
          </a:prstGeom>
          <a:solidFill>
            <a:srgbClr val="03060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64" name="Google Shape;64;p101"/>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6000"/>
              <a:buFont typeface="Trebuchet M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1"/>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1000"/>
              </a:spcBef>
              <a:spcAft>
                <a:spcPts val="0"/>
              </a:spcAft>
              <a:buSzPts val="2400"/>
              <a:buNone/>
              <a:defRPr b="1" sz="24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6" name="Google Shape;66;p101"/>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1"/>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68" name="Google Shape;68;p101"/>
          <p:cNvPicPr preferRelativeResize="0"/>
          <p:nvPr/>
        </p:nvPicPr>
        <p:blipFill rotWithShape="1">
          <a:blip r:embed="rId2">
            <a:alphaModFix/>
          </a:blip>
          <a:srcRect b="0" l="0" r="0" t="0"/>
          <a:stretch/>
        </p:blipFill>
        <p:spPr>
          <a:xfrm>
            <a:off x="4061428" y="-228600"/>
            <a:ext cx="12598400" cy="7086600"/>
          </a:xfrm>
          <a:prstGeom prst="rect">
            <a:avLst/>
          </a:prstGeom>
          <a:noFill/>
          <a:ln>
            <a:noFill/>
          </a:ln>
        </p:spPr>
      </p:pic>
      <p:pic>
        <p:nvPicPr>
          <p:cNvPr id="69" name="Google Shape;69;p101"/>
          <p:cNvPicPr preferRelativeResize="0"/>
          <p:nvPr/>
        </p:nvPicPr>
        <p:blipFill rotWithShape="1">
          <a:blip r:embed="rId3">
            <a:alphaModFix/>
          </a:blip>
          <a:srcRect b="0" l="0" r="0" t="0"/>
          <a:stretch/>
        </p:blipFill>
        <p:spPr>
          <a:xfrm>
            <a:off x="386224" y="6455409"/>
            <a:ext cx="1410825" cy="1877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32"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4"/>
          <p:cNvSpPr txBox="1"/>
          <p:nvPr>
            <p:ph type="title"/>
          </p:nvPr>
        </p:nvSpPr>
        <p:spPr>
          <a:xfrm>
            <a:off x="381000" y="273685"/>
            <a:ext cx="11430000" cy="52641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3060E"/>
              </a:buClr>
              <a:buSzPts val="4400"/>
              <a:buFont typeface="Trebuchet MS"/>
              <a:buNone/>
              <a:defRPr b="1" i="0" sz="4400" u="none" cap="none" strike="noStrike">
                <a:solidFill>
                  <a:srgbClr val="03060E"/>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4"/>
          <p:cNvSpPr txBox="1"/>
          <p:nvPr>
            <p:ph idx="1" type="body"/>
          </p:nvPr>
        </p:nvSpPr>
        <p:spPr>
          <a:xfrm>
            <a:off x="386080" y="1337945"/>
            <a:ext cx="11424920" cy="4351338"/>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BE0000"/>
              </a:buClr>
              <a:buSzPts val="2000"/>
              <a:buFont typeface="Arial"/>
              <a:buChar char="•"/>
              <a:defRPr b="0" i="0" sz="2000" u="none" cap="none" strike="noStrike">
                <a:solidFill>
                  <a:srgbClr val="03060E"/>
                </a:solidFill>
                <a:latin typeface="Trebuchet MS"/>
                <a:ea typeface="Trebuchet MS"/>
                <a:cs typeface="Trebuchet MS"/>
                <a:sym typeface="Trebuchet MS"/>
              </a:defRPr>
            </a:lvl1pPr>
            <a:lvl2pPr indent="-342900" lvl="1" marL="914400" marR="0" rtl="0" algn="l">
              <a:lnSpc>
                <a:spcPct val="90000"/>
              </a:lnSpc>
              <a:spcBef>
                <a:spcPts val="500"/>
              </a:spcBef>
              <a:spcAft>
                <a:spcPts val="0"/>
              </a:spcAft>
              <a:buClr>
                <a:srgbClr val="BE0000"/>
              </a:buClr>
              <a:buSzPts val="1800"/>
              <a:buFont typeface="Arial"/>
              <a:buChar char="•"/>
              <a:defRPr b="0" i="0" sz="1800" u="none" cap="none" strike="noStrike">
                <a:solidFill>
                  <a:srgbClr val="03060E"/>
                </a:solidFill>
                <a:latin typeface="Trebuchet MS"/>
                <a:ea typeface="Trebuchet MS"/>
                <a:cs typeface="Trebuchet MS"/>
                <a:sym typeface="Trebuchet MS"/>
              </a:defRPr>
            </a:lvl2pPr>
            <a:lvl3pPr indent="-330200" lvl="2" marL="1371600" marR="0" rtl="0" algn="l">
              <a:lnSpc>
                <a:spcPct val="90000"/>
              </a:lnSpc>
              <a:spcBef>
                <a:spcPts val="500"/>
              </a:spcBef>
              <a:spcAft>
                <a:spcPts val="0"/>
              </a:spcAft>
              <a:buClr>
                <a:srgbClr val="BE0000"/>
              </a:buClr>
              <a:buSzPts val="1600"/>
              <a:buFont typeface="Arial"/>
              <a:buChar char="•"/>
              <a:defRPr b="0" i="0" sz="1600" u="none" cap="none" strike="noStrike">
                <a:solidFill>
                  <a:srgbClr val="03060E"/>
                </a:solidFill>
                <a:latin typeface="Trebuchet MS"/>
                <a:ea typeface="Trebuchet MS"/>
                <a:cs typeface="Trebuchet MS"/>
                <a:sym typeface="Trebuchet MS"/>
              </a:defRPr>
            </a:lvl3pPr>
            <a:lvl4pPr indent="-317500" lvl="3" marL="1828800" marR="0" rtl="0" algn="l">
              <a:lnSpc>
                <a:spcPct val="90000"/>
              </a:lnSpc>
              <a:spcBef>
                <a:spcPts val="500"/>
              </a:spcBef>
              <a:spcAft>
                <a:spcPts val="0"/>
              </a:spcAft>
              <a:buClr>
                <a:srgbClr val="BE0000"/>
              </a:buClr>
              <a:buSzPts val="1400"/>
              <a:buFont typeface="Arial"/>
              <a:buChar char="•"/>
              <a:defRPr b="0" i="0" sz="1400" u="none" cap="none" strike="noStrike">
                <a:solidFill>
                  <a:srgbClr val="03060E"/>
                </a:solidFill>
                <a:latin typeface="Trebuchet MS"/>
                <a:ea typeface="Trebuchet MS"/>
                <a:cs typeface="Trebuchet MS"/>
                <a:sym typeface="Trebuchet MS"/>
              </a:defRPr>
            </a:lvl4pPr>
            <a:lvl5pPr indent="-304800" lvl="4" marL="2286000" marR="0" rtl="0" algn="l">
              <a:lnSpc>
                <a:spcPct val="90000"/>
              </a:lnSpc>
              <a:spcBef>
                <a:spcPts val="500"/>
              </a:spcBef>
              <a:spcAft>
                <a:spcPts val="0"/>
              </a:spcAft>
              <a:buClr>
                <a:srgbClr val="BE0000"/>
              </a:buClr>
              <a:buSzPts val="1200"/>
              <a:buFont typeface="Arial"/>
              <a:buChar char="•"/>
              <a:defRPr b="0" i="0" sz="1200" u="none" cap="none" strike="noStrike">
                <a:solidFill>
                  <a:srgbClr val="03060E"/>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12" name="Google Shape;12;p94"/>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AEB1B4"/>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3" name="Google Shape;13;p94"/>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BE0000"/>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14" name="Google Shape;14;p94"/>
          <p:cNvPicPr preferRelativeResize="0"/>
          <p:nvPr/>
        </p:nvPicPr>
        <p:blipFill rotWithShape="1">
          <a:blip r:embed="rId1">
            <a:alphaModFix/>
          </a:blip>
          <a:srcRect b="0" l="0" r="0" t="0"/>
          <a:stretch/>
        </p:blipFill>
        <p:spPr>
          <a:xfrm>
            <a:off x="386080" y="6452770"/>
            <a:ext cx="1411728" cy="18788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04">
          <p15:clr>
            <a:srgbClr val="F26B43"/>
          </p15:clr>
        </p15:guide>
        <p15:guide id="2" pos="240">
          <p15:clr>
            <a:srgbClr val="F26B43"/>
          </p15:clr>
        </p15:guide>
        <p15:guide id="3" pos="7440">
          <p15:clr>
            <a:srgbClr val="F26B43"/>
          </p15:clr>
        </p15:guide>
        <p15:guide id="4" orient="horz" pos="840">
          <p15:clr>
            <a:srgbClr val="F26B43"/>
          </p15:clr>
        </p15:guide>
        <p15:guide id="5" orient="horz" pos="40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44.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45.pn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41.png"/><Relationship Id="rId7"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
          <p:cNvSpPr txBox="1"/>
          <p:nvPr>
            <p:ph type="ctrTitle"/>
          </p:nvPr>
        </p:nvSpPr>
        <p:spPr>
          <a:xfrm>
            <a:off x="381000" y="2559058"/>
            <a:ext cx="5267960" cy="984528"/>
          </a:xfrm>
          <a:prstGeom prst="rect">
            <a:avLst/>
          </a:prstGeom>
          <a:noFill/>
          <a:ln>
            <a:noFill/>
          </a:ln>
        </p:spPr>
        <p:txBody>
          <a:bodyPr anchorCtr="0" anchor="b" bIns="45700" lIns="91425" spcFirstLastPara="1" rIns="91425" wrap="square" tIns="45700">
            <a:noAutofit/>
          </a:bodyPr>
          <a:lstStyle/>
          <a:p>
            <a:pPr indent="0" lvl="0" marL="0" rtl="0" algn="l">
              <a:lnSpc>
                <a:spcPct val="108333"/>
              </a:lnSpc>
              <a:spcBef>
                <a:spcPts val="0"/>
              </a:spcBef>
              <a:spcAft>
                <a:spcPts val="0"/>
              </a:spcAft>
              <a:buClr>
                <a:srgbClr val="03060E"/>
              </a:buClr>
              <a:buSzPts val="6000"/>
              <a:buFont typeface="Trebuchet MS"/>
              <a:buNone/>
            </a:pPr>
            <a:r>
              <a:rPr lang="en-US"/>
              <a:t>Spire Weather</a:t>
            </a:r>
            <a:endParaRPr/>
          </a:p>
        </p:txBody>
      </p:sp>
      <p:sp>
        <p:nvSpPr>
          <p:cNvPr id="225" name="Google Shape;225;p1"/>
          <p:cNvSpPr txBox="1"/>
          <p:nvPr>
            <p:ph idx="1" type="subTitle"/>
          </p:nvPr>
        </p:nvSpPr>
        <p:spPr>
          <a:xfrm>
            <a:off x="381000" y="3759485"/>
            <a:ext cx="5288280" cy="914399"/>
          </a:xfrm>
          <a:prstGeom prst="rect">
            <a:avLst/>
          </a:prstGeom>
          <a:noFill/>
          <a:ln>
            <a:noFill/>
          </a:ln>
        </p:spPr>
        <p:txBody>
          <a:bodyPr anchorCtr="0" anchor="t" bIns="45700" lIns="91425" spcFirstLastPara="1" rIns="91425" wrap="square" tIns="45700">
            <a:noAutofit/>
          </a:bodyPr>
          <a:lstStyle/>
          <a:p>
            <a:pPr indent="0" lvl="0" marL="0" rtl="0" algn="l">
              <a:lnSpc>
                <a:spcPct val="116666"/>
              </a:lnSpc>
              <a:spcBef>
                <a:spcPts val="0"/>
              </a:spcBef>
              <a:spcAft>
                <a:spcPts val="0"/>
              </a:spcAft>
              <a:buSzPts val="2400"/>
              <a:buNone/>
            </a:pPr>
            <a:r>
              <a:rPr lang="en-US"/>
              <a:t>For an increasingly complex and fast-moving world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c97835ba0e_0_215"/>
          <p:cNvSpPr txBox="1"/>
          <p:nvPr/>
        </p:nvSpPr>
        <p:spPr>
          <a:xfrm>
            <a:off x="390725" y="362098"/>
            <a:ext cx="5925900" cy="89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Customized solution for your point of interest</a:t>
            </a:r>
            <a:endParaRPr b="0" i="0" sz="1400" u="none" cap="none" strike="noStrike">
              <a:solidFill>
                <a:srgbClr val="000000"/>
              </a:solidFill>
              <a:latin typeface="Arial"/>
              <a:ea typeface="Arial"/>
              <a:cs typeface="Arial"/>
              <a:sym typeface="Arial"/>
            </a:endParaRPr>
          </a:p>
        </p:txBody>
      </p:sp>
      <p:sp>
        <p:nvSpPr>
          <p:cNvPr id="420" name="Google Shape;420;gc97835ba0e_0_215"/>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21" name="Google Shape;421;gc97835ba0e_0_215"/>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graphicFrame>
        <p:nvGraphicFramePr>
          <p:cNvPr id="422" name="Google Shape;422;gc97835ba0e_0_215"/>
          <p:cNvGraphicFramePr/>
          <p:nvPr/>
        </p:nvGraphicFramePr>
        <p:xfrm>
          <a:off x="406075" y="2057804"/>
          <a:ext cx="3000000" cy="3000000"/>
        </p:xfrm>
        <a:graphic>
          <a:graphicData uri="http://schemas.openxmlformats.org/drawingml/2006/table">
            <a:tbl>
              <a:tblPr>
                <a:noFill/>
                <a:tableStyleId>{A8142A69-7047-4E64-B3B0-66D4FB08AC19}</a:tableStyleId>
              </a:tblPr>
              <a:tblGrid>
                <a:gridCol w="3666750"/>
              </a:tblGrid>
              <a:tr h="696675">
                <a:tc>
                  <a:txBody>
                    <a:bodyPr/>
                    <a:lstStyle/>
                    <a:p>
                      <a:pPr indent="0" lvl="0" marL="57150" marR="0" rtl="0" algn="l">
                        <a:lnSpc>
                          <a:spcPct val="90000"/>
                        </a:lnSpc>
                        <a:spcBef>
                          <a:spcPts val="0"/>
                        </a:spcBef>
                        <a:spcAft>
                          <a:spcPts val="0"/>
                        </a:spcAft>
                        <a:buClr>
                          <a:schemeClr val="dk1"/>
                        </a:buClr>
                        <a:buSzPts val="1700"/>
                        <a:buFont typeface="Arial"/>
                        <a:buNone/>
                      </a:pPr>
                      <a:r>
                        <a:rPr b="1" lang="en-US" sz="1400" u="none" cap="none" strike="noStrike">
                          <a:solidFill>
                            <a:schemeClr val="dk1"/>
                          </a:solidFill>
                          <a:latin typeface="Trebuchet MS"/>
                          <a:ea typeface="Trebuchet MS"/>
                          <a:cs typeface="Trebuchet MS"/>
                          <a:sym typeface="Trebuchet MS"/>
                        </a:rPr>
                        <a:t>A hyper localized, optimized weather forecast for a specific point of interest anywhere. </a:t>
                      </a:r>
                      <a:endParaRPr sz="1400" u="none" cap="none" strike="noStrike">
                        <a:solidFill>
                          <a:schemeClr val="dk1"/>
                        </a:solidFill>
                        <a:latin typeface="Trebuchet MS"/>
                        <a:ea typeface="Trebuchet MS"/>
                        <a:cs typeface="Trebuchet MS"/>
                        <a:sym typeface="Trebuchet MS"/>
                      </a:endParaRPr>
                    </a:p>
                    <a:p>
                      <a:pPr indent="0" lvl="0" marL="57150" marR="0" rtl="0" algn="l">
                        <a:lnSpc>
                          <a:spcPct val="90000"/>
                        </a:lnSpc>
                        <a:spcBef>
                          <a:spcPts val="0"/>
                        </a:spcBef>
                        <a:spcAft>
                          <a:spcPts val="0"/>
                        </a:spcAft>
                        <a:buClr>
                          <a:schemeClr val="dk1"/>
                        </a:buClr>
                        <a:buSzPts val="1700"/>
                        <a:buFont typeface="Arial"/>
                        <a:buNone/>
                      </a:pPr>
                      <a:r>
                        <a:t/>
                      </a:r>
                      <a:endParaRPr b="1" sz="1200" u="none" cap="none" strike="noStrike">
                        <a:solidFill>
                          <a:schemeClr val="dk1"/>
                        </a:solidFill>
                        <a:latin typeface="Trebuchet MS"/>
                        <a:ea typeface="Trebuchet MS"/>
                        <a:cs typeface="Trebuchet MS"/>
                        <a:sym typeface="Trebuchet MS"/>
                      </a:endParaRPr>
                    </a:p>
                    <a:p>
                      <a:pPr indent="-228600" lvl="0" marL="285750" marR="0" rtl="0" algn="l">
                        <a:lnSpc>
                          <a:spcPct val="90000"/>
                        </a:lnSpc>
                        <a:spcBef>
                          <a:spcPts val="0"/>
                        </a:spcBef>
                        <a:spcAft>
                          <a:spcPts val="0"/>
                        </a:spcAft>
                        <a:buClr>
                          <a:schemeClr val="dk1"/>
                        </a:buClr>
                        <a:buSzPts val="1700"/>
                        <a:buFont typeface="Trebuchet MS"/>
                        <a:buChar char="•"/>
                      </a:pPr>
                      <a:r>
                        <a:rPr b="0" lang="en-US" sz="1200" u="none" cap="none" strike="noStrike">
                          <a:solidFill>
                            <a:schemeClr val="dk1"/>
                          </a:solidFill>
                          <a:latin typeface="Trebuchet MS"/>
                          <a:ea typeface="Trebuchet MS"/>
                          <a:cs typeface="Trebuchet MS"/>
                          <a:sym typeface="Trebuchet MS"/>
                        </a:rPr>
                        <a:t>Complementary to the global forecast</a:t>
                      </a:r>
                      <a:endParaRPr b="0" sz="1200" u="none" cap="none" strike="noStrike">
                        <a:latin typeface="Trebuchet MS"/>
                        <a:ea typeface="Trebuchet MS"/>
                        <a:cs typeface="Trebuchet MS"/>
                        <a:sym typeface="Trebuchet M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8625">
                <a:tc>
                  <a:txBody>
                    <a:bodyPr/>
                    <a:lstStyle/>
                    <a:p>
                      <a:pPr indent="-228600" lvl="0" marL="285750" marR="0" rtl="0" algn="l">
                        <a:lnSpc>
                          <a:spcPct val="90000"/>
                        </a:lnSpc>
                        <a:spcBef>
                          <a:spcPts val="0"/>
                        </a:spcBef>
                        <a:spcAft>
                          <a:spcPts val="0"/>
                        </a:spcAft>
                        <a:buClr>
                          <a:schemeClr val="dk1"/>
                        </a:buClr>
                        <a:buSzPts val="1700"/>
                        <a:buFont typeface="Arial"/>
                        <a:buChar char="•"/>
                      </a:pPr>
                      <a:r>
                        <a:rPr b="0" lang="en-US" sz="1200" u="none" cap="none" strike="noStrike">
                          <a:solidFill>
                            <a:schemeClr val="dk1"/>
                          </a:solidFill>
                          <a:latin typeface="Trebuchet MS"/>
                          <a:ea typeface="Trebuchet MS"/>
                          <a:cs typeface="Trebuchet MS"/>
                          <a:sym typeface="Trebuchet MS"/>
                        </a:rPr>
                        <a:t>An optimized forecast for one location</a:t>
                      </a:r>
                      <a:endParaRPr b="0" sz="1400" u="none" cap="none" strike="noStrike">
                        <a:latin typeface="Trebuchet MS"/>
                        <a:ea typeface="Trebuchet MS"/>
                        <a:cs typeface="Trebuchet MS"/>
                        <a:sym typeface="Trebuchet M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423" name="Google Shape;423;gc97835ba0e_0_215"/>
          <p:cNvGraphicFramePr/>
          <p:nvPr/>
        </p:nvGraphicFramePr>
        <p:xfrm>
          <a:off x="396353" y="3507158"/>
          <a:ext cx="3000000" cy="3000000"/>
        </p:xfrm>
        <a:graphic>
          <a:graphicData uri="http://schemas.openxmlformats.org/drawingml/2006/table">
            <a:tbl>
              <a:tblPr>
                <a:noFill/>
                <a:tableStyleId>{A8142A69-7047-4E64-B3B0-66D4FB08AC19}</a:tableStyleId>
              </a:tblPr>
              <a:tblGrid>
                <a:gridCol w="2825525"/>
              </a:tblGrid>
              <a:tr h="664775">
                <a:tc>
                  <a:txBody>
                    <a:bodyPr/>
                    <a:lstStyle/>
                    <a:p>
                      <a:pPr indent="-228600" lvl="0" marL="285750" marR="0" rtl="0" algn="l">
                        <a:lnSpc>
                          <a:spcPct val="90000"/>
                        </a:lnSpc>
                        <a:spcBef>
                          <a:spcPts val="0"/>
                        </a:spcBef>
                        <a:spcAft>
                          <a:spcPts val="0"/>
                        </a:spcAft>
                        <a:buClr>
                          <a:schemeClr val="dk1"/>
                        </a:buClr>
                        <a:buSzPts val="902"/>
                        <a:buFont typeface="Trebuchet MS"/>
                        <a:buChar char="o"/>
                      </a:pPr>
                      <a:r>
                        <a:rPr lang="en-US" sz="1100" u="none" cap="none" strike="noStrike">
                          <a:latin typeface="Trebuchet MS"/>
                          <a:ea typeface="Trebuchet MS"/>
                          <a:cs typeface="Trebuchet MS"/>
                          <a:sym typeface="Trebuchet MS"/>
                        </a:rPr>
                        <a:t>Reads local or near-by sensors </a:t>
                      </a:r>
                      <a:endParaRPr sz="1400" u="none" cap="none" strike="noStrike">
                        <a:latin typeface="Trebuchet MS"/>
                        <a:ea typeface="Trebuchet MS"/>
                        <a:cs typeface="Trebuchet MS"/>
                        <a:sym typeface="Trebuchet MS"/>
                      </a:endParaRPr>
                    </a:p>
                    <a:p>
                      <a:pPr indent="-228600" lvl="0" marL="285750" marR="0" rtl="0" algn="l">
                        <a:lnSpc>
                          <a:spcPct val="90000"/>
                        </a:lnSpc>
                        <a:spcBef>
                          <a:spcPts val="900"/>
                        </a:spcBef>
                        <a:spcAft>
                          <a:spcPts val="0"/>
                        </a:spcAft>
                        <a:buClr>
                          <a:schemeClr val="dk1"/>
                        </a:buClr>
                        <a:buSzPts val="902"/>
                        <a:buFont typeface="Trebuchet MS"/>
                        <a:buChar char="o"/>
                      </a:pPr>
                      <a:r>
                        <a:rPr lang="en-US" sz="1100" u="none" cap="none" strike="noStrike">
                          <a:latin typeface="Trebuchet MS"/>
                          <a:ea typeface="Trebuchet MS"/>
                          <a:cs typeface="Trebuchet MS"/>
                          <a:sym typeface="Trebuchet MS"/>
                        </a:rPr>
                        <a:t>Learns from historical weather data </a:t>
                      </a:r>
                      <a:br>
                        <a:rPr lang="en-US" sz="1100" u="none" cap="none" strike="noStrike">
                          <a:latin typeface="Trebuchet MS"/>
                          <a:ea typeface="Trebuchet MS"/>
                          <a:cs typeface="Trebuchet MS"/>
                          <a:sym typeface="Trebuchet MS"/>
                        </a:rPr>
                      </a:br>
                      <a:r>
                        <a:rPr lang="en-US" sz="1100" u="none" cap="none" strike="noStrike">
                          <a:latin typeface="Trebuchet MS"/>
                          <a:ea typeface="Trebuchet MS"/>
                          <a:cs typeface="Trebuchet MS"/>
                          <a:sym typeface="Trebuchet MS"/>
                        </a:rPr>
                        <a:t>vs forecasts from multiple sources</a:t>
                      </a:r>
                      <a:endParaRPr sz="1400" u="none" cap="none" strike="noStrike">
                        <a:latin typeface="Trebuchet MS"/>
                        <a:ea typeface="Trebuchet MS"/>
                        <a:cs typeface="Trebuchet MS"/>
                        <a:sym typeface="Trebuchet M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90125">
                <a:tc>
                  <a:txBody>
                    <a:bodyPr/>
                    <a:lstStyle/>
                    <a:p>
                      <a:pPr indent="-228600" lvl="0" marL="285750" marR="0" rtl="0" algn="l">
                        <a:lnSpc>
                          <a:spcPct val="90000"/>
                        </a:lnSpc>
                        <a:spcBef>
                          <a:spcPts val="0"/>
                        </a:spcBef>
                        <a:spcAft>
                          <a:spcPts val="0"/>
                        </a:spcAft>
                        <a:buClr>
                          <a:schemeClr val="dk1"/>
                        </a:buClr>
                        <a:buSzPts val="902"/>
                        <a:buFont typeface="Trebuchet MS"/>
                        <a:buChar char="o"/>
                      </a:pPr>
                      <a:r>
                        <a:rPr lang="en-US" sz="1100" u="none" cap="none" strike="noStrike">
                          <a:latin typeface="Trebuchet MS"/>
                          <a:ea typeface="Trebuchet MS"/>
                          <a:cs typeface="Trebuchet MS"/>
                          <a:sym typeface="Trebuchet MS"/>
                        </a:rPr>
                        <a:t>Creates an optimized forecast for one single point (taking into consideration natural or man-made obstructions surrounding the specific location)</a:t>
                      </a:r>
                      <a:endParaRPr sz="1400" u="none" cap="none" strike="noStrike">
                        <a:latin typeface="Trebuchet MS"/>
                        <a:ea typeface="Trebuchet MS"/>
                        <a:cs typeface="Trebuchet MS"/>
                        <a:sym typeface="Trebuchet M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4" name="Google Shape;424;gc97835ba0e_0_215"/>
          <p:cNvSpPr/>
          <p:nvPr/>
        </p:nvSpPr>
        <p:spPr>
          <a:xfrm>
            <a:off x="3767928" y="1676875"/>
            <a:ext cx="7557900" cy="3998400"/>
          </a:xfrm>
          <a:prstGeom prst="parallelogram">
            <a:avLst>
              <a:gd fmla="val 69849" name="adj"/>
            </a:avLst>
          </a:prstGeom>
          <a:solidFill>
            <a:srgbClr val="F1F4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425" name="Google Shape;425;gc97835ba0e_0_215"/>
          <p:cNvCxnSpPr/>
          <p:nvPr/>
        </p:nvCxnSpPr>
        <p:spPr>
          <a:xfrm>
            <a:off x="5127925" y="1688559"/>
            <a:ext cx="6578100" cy="0"/>
          </a:xfrm>
          <a:prstGeom prst="straightConnector1">
            <a:avLst/>
          </a:prstGeom>
          <a:noFill/>
          <a:ln cap="flat" cmpd="sng" w="12700">
            <a:solidFill>
              <a:srgbClr val="BFBFBF"/>
            </a:solidFill>
            <a:prstDash val="dash"/>
            <a:miter lim="800000"/>
            <a:headEnd len="sm" w="sm" type="none"/>
            <a:tailEnd len="sm" w="sm" type="none"/>
          </a:ln>
        </p:spPr>
      </p:cxnSp>
      <p:cxnSp>
        <p:nvCxnSpPr>
          <p:cNvPr id="426" name="Google Shape;426;gc97835ba0e_0_215"/>
          <p:cNvCxnSpPr/>
          <p:nvPr/>
        </p:nvCxnSpPr>
        <p:spPr>
          <a:xfrm>
            <a:off x="2527909" y="5666984"/>
            <a:ext cx="9178200" cy="8100"/>
          </a:xfrm>
          <a:prstGeom prst="straightConnector1">
            <a:avLst/>
          </a:prstGeom>
          <a:noFill/>
          <a:ln cap="flat" cmpd="sng" w="12700">
            <a:solidFill>
              <a:srgbClr val="BFBFBF"/>
            </a:solidFill>
            <a:prstDash val="dash"/>
            <a:miter lim="800000"/>
            <a:headEnd len="sm" w="sm" type="none"/>
            <a:tailEnd len="sm" w="sm" type="none"/>
          </a:ln>
        </p:spPr>
      </p:cxnSp>
      <p:cxnSp>
        <p:nvCxnSpPr>
          <p:cNvPr id="427" name="Google Shape;427;gc97835ba0e_0_215"/>
          <p:cNvCxnSpPr/>
          <p:nvPr/>
        </p:nvCxnSpPr>
        <p:spPr>
          <a:xfrm>
            <a:off x="3994705" y="5460175"/>
            <a:ext cx="4529700" cy="0"/>
          </a:xfrm>
          <a:prstGeom prst="straightConnector1">
            <a:avLst/>
          </a:prstGeom>
          <a:noFill/>
          <a:ln cap="flat" cmpd="sng" w="12700">
            <a:solidFill>
              <a:srgbClr val="D3D1CE"/>
            </a:solidFill>
            <a:prstDash val="solid"/>
            <a:miter lim="800000"/>
            <a:headEnd len="sm" w="sm" type="none"/>
            <a:tailEnd len="sm" w="sm" type="none"/>
          </a:ln>
        </p:spPr>
      </p:cxnSp>
      <p:sp>
        <p:nvSpPr>
          <p:cNvPr id="428" name="Google Shape;428;gc97835ba0e_0_215"/>
          <p:cNvSpPr txBox="1"/>
          <p:nvPr/>
        </p:nvSpPr>
        <p:spPr>
          <a:xfrm>
            <a:off x="5067780" y="1237976"/>
            <a:ext cx="1582500" cy="497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b="1" i="0" lang="en-US" sz="1200" u="none" cap="none" strike="noStrike">
                <a:solidFill>
                  <a:schemeClr val="dk1"/>
                </a:solidFill>
                <a:latin typeface="Consolas"/>
                <a:ea typeface="Consolas"/>
                <a:cs typeface="Consolas"/>
                <a:sym typeface="Consolas"/>
              </a:rPr>
              <a:t>Forecast (A)</a:t>
            </a:r>
            <a:endParaRPr b="1" i="0" sz="1200" u="none" cap="none" strike="noStrike">
              <a:solidFill>
                <a:schemeClr val="dk1"/>
              </a:solidFill>
              <a:latin typeface="Consolas"/>
              <a:ea typeface="Consolas"/>
              <a:cs typeface="Consolas"/>
              <a:sym typeface="Consolas"/>
            </a:endParaRPr>
          </a:p>
          <a:p>
            <a:pPr indent="0" lvl="0" marL="0" marR="0" rtl="0" algn="l">
              <a:lnSpc>
                <a:spcPct val="90000"/>
              </a:lnSpc>
              <a:spcBef>
                <a:spcPts val="1000"/>
              </a:spcBef>
              <a:spcAft>
                <a:spcPts val="0"/>
              </a:spcAft>
              <a:buClr>
                <a:schemeClr val="dk1"/>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429" name="Google Shape;429;gc97835ba0e_0_215"/>
          <p:cNvSpPr txBox="1"/>
          <p:nvPr/>
        </p:nvSpPr>
        <p:spPr>
          <a:xfrm>
            <a:off x="9571370" y="4661541"/>
            <a:ext cx="2116200" cy="751800"/>
          </a:xfrm>
          <a:prstGeom prst="rect">
            <a:avLst/>
          </a:prstGeom>
          <a:noFill/>
          <a:ln>
            <a:noFill/>
          </a:ln>
        </p:spPr>
        <p:txBody>
          <a:bodyPr anchorCtr="0" anchor="t" bIns="45700" lIns="91425" spcFirstLastPara="1" rIns="91425" wrap="square" tIns="45700">
            <a:noAutofit/>
          </a:bodyPr>
          <a:lstStyle/>
          <a:p>
            <a:pPr indent="0" lvl="0" marL="0" marR="0" rtl="0" algn="r">
              <a:lnSpc>
                <a:spcPct val="80000"/>
              </a:lnSpc>
              <a:spcBef>
                <a:spcPts val="0"/>
              </a:spcBef>
              <a:spcAft>
                <a:spcPts val="0"/>
              </a:spcAft>
              <a:buClr>
                <a:schemeClr val="lt1"/>
              </a:buClr>
              <a:buSzPts val="1100"/>
              <a:buFont typeface="Arial"/>
              <a:buNone/>
            </a:pPr>
            <a:r>
              <a:rPr b="1" i="0" lang="en-US" sz="1100" u="none" cap="none" strike="noStrike">
                <a:solidFill>
                  <a:schemeClr val="dk1"/>
                </a:solidFill>
                <a:latin typeface="Consolas"/>
                <a:ea typeface="Consolas"/>
                <a:cs typeface="Consolas"/>
                <a:sym typeface="Consolas"/>
              </a:rPr>
              <a:t>Example: </a:t>
            </a:r>
            <a:r>
              <a:rPr b="0" i="0" lang="en-US" sz="1100" u="none" cap="none" strike="noStrike">
                <a:solidFill>
                  <a:schemeClr val="dk1"/>
                </a:solidFill>
                <a:latin typeface="Consolas"/>
                <a:ea typeface="Consolas"/>
                <a:cs typeface="Consolas"/>
                <a:sym typeface="Consolas"/>
              </a:rPr>
              <a:t>A point forecast using a gridded global model to predict weather for a specific point of interest</a:t>
            </a:r>
            <a:endParaRPr b="0" i="0" sz="1100" u="none" cap="none" strike="noStrike">
              <a:solidFill>
                <a:schemeClr val="dk1"/>
              </a:solidFill>
              <a:latin typeface="Consolas"/>
              <a:ea typeface="Consolas"/>
              <a:cs typeface="Consolas"/>
              <a:sym typeface="Consolas"/>
            </a:endParaRPr>
          </a:p>
        </p:txBody>
      </p:sp>
      <p:sp>
        <p:nvSpPr>
          <p:cNvPr id="430" name="Google Shape;430;gc97835ba0e_0_215"/>
          <p:cNvSpPr txBox="1"/>
          <p:nvPr/>
        </p:nvSpPr>
        <p:spPr>
          <a:xfrm>
            <a:off x="3582476" y="3168302"/>
            <a:ext cx="1342200" cy="3759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262626"/>
              </a:buClr>
              <a:buSzPts val="1600"/>
              <a:buFont typeface="Arial"/>
              <a:buNone/>
            </a:pPr>
            <a:r>
              <a:rPr b="1" i="0" lang="en-US" sz="1200" u="none" cap="none" strike="noStrike">
                <a:solidFill>
                  <a:srgbClr val="262626"/>
                </a:solidFill>
                <a:latin typeface="Consolas"/>
                <a:ea typeface="Consolas"/>
                <a:cs typeface="Consolas"/>
                <a:sym typeface="Consolas"/>
              </a:rPr>
              <a:t>Gridded forecast</a:t>
            </a:r>
            <a:endParaRPr b="1" i="0" sz="1200" u="none" cap="none" strike="noStrike">
              <a:solidFill>
                <a:srgbClr val="262626"/>
              </a:solidFill>
              <a:latin typeface="Consolas"/>
              <a:ea typeface="Consolas"/>
              <a:cs typeface="Consolas"/>
              <a:sym typeface="Consolas"/>
            </a:endParaRPr>
          </a:p>
          <a:p>
            <a:pPr indent="0" lvl="0" marL="0" marR="0" rtl="0" algn="l">
              <a:lnSpc>
                <a:spcPct val="80000"/>
              </a:lnSpc>
              <a:spcBef>
                <a:spcPts val="10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grpSp>
        <p:nvGrpSpPr>
          <p:cNvPr id="431" name="Google Shape;431;gc97835ba0e_0_215"/>
          <p:cNvGrpSpPr/>
          <p:nvPr/>
        </p:nvGrpSpPr>
        <p:grpSpPr>
          <a:xfrm>
            <a:off x="4403605" y="3552619"/>
            <a:ext cx="1582646" cy="1062110"/>
            <a:chOff x="4093707" y="3385685"/>
            <a:chExt cx="1582646" cy="1062110"/>
          </a:xfrm>
        </p:grpSpPr>
        <p:sp>
          <p:nvSpPr>
            <p:cNvPr id="432" name="Google Shape;432;gc97835ba0e_0_215"/>
            <p:cNvSpPr/>
            <p:nvPr/>
          </p:nvSpPr>
          <p:spPr>
            <a:xfrm>
              <a:off x="4160925" y="3442907"/>
              <a:ext cx="1515428" cy="1004888"/>
            </a:xfrm>
            <a:custGeom>
              <a:rect b="b" l="l" r="r" t="t"/>
              <a:pathLst>
                <a:path extrusionOk="0" h="952500" w="1638300">
                  <a:moveTo>
                    <a:pt x="1638300" y="952500"/>
                  </a:moveTo>
                  <a:lnTo>
                    <a:pt x="1130300" y="952500"/>
                  </a:lnTo>
                  <a:lnTo>
                    <a:pt x="0" y="0"/>
                  </a:lnTo>
                </a:path>
              </a:pathLst>
            </a:custGeom>
            <a:noFill/>
            <a:ln cap="flat" cmpd="sng" w="12700">
              <a:solidFill>
                <a:srgbClr val="6A768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gc97835ba0e_0_215"/>
            <p:cNvSpPr/>
            <p:nvPr/>
          </p:nvSpPr>
          <p:spPr>
            <a:xfrm rot="-2737776">
              <a:off x="4115017" y="3416473"/>
              <a:ext cx="135136" cy="116470"/>
            </a:xfrm>
            <a:prstGeom prst="triangle">
              <a:avLst>
                <a:gd fmla="val 50000" name="adj"/>
              </a:avLst>
            </a:prstGeom>
            <a:solidFill>
              <a:srgbClr val="6A76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434" name="Google Shape;434;gc97835ba0e_0_215"/>
          <p:cNvGrpSpPr/>
          <p:nvPr/>
        </p:nvGrpSpPr>
        <p:grpSpPr>
          <a:xfrm>
            <a:off x="5925034" y="2598251"/>
            <a:ext cx="518177" cy="497118"/>
            <a:chOff x="5724709" y="2598251"/>
            <a:chExt cx="518177" cy="497118"/>
          </a:xfrm>
        </p:grpSpPr>
        <p:cxnSp>
          <p:nvCxnSpPr>
            <p:cNvPr id="435" name="Google Shape;435;gc97835ba0e_0_215"/>
            <p:cNvCxnSpPr/>
            <p:nvPr/>
          </p:nvCxnSpPr>
          <p:spPr>
            <a:xfrm>
              <a:off x="5724709" y="2598251"/>
              <a:ext cx="428400" cy="403800"/>
            </a:xfrm>
            <a:prstGeom prst="straightConnector1">
              <a:avLst/>
            </a:prstGeom>
            <a:noFill/>
            <a:ln cap="flat" cmpd="sng" w="9525">
              <a:solidFill>
                <a:srgbClr val="6A7680"/>
              </a:solidFill>
              <a:prstDash val="lgDash"/>
              <a:miter lim="800000"/>
              <a:headEnd len="sm" w="sm" type="none"/>
              <a:tailEnd len="sm" w="sm" type="none"/>
            </a:ln>
          </p:spPr>
        </p:cxnSp>
        <p:sp>
          <p:nvSpPr>
            <p:cNvPr id="436" name="Google Shape;436;gc97835ba0e_0_215"/>
            <p:cNvSpPr/>
            <p:nvPr/>
          </p:nvSpPr>
          <p:spPr>
            <a:xfrm rot="8100000">
              <a:off x="6086116" y="2947932"/>
              <a:ext cx="135340" cy="116673"/>
            </a:xfrm>
            <a:prstGeom prst="triangle">
              <a:avLst>
                <a:gd fmla="val 50000" name="adj"/>
              </a:avLst>
            </a:prstGeom>
            <a:solidFill>
              <a:srgbClr val="6A76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437" name="Google Shape;437;gc97835ba0e_0_215"/>
          <p:cNvSpPr/>
          <p:nvPr/>
        </p:nvSpPr>
        <p:spPr>
          <a:xfrm>
            <a:off x="9526950" y="4559155"/>
            <a:ext cx="2179200" cy="961500"/>
          </a:xfrm>
          <a:prstGeom prst="rect">
            <a:avLst/>
          </a:prstGeom>
          <a:noFill/>
          <a:ln cap="flat" cmpd="sng" w="12700">
            <a:solidFill>
              <a:srgbClr val="D3D1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38" name="Google Shape;438;gc97835ba0e_0_215"/>
          <p:cNvSpPr/>
          <p:nvPr/>
        </p:nvSpPr>
        <p:spPr>
          <a:xfrm>
            <a:off x="9678248" y="3064731"/>
            <a:ext cx="1220700" cy="263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onsolas"/>
              <a:buNone/>
            </a:pPr>
            <a:r>
              <a:rPr b="1" i="0" lang="en-US" sz="1200" u="none" cap="none" strike="noStrike">
                <a:solidFill>
                  <a:schemeClr val="lt1"/>
                </a:solidFill>
                <a:latin typeface="Consolas"/>
                <a:ea typeface="Consolas"/>
                <a:cs typeface="Consolas"/>
                <a:sym typeface="Consolas"/>
              </a:rPr>
              <a:t>Sensor 1</a:t>
            </a:r>
            <a:endParaRPr b="0" i="0" sz="1200" u="none" cap="none" strike="noStrike">
              <a:solidFill>
                <a:schemeClr val="dk1"/>
              </a:solidFill>
              <a:latin typeface="Consolas"/>
              <a:ea typeface="Consolas"/>
              <a:cs typeface="Consolas"/>
              <a:sym typeface="Consolas"/>
            </a:endParaRPr>
          </a:p>
        </p:txBody>
      </p:sp>
      <p:sp>
        <p:nvSpPr>
          <p:cNvPr id="439" name="Google Shape;439;gc97835ba0e_0_215"/>
          <p:cNvSpPr txBox="1"/>
          <p:nvPr/>
        </p:nvSpPr>
        <p:spPr>
          <a:xfrm>
            <a:off x="9497289" y="1237976"/>
            <a:ext cx="1582500" cy="292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b="1" i="0" lang="en-US" sz="1200" u="none" cap="none" strike="noStrike">
                <a:solidFill>
                  <a:schemeClr val="dk1"/>
                </a:solidFill>
                <a:latin typeface="Consolas"/>
                <a:ea typeface="Consolas"/>
                <a:cs typeface="Consolas"/>
                <a:sym typeface="Consolas"/>
              </a:rPr>
              <a:t>Forecast (B)</a:t>
            </a:r>
            <a:endParaRPr b="1" i="0" sz="1200" u="none" cap="none" strike="noStrike">
              <a:solidFill>
                <a:schemeClr val="dk1"/>
              </a:solidFill>
              <a:latin typeface="Consolas"/>
              <a:ea typeface="Consolas"/>
              <a:cs typeface="Consolas"/>
              <a:sym typeface="Consolas"/>
            </a:endParaRPr>
          </a:p>
          <a:p>
            <a:pPr indent="0" lvl="0" marL="0" marR="0" rtl="0" algn="l">
              <a:lnSpc>
                <a:spcPct val="90000"/>
              </a:lnSpc>
              <a:spcBef>
                <a:spcPts val="1000"/>
              </a:spcBef>
              <a:spcAft>
                <a:spcPts val="0"/>
              </a:spcAft>
              <a:buClr>
                <a:schemeClr val="dk1"/>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440" name="Google Shape;440;gc97835ba0e_0_215"/>
          <p:cNvSpPr txBox="1"/>
          <p:nvPr/>
        </p:nvSpPr>
        <p:spPr>
          <a:xfrm>
            <a:off x="7136877" y="5854433"/>
            <a:ext cx="1582500" cy="237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b="1" i="0" lang="en-US" sz="1200" u="none" cap="none" strike="noStrike">
                <a:solidFill>
                  <a:schemeClr val="dk1"/>
                </a:solidFill>
                <a:latin typeface="Consolas"/>
                <a:ea typeface="Consolas"/>
                <a:cs typeface="Consolas"/>
                <a:sym typeface="Consolas"/>
              </a:rPr>
              <a:t>Forecast (C)</a:t>
            </a:r>
            <a:endParaRPr b="1" i="0" sz="1200" u="none" cap="none" strike="noStrike">
              <a:solidFill>
                <a:schemeClr val="dk1"/>
              </a:solidFill>
              <a:latin typeface="Consolas"/>
              <a:ea typeface="Consolas"/>
              <a:cs typeface="Consolas"/>
              <a:sym typeface="Consolas"/>
            </a:endParaRPr>
          </a:p>
          <a:p>
            <a:pPr indent="0" lvl="0" marL="0" marR="0" rtl="0" algn="l">
              <a:lnSpc>
                <a:spcPct val="90000"/>
              </a:lnSpc>
              <a:spcBef>
                <a:spcPts val="1000"/>
              </a:spcBef>
              <a:spcAft>
                <a:spcPts val="0"/>
              </a:spcAft>
              <a:buClr>
                <a:schemeClr val="dk1"/>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441" name="Google Shape;441;gc97835ba0e_0_215"/>
          <p:cNvSpPr txBox="1"/>
          <p:nvPr/>
        </p:nvSpPr>
        <p:spPr>
          <a:xfrm>
            <a:off x="2500483" y="5854433"/>
            <a:ext cx="1582500" cy="237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b="1" i="0" lang="en-US" sz="1200" u="none" cap="none" strike="noStrike">
                <a:solidFill>
                  <a:schemeClr val="dk1"/>
                </a:solidFill>
                <a:latin typeface="Consolas"/>
                <a:ea typeface="Consolas"/>
                <a:cs typeface="Consolas"/>
                <a:sym typeface="Consolas"/>
              </a:rPr>
              <a:t>Forecast (D)</a:t>
            </a:r>
            <a:endParaRPr b="1" i="0" sz="1200" u="none" cap="none" strike="noStrike">
              <a:solidFill>
                <a:schemeClr val="dk1"/>
              </a:solidFill>
              <a:latin typeface="Consolas"/>
              <a:ea typeface="Consolas"/>
              <a:cs typeface="Consolas"/>
              <a:sym typeface="Consolas"/>
            </a:endParaRPr>
          </a:p>
          <a:p>
            <a:pPr indent="0" lvl="0" marL="0" marR="0" rtl="0" algn="l">
              <a:lnSpc>
                <a:spcPct val="90000"/>
              </a:lnSpc>
              <a:spcBef>
                <a:spcPts val="1000"/>
              </a:spcBef>
              <a:spcAft>
                <a:spcPts val="0"/>
              </a:spcAft>
              <a:buClr>
                <a:schemeClr val="dk1"/>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grpSp>
        <p:nvGrpSpPr>
          <p:cNvPr id="442" name="Google Shape;442;gc97835ba0e_0_215"/>
          <p:cNvGrpSpPr/>
          <p:nvPr/>
        </p:nvGrpSpPr>
        <p:grpSpPr>
          <a:xfrm>
            <a:off x="3686514" y="5173568"/>
            <a:ext cx="616500" cy="616500"/>
            <a:chOff x="3686514" y="5173568"/>
            <a:chExt cx="616500" cy="616500"/>
          </a:xfrm>
        </p:grpSpPr>
        <p:sp>
          <p:nvSpPr>
            <p:cNvPr id="443" name="Google Shape;443;gc97835ba0e_0_215"/>
            <p:cNvSpPr/>
            <p:nvPr/>
          </p:nvSpPr>
          <p:spPr>
            <a:xfrm>
              <a:off x="3686514" y="5173568"/>
              <a:ext cx="616500" cy="616500"/>
            </a:xfrm>
            <a:prstGeom prst="ellipse">
              <a:avLst/>
            </a:prstGeom>
            <a:solidFill>
              <a:schemeClr val="lt1"/>
            </a:solidFill>
            <a:ln cap="flat" cmpd="sng" w="158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444" name="Google Shape;444;gc97835ba0e_0_215"/>
            <p:cNvPicPr preferRelativeResize="0"/>
            <p:nvPr/>
          </p:nvPicPr>
          <p:blipFill rotWithShape="1">
            <a:blip r:embed="rId3">
              <a:alphaModFix/>
            </a:blip>
            <a:srcRect b="0" l="0" r="0" t="0"/>
            <a:stretch/>
          </p:blipFill>
          <p:spPr>
            <a:xfrm>
              <a:off x="3825509" y="5309836"/>
              <a:ext cx="347905" cy="347905"/>
            </a:xfrm>
            <a:prstGeom prst="rect">
              <a:avLst/>
            </a:prstGeom>
            <a:noFill/>
            <a:ln>
              <a:noFill/>
            </a:ln>
          </p:spPr>
        </p:pic>
      </p:grpSp>
      <p:grpSp>
        <p:nvGrpSpPr>
          <p:cNvPr id="445" name="Google Shape;445;gc97835ba0e_0_215"/>
          <p:cNvGrpSpPr/>
          <p:nvPr/>
        </p:nvGrpSpPr>
        <p:grpSpPr>
          <a:xfrm>
            <a:off x="8307941" y="5173568"/>
            <a:ext cx="616500" cy="616500"/>
            <a:chOff x="3686514" y="5173568"/>
            <a:chExt cx="616500" cy="616500"/>
          </a:xfrm>
        </p:grpSpPr>
        <p:sp>
          <p:nvSpPr>
            <p:cNvPr id="446" name="Google Shape;446;gc97835ba0e_0_215"/>
            <p:cNvSpPr/>
            <p:nvPr/>
          </p:nvSpPr>
          <p:spPr>
            <a:xfrm>
              <a:off x="3686514" y="5173568"/>
              <a:ext cx="616500" cy="616500"/>
            </a:xfrm>
            <a:prstGeom prst="ellipse">
              <a:avLst/>
            </a:prstGeom>
            <a:solidFill>
              <a:schemeClr val="lt1"/>
            </a:solidFill>
            <a:ln cap="flat" cmpd="sng" w="158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447" name="Google Shape;447;gc97835ba0e_0_215"/>
            <p:cNvPicPr preferRelativeResize="0"/>
            <p:nvPr/>
          </p:nvPicPr>
          <p:blipFill rotWithShape="1">
            <a:blip r:embed="rId3">
              <a:alphaModFix/>
            </a:blip>
            <a:srcRect b="0" l="0" r="0" t="0"/>
            <a:stretch/>
          </p:blipFill>
          <p:spPr>
            <a:xfrm>
              <a:off x="3825509" y="5309836"/>
              <a:ext cx="347905" cy="347905"/>
            </a:xfrm>
            <a:prstGeom prst="rect">
              <a:avLst/>
            </a:prstGeom>
            <a:noFill/>
            <a:ln>
              <a:noFill/>
            </a:ln>
          </p:spPr>
        </p:pic>
      </p:grpSp>
      <p:grpSp>
        <p:nvGrpSpPr>
          <p:cNvPr id="448" name="Google Shape;448;gc97835ba0e_0_215"/>
          <p:cNvGrpSpPr/>
          <p:nvPr/>
        </p:nvGrpSpPr>
        <p:grpSpPr>
          <a:xfrm>
            <a:off x="10832331" y="1417114"/>
            <a:ext cx="616500" cy="616500"/>
            <a:chOff x="3686514" y="5173568"/>
            <a:chExt cx="616500" cy="616500"/>
          </a:xfrm>
        </p:grpSpPr>
        <p:sp>
          <p:nvSpPr>
            <p:cNvPr id="449" name="Google Shape;449;gc97835ba0e_0_215"/>
            <p:cNvSpPr/>
            <p:nvPr/>
          </p:nvSpPr>
          <p:spPr>
            <a:xfrm>
              <a:off x="3686514" y="5173568"/>
              <a:ext cx="616500" cy="616500"/>
            </a:xfrm>
            <a:prstGeom prst="ellipse">
              <a:avLst/>
            </a:prstGeom>
            <a:solidFill>
              <a:schemeClr val="lt1"/>
            </a:solidFill>
            <a:ln cap="flat" cmpd="sng" w="158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450" name="Google Shape;450;gc97835ba0e_0_215"/>
            <p:cNvPicPr preferRelativeResize="0"/>
            <p:nvPr/>
          </p:nvPicPr>
          <p:blipFill rotWithShape="1">
            <a:blip r:embed="rId3">
              <a:alphaModFix/>
            </a:blip>
            <a:srcRect b="0" l="0" r="0" t="0"/>
            <a:stretch/>
          </p:blipFill>
          <p:spPr>
            <a:xfrm>
              <a:off x="3825509" y="5309836"/>
              <a:ext cx="347905" cy="347905"/>
            </a:xfrm>
            <a:prstGeom prst="rect">
              <a:avLst/>
            </a:prstGeom>
            <a:noFill/>
            <a:ln>
              <a:noFill/>
            </a:ln>
          </p:spPr>
        </p:pic>
      </p:grpSp>
      <p:grpSp>
        <p:nvGrpSpPr>
          <p:cNvPr id="451" name="Google Shape;451;gc97835ba0e_0_215"/>
          <p:cNvGrpSpPr/>
          <p:nvPr/>
        </p:nvGrpSpPr>
        <p:grpSpPr>
          <a:xfrm>
            <a:off x="6346829" y="1417114"/>
            <a:ext cx="616500" cy="616500"/>
            <a:chOff x="3686514" y="5173568"/>
            <a:chExt cx="616500" cy="616500"/>
          </a:xfrm>
        </p:grpSpPr>
        <p:sp>
          <p:nvSpPr>
            <p:cNvPr id="452" name="Google Shape;452;gc97835ba0e_0_215"/>
            <p:cNvSpPr/>
            <p:nvPr/>
          </p:nvSpPr>
          <p:spPr>
            <a:xfrm>
              <a:off x="3686514" y="5173568"/>
              <a:ext cx="616500" cy="616500"/>
            </a:xfrm>
            <a:prstGeom prst="ellipse">
              <a:avLst/>
            </a:prstGeom>
            <a:solidFill>
              <a:schemeClr val="lt1"/>
            </a:solidFill>
            <a:ln cap="flat" cmpd="sng" w="158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453" name="Google Shape;453;gc97835ba0e_0_215"/>
            <p:cNvPicPr preferRelativeResize="0"/>
            <p:nvPr/>
          </p:nvPicPr>
          <p:blipFill rotWithShape="1">
            <a:blip r:embed="rId3">
              <a:alphaModFix/>
            </a:blip>
            <a:srcRect b="0" l="0" r="0" t="0"/>
            <a:stretch/>
          </p:blipFill>
          <p:spPr>
            <a:xfrm>
              <a:off x="3825509" y="5309836"/>
              <a:ext cx="347905" cy="347905"/>
            </a:xfrm>
            <a:prstGeom prst="rect">
              <a:avLst/>
            </a:prstGeom>
            <a:noFill/>
            <a:ln>
              <a:noFill/>
            </a:ln>
          </p:spPr>
        </p:pic>
      </p:grpSp>
      <p:pic>
        <p:nvPicPr>
          <p:cNvPr id="454" name="Google Shape;454;gc97835ba0e_0_215"/>
          <p:cNvPicPr preferRelativeResize="0"/>
          <p:nvPr/>
        </p:nvPicPr>
        <p:blipFill rotWithShape="1">
          <a:blip r:embed="rId4">
            <a:alphaModFix/>
          </a:blip>
          <a:srcRect b="0" l="0" r="0" t="0"/>
          <a:stretch/>
        </p:blipFill>
        <p:spPr>
          <a:xfrm rot="10800000">
            <a:off x="10050413" y="3423561"/>
            <a:ext cx="438620" cy="265136"/>
          </a:xfrm>
          <a:prstGeom prst="rect">
            <a:avLst/>
          </a:prstGeom>
          <a:noFill/>
          <a:ln>
            <a:noFill/>
          </a:ln>
        </p:spPr>
      </p:pic>
      <p:pic>
        <p:nvPicPr>
          <p:cNvPr id="455" name="Google Shape;455;gc97835ba0e_0_215"/>
          <p:cNvPicPr preferRelativeResize="0"/>
          <p:nvPr/>
        </p:nvPicPr>
        <p:blipFill rotWithShape="1">
          <a:blip r:embed="rId5">
            <a:alphaModFix/>
          </a:blip>
          <a:srcRect b="0" l="0" r="0" t="0"/>
          <a:stretch/>
        </p:blipFill>
        <p:spPr>
          <a:xfrm>
            <a:off x="6334834" y="2393081"/>
            <a:ext cx="2843532" cy="22218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2"/>
          <p:cNvSpPr txBox="1"/>
          <p:nvPr>
            <p:ph type="title"/>
          </p:nvPr>
        </p:nvSpPr>
        <p:spPr>
          <a:xfrm>
            <a:off x="392575" y="2411702"/>
            <a:ext cx="6621684" cy="1025979"/>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6000"/>
              <a:buFont typeface="Trebuchet MS"/>
              <a:buNone/>
            </a:pPr>
            <a:r>
              <a:rPr lang="en-US"/>
              <a:t>Wildfire</a:t>
            </a:r>
            <a:br>
              <a:rPr lang="en-US"/>
            </a:br>
            <a:r>
              <a:rPr lang="en-US" sz="3000"/>
              <a:t>Quiron Case Study</a:t>
            </a:r>
            <a:endParaRPr sz="3000"/>
          </a:p>
        </p:txBody>
      </p:sp>
      <p:sp>
        <p:nvSpPr>
          <p:cNvPr id="461" name="Google Shape;461;p32"/>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62" name="Google Shape;462;p32"/>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8"/>
          <p:cNvSpPr txBox="1"/>
          <p:nvPr/>
        </p:nvSpPr>
        <p:spPr>
          <a:xfrm>
            <a:off x="390724" y="362099"/>
            <a:ext cx="5705275" cy="4796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469" name="Google Shape;469;p38"/>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70" name="Google Shape;470;p38"/>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471" name="Google Shape;471;p38"/>
          <p:cNvSpPr txBox="1"/>
          <p:nvPr/>
        </p:nvSpPr>
        <p:spPr>
          <a:xfrm>
            <a:off x="375212" y="1144616"/>
            <a:ext cx="7674506" cy="4351338"/>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472" name="Google Shape;472;p38"/>
          <p:cNvPicPr preferRelativeResize="0"/>
          <p:nvPr/>
        </p:nvPicPr>
        <p:blipFill rotWithShape="1">
          <a:blip r:embed="rId3">
            <a:alphaModFix/>
          </a:blip>
          <a:srcRect b="52911" l="21786" r="0" t="0"/>
          <a:stretch/>
        </p:blipFill>
        <p:spPr>
          <a:xfrm flipH="1">
            <a:off x="6316714" y="3061693"/>
            <a:ext cx="5875285" cy="3796307"/>
          </a:xfrm>
          <a:prstGeom prst="rect">
            <a:avLst/>
          </a:prstGeom>
          <a:noFill/>
          <a:ln>
            <a:noFill/>
          </a:ln>
        </p:spPr>
      </p:pic>
      <p:pic>
        <p:nvPicPr>
          <p:cNvPr id="473" name="Google Shape;473;p38"/>
          <p:cNvPicPr preferRelativeResize="0"/>
          <p:nvPr/>
        </p:nvPicPr>
        <p:blipFill>
          <a:blip r:embed="rId4">
            <a:alphaModFix/>
          </a:blip>
          <a:stretch>
            <a:fillRect/>
          </a:stretch>
        </p:blipFill>
        <p:spPr>
          <a:xfrm>
            <a:off x="293080" y="152400"/>
            <a:ext cx="4857770" cy="6286500"/>
          </a:xfrm>
          <a:prstGeom prst="rect">
            <a:avLst/>
          </a:prstGeom>
          <a:noFill/>
          <a:ln>
            <a:noFill/>
          </a:ln>
        </p:spPr>
      </p:pic>
      <p:pic>
        <p:nvPicPr>
          <p:cNvPr id="474" name="Google Shape;474;p38"/>
          <p:cNvPicPr preferRelativeResize="0"/>
          <p:nvPr/>
        </p:nvPicPr>
        <p:blipFill>
          <a:blip r:embed="rId5">
            <a:alphaModFix/>
          </a:blip>
          <a:stretch>
            <a:fillRect/>
          </a:stretch>
        </p:blipFill>
        <p:spPr>
          <a:xfrm>
            <a:off x="5367126" y="76200"/>
            <a:ext cx="6672476" cy="3205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d747efc178_0_0"/>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481" name="Google Shape;481;gd747efc178_0_0"/>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82" name="Google Shape;482;gd747efc178_0_0"/>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483" name="Google Shape;483;gd747efc178_0_0"/>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484" name="Google Shape;484;gd747efc178_0_0"/>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485" name="Google Shape;485;gd747efc178_0_0"/>
          <p:cNvPicPr preferRelativeResize="0"/>
          <p:nvPr/>
        </p:nvPicPr>
        <p:blipFill>
          <a:blip r:embed="rId4">
            <a:alphaModFix/>
          </a:blip>
          <a:stretch>
            <a:fillRect/>
          </a:stretch>
        </p:blipFill>
        <p:spPr>
          <a:xfrm>
            <a:off x="771223" y="152400"/>
            <a:ext cx="10963574" cy="6188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d747efc178_0_46"/>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492" name="Google Shape;492;gd747efc178_0_46"/>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93" name="Google Shape;493;gd747efc178_0_46"/>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494" name="Google Shape;494;gd747efc178_0_46"/>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495" name="Google Shape;495;gd747efc178_0_46"/>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496" name="Google Shape;496;gd747efc178_0_46"/>
          <p:cNvPicPr preferRelativeResize="0"/>
          <p:nvPr/>
        </p:nvPicPr>
        <p:blipFill>
          <a:blip r:embed="rId4">
            <a:alphaModFix/>
          </a:blip>
          <a:stretch>
            <a:fillRect/>
          </a:stretch>
        </p:blipFill>
        <p:spPr>
          <a:xfrm>
            <a:off x="711808" y="152400"/>
            <a:ext cx="11022991" cy="6286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d747efc178_0_37"/>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503" name="Google Shape;503;gd747efc178_0_37"/>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04" name="Google Shape;504;gd747efc178_0_37"/>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505" name="Google Shape;505;gd747efc178_0_37"/>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506" name="Google Shape;506;gd747efc178_0_37"/>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507" name="Google Shape;507;gd747efc178_0_37"/>
          <p:cNvPicPr preferRelativeResize="0"/>
          <p:nvPr/>
        </p:nvPicPr>
        <p:blipFill>
          <a:blip r:embed="rId4">
            <a:alphaModFix/>
          </a:blip>
          <a:stretch>
            <a:fillRect/>
          </a:stretch>
        </p:blipFill>
        <p:spPr>
          <a:xfrm>
            <a:off x="618823" y="152400"/>
            <a:ext cx="10963574" cy="6220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d747efc178_0_19"/>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514" name="Google Shape;514;gd747efc178_0_19"/>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15" name="Google Shape;515;gd747efc178_0_19"/>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516" name="Google Shape;516;gd747efc178_0_19"/>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517" name="Google Shape;517;gd747efc178_0_19"/>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518" name="Google Shape;518;gd747efc178_0_19"/>
          <p:cNvPicPr preferRelativeResize="0"/>
          <p:nvPr/>
        </p:nvPicPr>
        <p:blipFill>
          <a:blip r:embed="rId4">
            <a:alphaModFix/>
          </a:blip>
          <a:stretch>
            <a:fillRect/>
          </a:stretch>
        </p:blipFill>
        <p:spPr>
          <a:xfrm>
            <a:off x="774399" y="152400"/>
            <a:ext cx="10808003" cy="6079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d747efc178_0_28"/>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525" name="Google Shape;525;gd747efc178_0_28"/>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26" name="Google Shape;526;gd747efc178_0_28"/>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527" name="Google Shape;527;gd747efc178_0_28"/>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528" name="Google Shape;528;gd747efc178_0_28"/>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529" name="Google Shape;529;gd747efc178_0_28"/>
          <p:cNvPicPr preferRelativeResize="0"/>
          <p:nvPr/>
        </p:nvPicPr>
        <p:blipFill>
          <a:blip r:embed="rId4">
            <a:alphaModFix/>
          </a:blip>
          <a:stretch>
            <a:fillRect/>
          </a:stretch>
        </p:blipFill>
        <p:spPr>
          <a:xfrm>
            <a:off x="579923" y="152400"/>
            <a:ext cx="11002476" cy="6205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d747efc178_0_9"/>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536" name="Google Shape;536;gd747efc178_0_9"/>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37" name="Google Shape;537;gd747efc178_0_9"/>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538" name="Google Shape;538;gd747efc178_0_9"/>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539" name="Google Shape;539;gd747efc178_0_9"/>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540" name="Google Shape;540;gd747efc178_0_9"/>
          <p:cNvPicPr preferRelativeResize="0"/>
          <p:nvPr/>
        </p:nvPicPr>
        <p:blipFill>
          <a:blip r:embed="rId4">
            <a:alphaModFix/>
          </a:blip>
          <a:stretch>
            <a:fillRect/>
          </a:stretch>
        </p:blipFill>
        <p:spPr>
          <a:xfrm>
            <a:off x="787349" y="152400"/>
            <a:ext cx="10795049" cy="61091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d747efc178_0_92"/>
          <p:cNvSpPr txBox="1"/>
          <p:nvPr>
            <p:ph type="title"/>
          </p:nvPr>
        </p:nvSpPr>
        <p:spPr>
          <a:xfrm>
            <a:off x="392575" y="2411702"/>
            <a:ext cx="6621600" cy="1026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6000"/>
              <a:buFont typeface="Trebuchet MS"/>
              <a:buNone/>
            </a:pPr>
            <a:r>
              <a:rPr lang="en-US"/>
              <a:t>Wildfire</a:t>
            </a:r>
            <a:br>
              <a:rPr lang="en-US"/>
            </a:br>
            <a:r>
              <a:rPr lang="en-US" sz="3000"/>
              <a:t>OroraTech Case Study</a:t>
            </a:r>
            <a:endParaRPr sz="3000"/>
          </a:p>
        </p:txBody>
      </p:sp>
      <p:sp>
        <p:nvSpPr>
          <p:cNvPr id="546" name="Google Shape;546;gd747efc178_0_92"/>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47" name="Google Shape;547;gd747efc178_0_92"/>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
          <p:cNvSpPr txBox="1"/>
          <p:nvPr/>
        </p:nvSpPr>
        <p:spPr>
          <a:xfrm>
            <a:off x="390725" y="362098"/>
            <a:ext cx="4968240" cy="147185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The largest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private constellation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in the world</a:t>
            </a:r>
            <a:endParaRPr b="0" i="0" sz="1400" u="none" cap="none" strike="noStrike">
              <a:solidFill>
                <a:srgbClr val="000000"/>
              </a:solidFill>
              <a:latin typeface="Arial"/>
              <a:ea typeface="Arial"/>
              <a:cs typeface="Arial"/>
              <a:sym typeface="Arial"/>
            </a:endParaRPr>
          </a:p>
        </p:txBody>
      </p:sp>
      <p:pic>
        <p:nvPicPr>
          <p:cNvPr id="231" name="Google Shape;231;p4"/>
          <p:cNvPicPr preferRelativeResize="0"/>
          <p:nvPr/>
        </p:nvPicPr>
        <p:blipFill rotWithShape="1">
          <a:blip r:embed="rId3">
            <a:alphaModFix/>
          </a:blip>
          <a:srcRect b="33421" l="24179" r="23614" t="7405"/>
          <a:stretch/>
        </p:blipFill>
        <p:spPr>
          <a:xfrm>
            <a:off x="5793111" y="767932"/>
            <a:ext cx="5708906" cy="4313712"/>
          </a:xfrm>
          <a:prstGeom prst="rect">
            <a:avLst/>
          </a:prstGeom>
          <a:noFill/>
          <a:ln>
            <a:noFill/>
          </a:ln>
        </p:spPr>
      </p:pic>
      <p:sp>
        <p:nvSpPr>
          <p:cNvPr id="232" name="Google Shape;232;p4"/>
          <p:cNvSpPr txBox="1"/>
          <p:nvPr/>
        </p:nvSpPr>
        <p:spPr>
          <a:xfrm>
            <a:off x="5623252" y="5252908"/>
            <a:ext cx="1992085" cy="9814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5000"/>
              <a:buFont typeface="Trebuchet MS"/>
              <a:buNone/>
            </a:pPr>
            <a:r>
              <a:rPr b="1" i="0" lang="en-US" sz="5000" u="none" cap="none" strike="noStrike">
                <a:solidFill>
                  <a:srgbClr val="03060E"/>
                </a:solidFill>
                <a:latin typeface="Trebuchet MS"/>
                <a:ea typeface="Trebuchet MS"/>
                <a:cs typeface="Trebuchet MS"/>
                <a:sym typeface="Trebuchet MS"/>
              </a:rPr>
              <a:t>30+</a:t>
            </a:r>
            <a:endParaRPr b="0" i="0" sz="1400" u="none" cap="none" strike="noStrike">
              <a:solidFill>
                <a:srgbClr val="000000"/>
              </a:solidFill>
              <a:latin typeface="Arial"/>
              <a:ea typeface="Arial"/>
              <a:cs typeface="Arial"/>
              <a:sym typeface="Arial"/>
            </a:endParaRPr>
          </a:p>
        </p:txBody>
      </p:sp>
      <p:sp>
        <p:nvSpPr>
          <p:cNvPr id="233" name="Google Shape;233;p4"/>
          <p:cNvSpPr txBox="1"/>
          <p:nvPr/>
        </p:nvSpPr>
        <p:spPr>
          <a:xfrm>
            <a:off x="5678117" y="5966672"/>
            <a:ext cx="1458250" cy="3230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1200"/>
              <a:buFont typeface="Consolas"/>
              <a:buNone/>
            </a:pPr>
            <a:r>
              <a:rPr b="0" i="0" lang="en-US" sz="1200" u="none" cap="none" strike="noStrike">
                <a:solidFill>
                  <a:srgbClr val="03060E"/>
                </a:solidFill>
                <a:latin typeface="Consolas"/>
                <a:ea typeface="Consolas"/>
                <a:cs typeface="Consolas"/>
                <a:sym typeface="Consolas"/>
              </a:rPr>
              <a:t>Ground stations</a:t>
            </a:r>
            <a:endParaRPr b="0" i="0" sz="1400" u="none" cap="none" strike="noStrike">
              <a:solidFill>
                <a:srgbClr val="000000"/>
              </a:solidFill>
              <a:latin typeface="Arial"/>
              <a:ea typeface="Arial"/>
              <a:cs typeface="Arial"/>
              <a:sym typeface="Arial"/>
            </a:endParaRPr>
          </a:p>
        </p:txBody>
      </p:sp>
      <p:sp>
        <p:nvSpPr>
          <p:cNvPr id="234" name="Google Shape;234;p4"/>
          <p:cNvSpPr txBox="1"/>
          <p:nvPr/>
        </p:nvSpPr>
        <p:spPr>
          <a:xfrm>
            <a:off x="7391196" y="5214590"/>
            <a:ext cx="1682392" cy="9814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5000"/>
              <a:buFont typeface="Trebuchet MS"/>
              <a:buNone/>
            </a:pPr>
            <a:r>
              <a:rPr b="1" i="0" lang="en-US" sz="5000" u="none" cap="none" strike="noStrike">
                <a:solidFill>
                  <a:srgbClr val="03060E"/>
                </a:solidFill>
                <a:latin typeface="Trebuchet MS"/>
                <a:ea typeface="Trebuchet MS"/>
                <a:cs typeface="Trebuchet MS"/>
                <a:sym typeface="Trebuchet MS"/>
              </a:rPr>
              <a:t>100+</a:t>
            </a:r>
            <a:endParaRPr b="0" i="0" sz="1400" u="none" cap="none" strike="noStrike">
              <a:solidFill>
                <a:srgbClr val="000000"/>
              </a:solidFill>
              <a:latin typeface="Arial"/>
              <a:ea typeface="Arial"/>
              <a:cs typeface="Arial"/>
              <a:sym typeface="Arial"/>
            </a:endParaRPr>
          </a:p>
        </p:txBody>
      </p:sp>
      <p:sp>
        <p:nvSpPr>
          <p:cNvPr id="235" name="Google Shape;235;p4"/>
          <p:cNvSpPr txBox="1"/>
          <p:nvPr/>
        </p:nvSpPr>
        <p:spPr>
          <a:xfrm>
            <a:off x="7446060" y="5966672"/>
            <a:ext cx="1682392" cy="3230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1200"/>
              <a:buFont typeface="Consolas"/>
              <a:buNone/>
            </a:pPr>
            <a:r>
              <a:rPr b="0" i="0" lang="en-US" sz="1200" u="none" cap="none" strike="noStrike">
                <a:solidFill>
                  <a:srgbClr val="03060E"/>
                </a:solidFill>
                <a:latin typeface="Consolas"/>
                <a:ea typeface="Consolas"/>
                <a:cs typeface="Consolas"/>
                <a:sym typeface="Consolas"/>
              </a:rPr>
              <a:t>Satellites</a:t>
            </a:r>
            <a:endParaRPr b="0" i="0" sz="1400" u="none" cap="none" strike="noStrike">
              <a:solidFill>
                <a:srgbClr val="000000"/>
              </a:solidFill>
              <a:latin typeface="Arial"/>
              <a:ea typeface="Arial"/>
              <a:cs typeface="Arial"/>
              <a:sym typeface="Arial"/>
            </a:endParaRPr>
          </a:p>
        </p:txBody>
      </p:sp>
      <p:sp>
        <p:nvSpPr>
          <p:cNvPr id="236" name="Google Shape;236;p4"/>
          <p:cNvSpPr txBox="1"/>
          <p:nvPr/>
        </p:nvSpPr>
        <p:spPr>
          <a:xfrm>
            <a:off x="9073588" y="5214590"/>
            <a:ext cx="2368627" cy="9814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5000"/>
              <a:buFont typeface="Trebuchet MS"/>
              <a:buNone/>
            </a:pPr>
            <a:r>
              <a:rPr b="1" i="0" lang="en-US" sz="5000" u="none" cap="none" strike="noStrike">
                <a:solidFill>
                  <a:srgbClr val="03060E"/>
                </a:solidFill>
                <a:latin typeface="Trebuchet MS"/>
                <a:ea typeface="Trebuchet MS"/>
                <a:cs typeface="Trebuchet MS"/>
                <a:sym typeface="Trebuchet MS"/>
              </a:rPr>
              <a:t>19.4M</a:t>
            </a:r>
            <a:endParaRPr b="0" i="0" sz="1400" u="none" cap="none" strike="noStrike">
              <a:solidFill>
                <a:srgbClr val="000000"/>
              </a:solidFill>
              <a:latin typeface="Arial"/>
              <a:ea typeface="Arial"/>
              <a:cs typeface="Arial"/>
              <a:sym typeface="Arial"/>
            </a:endParaRPr>
          </a:p>
        </p:txBody>
      </p:sp>
      <p:sp>
        <p:nvSpPr>
          <p:cNvPr id="237" name="Google Shape;237;p4"/>
          <p:cNvSpPr txBox="1"/>
          <p:nvPr/>
        </p:nvSpPr>
        <p:spPr>
          <a:xfrm>
            <a:off x="9128452" y="5966672"/>
            <a:ext cx="2150477" cy="3230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1200"/>
              <a:buFont typeface="Consolas"/>
              <a:buNone/>
            </a:pPr>
            <a:r>
              <a:rPr b="0" i="0" lang="en-US" sz="1200" u="none" cap="none" strike="noStrike">
                <a:solidFill>
                  <a:srgbClr val="03060E"/>
                </a:solidFill>
                <a:latin typeface="Consolas"/>
                <a:ea typeface="Consolas"/>
                <a:cs typeface="Consolas"/>
                <a:sym typeface="Consolas"/>
              </a:rPr>
              <a:t>Messages in one day </a:t>
            </a:r>
            <a:endParaRPr b="0" i="0" sz="1400" u="none" cap="none" strike="noStrike">
              <a:solidFill>
                <a:srgbClr val="000000"/>
              </a:solidFill>
              <a:latin typeface="Arial"/>
              <a:ea typeface="Arial"/>
              <a:cs typeface="Arial"/>
              <a:sym typeface="Arial"/>
            </a:endParaRPr>
          </a:p>
        </p:txBody>
      </p:sp>
      <p:sp>
        <p:nvSpPr>
          <p:cNvPr id="238" name="Google Shape;238;p4"/>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39" name="Google Shape;239;p4"/>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240" name="Google Shape;240;p4"/>
          <p:cNvSpPr txBox="1"/>
          <p:nvPr/>
        </p:nvSpPr>
        <p:spPr>
          <a:xfrm>
            <a:off x="375213" y="2151151"/>
            <a:ext cx="4593028" cy="360139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31428"/>
              </a:lnSpc>
              <a:spcBef>
                <a:spcPts val="0"/>
              </a:spcBef>
              <a:spcAft>
                <a:spcPts val="0"/>
              </a:spcAft>
              <a:buClr>
                <a:srgbClr val="BE0000"/>
              </a:buClr>
              <a:buSzPts val="1400"/>
              <a:buFont typeface="Arial"/>
              <a:buChar char="•"/>
            </a:pPr>
            <a:r>
              <a:rPr b="0" i="0" lang="en-US" sz="1400" u="none" cap="none" strike="noStrike">
                <a:solidFill>
                  <a:srgbClr val="03060E"/>
                </a:solidFill>
                <a:latin typeface="Trebuchet MS"/>
                <a:ea typeface="Trebuchet MS"/>
                <a:cs typeface="Trebuchet MS"/>
                <a:sym typeface="Trebuchet MS"/>
              </a:rPr>
              <a:t>We are the largest producer of radio occultation and space weather data</a:t>
            </a:r>
            <a:endParaRPr b="0" i="0" sz="1400" u="none" cap="none" strike="noStrike">
              <a:solidFill>
                <a:srgbClr val="000000"/>
              </a:solidFill>
              <a:latin typeface="Arial"/>
              <a:ea typeface="Arial"/>
              <a:cs typeface="Arial"/>
              <a:sym typeface="Arial"/>
            </a:endParaRPr>
          </a:p>
          <a:p>
            <a:pPr indent="-228600" lvl="0" marL="228600" marR="0" rtl="0" algn="l">
              <a:lnSpc>
                <a:spcPct val="131428"/>
              </a:lnSpc>
              <a:spcBef>
                <a:spcPts val="1000"/>
              </a:spcBef>
              <a:spcAft>
                <a:spcPts val="0"/>
              </a:spcAft>
              <a:buClr>
                <a:srgbClr val="BE0000"/>
              </a:buClr>
              <a:buSzPts val="1400"/>
              <a:buFont typeface="Arial"/>
              <a:buChar char="•"/>
            </a:pPr>
            <a:r>
              <a:rPr b="0" i="0" lang="en-US" sz="1400" u="none" cap="none" strike="noStrike">
                <a:solidFill>
                  <a:srgbClr val="03060E"/>
                </a:solidFill>
                <a:latin typeface="Trebuchet MS"/>
                <a:ea typeface="Trebuchet MS"/>
                <a:cs typeface="Trebuchet MS"/>
                <a:sym typeface="Trebuchet MS"/>
              </a:rPr>
              <a:t>Our data provides a global view with coverage in remote regions like oceans and not observed by traditional systems. All data can be refreshed within a 15 minutes cycle</a:t>
            </a:r>
            <a:endParaRPr b="0" i="0" sz="1400" u="none" cap="none" strike="noStrike">
              <a:solidFill>
                <a:srgbClr val="000000"/>
              </a:solidFill>
              <a:latin typeface="Arial"/>
              <a:ea typeface="Arial"/>
              <a:cs typeface="Arial"/>
              <a:sym typeface="Arial"/>
            </a:endParaRPr>
          </a:p>
          <a:p>
            <a:pPr indent="-228600" lvl="0" marL="228600" marR="0" rtl="0" algn="l">
              <a:lnSpc>
                <a:spcPct val="131428"/>
              </a:lnSpc>
              <a:spcBef>
                <a:spcPts val="1000"/>
              </a:spcBef>
              <a:spcAft>
                <a:spcPts val="0"/>
              </a:spcAft>
              <a:buClr>
                <a:srgbClr val="BE0000"/>
              </a:buClr>
              <a:buSzPts val="1400"/>
              <a:buFont typeface="Arial"/>
              <a:buChar char="•"/>
            </a:pPr>
            <a:r>
              <a:rPr b="0" i="0" lang="en-US" sz="1400" u="none" cap="none" strike="noStrike">
                <a:solidFill>
                  <a:srgbClr val="03060E"/>
                </a:solidFill>
                <a:latin typeface="Trebuchet MS"/>
                <a:ea typeface="Trebuchet MS"/>
                <a:cs typeface="Trebuchet MS"/>
                <a:sym typeface="Trebuchet MS"/>
              </a:rPr>
              <a:t>We are continuously launching improv poles ed sensors and upgrading them in-orbit. </a:t>
            </a:r>
            <a:endParaRPr b="0" i="0" sz="1400" u="none" cap="none" strike="noStrike">
              <a:solidFill>
                <a:srgbClr val="000000"/>
              </a:solidFill>
              <a:latin typeface="Arial"/>
              <a:ea typeface="Arial"/>
              <a:cs typeface="Arial"/>
              <a:sym typeface="Arial"/>
            </a:endParaRPr>
          </a:p>
          <a:p>
            <a:pPr indent="-228600" lvl="0" marL="228600" marR="0" rtl="0" algn="l">
              <a:lnSpc>
                <a:spcPct val="131428"/>
              </a:lnSpc>
              <a:spcBef>
                <a:spcPts val="1000"/>
              </a:spcBef>
              <a:spcAft>
                <a:spcPts val="0"/>
              </a:spcAft>
              <a:buClr>
                <a:srgbClr val="BE0000"/>
              </a:buClr>
              <a:buSzPts val="1400"/>
              <a:buFont typeface="Arial"/>
              <a:buChar char="•"/>
            </a:pPr>
            <a:r>
              <a:rPr b="0" i="0" lang="en-US" sz="1400" u="none" cap="none" strike="noStrike">
                <a:solidFill>
                  <a:srgbClr val="03060E"/>
                </a:solidFill>
                <a:latin typeface="Trebuchet MS"/>
                <a:ea typeface="Trebuchet MS"/>
                <a:cs typeface="Trebuchet MS"/>
                <a:sym typeface="Trebuchet MS"/>
              </a:rPr>
              <a:t>We turn ideas into live feed from space in as little as 6 months</a:t>
            </a:r>
            <a:endParaRPr b="0" i="0" sz="1400" u="none" cap="none" strike="noStrike">
              <a:solidFill>
                <a:srgbClr val="03060E"/>
              </a:solidFill>
              <a:latin typeface="Trebuchet MS"/>
              <a:ea typeface="Trebuchet MS"/>
              <a:cs typeface="Trebuchet MS"/>
              <a:sym typeface="Trebuchet MS"/>
            </a:endParaRPr>
          </a:p>
          <a:p>
            <a:pPr indent="-139700" lvl="0" marL="228600" marR="0" rtl="0" algn="l">
              <a:lnSpc>
                <a:spcPct val="131428"/>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139700" lvl="0" marL="228600" marR="0" rtl="0" algn="l">
              <a:lnSpc>
                <a:spcPct val="131428"/>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139700" lvl="0" marL="228600" marR="0" rtl="0" algn="l">
              <a:lnSpc>
                <a:spcPct val="131428"/>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139700" lvl="0" marL="228600" marR="0" rtl="0" algn="l">
              <a:lnSpc>
                <a:spcPct val="131428"/>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d747efc178_0_62"/>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554" name="Google Shape;554;gd747efc178_0_62"/>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55" name="Google Shape;555;gd747efc178_0_62"/>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556" name="Google Shape;556;gd747efc178_0_62"/>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557" name="Google Shape;557;gd747efc178_0_62"/>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558" name="Google Shape;558;gd747efc178_0_62"/>
          <p:cNvPicPr preferRelativeResize="0"/>
          <p:nvPr/>
        </p:nvPicPr>
        <p:blipFill>
          <a:blip r:embed="rId4">
            <a:alphaModFix/>
          </a:blip>
          <a:stretch>
            <a:fillRect/>
          </a:stretch>
        </p:blipFill>
        <p:spPr>
          <a:xfrm>
            <a:off x="238323" y="533400"/>
            <a:ext cx="11648876" cy="554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d747efc178_0_72"/>
          <p:cNvSpPr txBox="1"/>
          <p:nvPr/>
        </p:nvSpPr>
        <p:spPr>
          <a:xfrm>
            <a:off x="390724" y="362099"/>
            <a:ext cx="5705400" cy="47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t/>
            </a:r>
            <a:endParaRPr b="0" i="0" sz="1400" u="none" cap="none" strike="noStrike">
              <a:solidFill>
                <a:srgbClr val="000000"/>
              </a:solidFill>
              <a:latin typeface="Arial"/>
              <a:ea typeface="Arial"/>
              <a:cs typeface="Arial"/>
              <a:sym typeface="Arial"/>
            </a:endParaRPr>
          </a:p>
        </p:txBody>
      </p:sp>
      <p:sp>
        <p:nvSpPr>
          <p:cNvPr id="565" name="Google Shape;565;gd747efc178_0_72"/>
          <p:cNvSpPr txBox="1"/>
          <p:nvPr>
            <p:ph idx="11" type="ftr"/>
          </p:nvPr>
        </p:nvSpPr>
        <p:spPr>
          <a:xfrm>
            <a:off x="2208221" y="6461760"/>
            <a:ext cx="4108500" cy="25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66" name="Google Shape;566;gd747efc178_0_72"/>
          <p:cNvSpPr txBox="1"/>
          <p:nvPr>
            <p:ph idx="12" type="sldNum"/>
          </p:nvPr>
        </p:nvSpPr>
        <p:spPr>
          <a:xfrm>
            <a:off x="9073588" y="6461760"/>
            <a:ext cx="2743200" cy="259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567" name="Google Shape;567;gd747efc178_0_72"/>
          <p:cNvSpPr txBox="1"/>
          <p:nvPr/>
        </p:nvSpPr>
        <p:spPr>
          <a:xfrm>
            <a:off x="375212" y="1144616"/>
            <a:ext cx="7674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Trebuchet MS"/>
              <a:ea typeface="Trebuchet MS"/>
              <a:cs typeface="Trebuchet MS"/>
              <a:sym typeface="Trebuchet MS"/>
            </a:endParaRPr>
          </a:p>
        </p:txBody>
      </p:sp>
      <p:pic>
        <p:nvPicPr>
          <p:cNvPr id="568" name="Google Shape;568;gd747efc178_0_72"/>
          <p:cNvPicPr preferRelativeResize="0"/>
          <p:nvPr/>
        </p:nvPicPr>
        <p:blipFill rotWithShape="1">
          <a:blip r:embed="rId3">
            <a:alphaModFix/>
          </a:blip>
          <a:srcRect b="52910" l="21783" r="0" t="0"/>
          <a:stretch/>
        </p:blipFill>
        <p:spPr>
          <a:xfrm flipH="1">
            <a:off x="6316712" y="3061693"/>
            <a:ext cx="5875288" cy="3796309"/>
          </a:xfrm>
          <a:prstGeom prst="rect">
            <a:avLst/>
          </a:prstGeom>
          <a:noFill/>
          <a:ln>
            <a:noFill/>
          </a:ln>
        </p:spPr>
      </p:pic>
      <p:pic>
        <p:nvPicPr>
          <p:cNvPr id="569" name="Google Shape;569;gd747efc178_0_72"/>
          <p:cNvPicPr preferRelativeResize="0"/>
          <p:nvPr/>
        </p:nvPicPr>
        <p:blipFill>
          <a:blip r:embed="rId4">
            <a:alphaModFix/>
          </a:blip>
          <a:stretch>
            <a:fillRect/>
          </a:stretch>
        </p:blipFill>
        <p:spPr>
          <a:xfrm>
            <a:off x="292207" y="928550"/>
            <a:ext cx="11585644" cy="40463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39"/>
          <p:cNvSpPr txBox="1"/>
          <p:nvPr>
            <p:ph type="title"/>
          </p:nvPr>
        </p:nvSpPr>
        <p:spPr>
          <a:xfrm>
            <a:off x="392575" y="937550"/>
            <a:ext cx="6621684" cy="250013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6000"/>
              <a:buFont typeface="Trebuchet MS"/>
              <a:buNone/>
            </a:pPr>
            <a:r>
              <a:rPr lang="en-US"/>
              <a:t>Thank you!</a:t>
            </a:r>
            <a:endParaRPr/>
          </a:p>
        </p:txBody>
      </p:sp>
      <p:sp>
        <p:nvSpPr>
          <p:cNvPr id="575" name="Google Shape;575;p39"/>
          <p:cNvSpPr txBox="1"/>
          <p:nvPr>
            <p:ph idx="1" type="body"/>
          </p:nvPr>
        </p:nvSpPr>
        <p:spPr>
          <a:xfrm>
            <a:off x="392575" y="3686638"/>
            <a:ext cx="6621683" cy="1500187"/>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None/>
            </a:pPr>
            <a:r>
              <a:rPr lang="en-US"/>
              <a:t>From our team, to yours.</a:t>
            </a:r>
            <a:endParaRPr/>
          </a:p>
        </p:txBody>
      </p:sp>
      <p:sp>
        <p:nvSpPr>
          <p:cNvPr id="576" name="Google Shape;576;p39"/>
          <p:cNvSpPr txBox="1"/>
          <p:nvPr>
            <p:ph idx="11" type="ftr"/>
          </p:nvPr>
        </p:nvSpPr>
        <p:spPr>
          <a:xfrm>
            <a:off x="1493520" y="6461760"/>
            <a:ext cx="6659880" cy="25971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E0000"/>
              </a:buClr>
              <a:buSzPts val="1400"/>
              <a:buFont typeface="Calibri"/>
              <a:buNone/>
            </a:pPr>
            <a:r>
              <a:rPr b="0" i="0" lang="en-US" sz="900">
                <a:solidFill>
                  <a:srgbClr val="BE0000"/>
                </a:solidFill>
                <a:latin typeface="Calibri"/>
                <a:ea typeface="Calibri"/>
                <a:cs typeface="Calibri"/>
                <a:sym typeface="Calibri"/>
              </a:rPr>
              <a:t>Confidential and proprietary – disclosure subject to restrictions on cover page.</a:t>
            </a:r>
            <a:endParaRPr b="0" i="0" sz="900">
              <a:solidFill>
                <a:srgbClr val="BE0000"/>
              </a:solidFill>
              <a:latin typeface="Arial"/>
              <a:ea typeface="Arial"/>
              <a:cs typeface="Arial"/>
              <a:sym typeface="Arial"/>
            </a:endParaRPr>
          </a:p>
          <a:p>
            <a:pPr indent="0" lvl="0" marL="0" marR="0" rtl="0" algn="l">
              <a:lnSpc>
                <a:spcPct val="100000"/>
              </a:lnSpc>
              <a:spcBef>
                <a:spcPts val="0"/>
              </a:spcBef>
              <a:spcAft>
                <a:spcPts val="0"/>
              </a:spcAft>
              <a:buClr>
                <a:srgbClr val="BE0000"/>
              </a:buClr>
              <a:buSzPts val="1400"/>
              <a:buFont typeface="Trebuchet MS"/>
              <a:buNone/>
            </a:pPr>
            <a:r>
              <a:t/>
            </a:r>
            <a:endParaRPr b="0" i="0" sz="900">
              <a:solidFill>
                <a:srgbClr val="BE0000"/>
              </a:solidFill>
              <a:latin typeface="Trebuchet MS"/>
              <a:ea typeface="Trebuchet MS"/>
              <a:cs typeface="Trebuchet MS"/>
              <a:sym typeface="Trebuchet MS"/>
            </a:endParaRPr>
          </a:p>
        </p:txBody>
      </p:sp>
      <p:sp>
        <p:nvSpPr>
          <p:cNvPr id="577" name="Google Shape;577;p39"/>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BE0000"/>
                </a:solidFill>
                <a:latin typeface="Trebuchet MS"/>
                <a:ea typeface="Trebuchet MS"/>
                <a:cs typeface="Trebuchet MS"/>
                <a:sym typeface="Trebuchet MS"/>
              </a:rPr>
              <a:t>‹#›</a:t>
            </a:fld>
            <a:endParaRPr b="0" i="0" sz="900" u="none" cap="none" strike="noStrike">
              <a:solidFill>
                <a:srgbClr val="BE0000"/>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grpSp>
        <p:nvGrpSpPr>
          <p:cNvPr id="246" name="Google Shape;246;p10"/>
          <p:cNvGrpSpPr/>
          <p:nvPr/>
        </p:nvGrpSpPr>
        <p:grpSpPr>
          <a:xfrm>
            <a:off x="2208221" y="1105219"/>
            <a:ext cx="9763929" cy="5486398"/>
            <a:chOff x="1312028" y="917639"/>
            <a:chExt cx="9763929" cy="5486398"/>
          </a:xfrm>
        </p:grpSpPr>
        <p:pic>
          <p:nvPicPr>
            <p:cNvPr id="247" name="Google Shape;247;p10"/>
            <p:cNvPicPr preferRelativeResize="0"/>
            <p:nvPr/>
          </p:nvPicPr>
          <p:blipFill rotWithShape="1">
            <a:blip r:embed="rId3">
              <a:alphaModFix/>
            </a:blip>
            <a:srcRect b="0" l="0" r="0" t="0"/>
            <a:stretch/>
          </p:blipFill>
          <p:spPr>
            <a:xfrm>
              <a:off x="1312028" y="917639"/>
              <a:ext cx="9763929" cy="5486398"/>
            </a:xfrm>
            <a:prstGeom prst="rect">
              <a:avLst/>
            </a:prstGeom>
            <a:noFill/>
            <a:ln>
              <a:noFill/>
            </a:ln>
          </p:spPr>
        </p:pic>
        <p:sp>
          <p:nvSpPr>
            <p:cNvPr id="248" name="Google Shape;248;p10"/>
            <p:cNvSpPr/>
            <p:nvPr/>
          </p:nvSpPr>
          <p:spPr>
            <a:xfrm>
              <a:off x="1678632" y="3378897"/>
              <a:ext cx="1031051"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Continuous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Forecast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Improvement</a:t>
              </a:r>
              <a:endParaRPr b="0" i="0" sz="1400" u="none" cap="none" strike="noStrike">
                <a:solidFill>
                  <a:srgbClr val="000000"/>
                </a:solidFill>
                <a:latin typeface="Arial"/>
                <a:ea typeface="Arial"/>
                <a:cs typeface="Arial"/>
                <a:sym typeface="Arial"/>
              </a:endParaRPr>
            </a:p>
          </p:txBody>
        </p:sp>
        <p:sp>
          <p:nvSpPr>
            <p:cNvPr id="249" name="Google Shape;249;p10"/>
            <p:cNvSpPr/>
            <p:nvPr/>
          </p:nvSpPr>
          <p:spPr>
            <a:xfrm>
              <a:off x="1493520" y="1624293"/>
              <a:ext cx="1492716"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Proprietary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Radio Occultation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Technology</a:t>
              </a:r>
              <a:endParaRPr b="0" i="0" sz="1400" u="none" cap="none" strike="noStrike">
                <a:solidFill>
                  <a:srgbClr val="000000"/>
                </a:solidFill>
                <a:latin typeface="Arial"/>
                <a:ea typeface="Arial"/>
                <a:cs typeface="Arial"/>
                <a:sym typeface="Arial"/>
              </a:endParaRPr>
            </a:p>
          </p:txBody>
        </p:sp>
        <p:sp>
          <p:nvSpPr>
            <p:cNvPr id="250" name="Google Shape;250;p10"/>
            <p:cNvSpPr/>
            <p:nvPr/>
          </p:nvSpPr>
          <p:spPr>
            <a:xfrm>
              <a:off x="5101385" y="996886"/>
              <a:ext cx="218521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Global 3D Weather Coverage</a:t>
              </a:r>
              <a:endParaRPr b="0" i="0" sz="1400" u="none" cap="none" strike="noStrike">
                <a:solidFill>
                  <a:srgbClr val="000000"/>
                </a:solidFill>
                <a:latin typeface="Arial"/>
                <a:ea typeface="Arial"/>
                <a:cs typeface="Arial"/>
                <a:sym typeface="Arial"/>
              </a:endParaRPr>
            </a:p>
          </p:txBody>
        </p:sp>
        <p:sp>
          <p:nvSpPr>
            <p:cNvPr id="251" name="Google Shape;251;p10"/>
            <p:cNvSpPr/>
            <p:nvPr/>
          </p:nvSpPr>
          <p:spPr>
            <a:xfrm>
              <a:off x="9075292" y="2593316"/>
              <a:ext cx="1184940" cy="5693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nsolas"/>
                  <a:ea typeface="Consolas"/>
                  <a:cs typeface="Consolas"/>
                  <a:sym typeface="Consolas"/>
                </a:rPr>
                <a:t>15 </a:t>
              </a:r>
              <a:r>
                <a:rPr b="0" i="0" lang="en-US" sz="1100" u="none" cap="none" strike="noStrike">
                  <a:solidFill>
                    <a:schemeClr val="dk1"/>
                  </a:solidFill>
                  <a:latin typeface="Consolas"/>
                  <a:ea typeface="Consolas"/>
                  <a:cs typeface="Consolas"/>
                  <a:sym typeface="Consolas"/>
                </a:rPr>
                <a:t>Minute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Data Refresh </a:t>
              </a:r>
              <a:endParaRPr b="0" i="0" sz="1400" u="none" cap="none" strike="noStrike">
                <a:solidFill>
                  <a:srgbClr val="000000"/>
                </a:solidFill>
                <a:latin typeface="Arial"/>
                <a:ea typeface="Arial"/>
                <a:cs typeface="Arial"/>
                <a:sym typeface="Arial"/>
              </a:endParaRPr>
            </a:p>
          </p:txBody>
        </p:sp>
        <p:sp>
          <p:nvSpPr>
            <p:cNvPr id="252" name="Google Shape;252;p10"/>
            <p:cNvSpPr/>
            <p:nvPr/>
          </p:nvSpPr>
          <p:spPr>
            <a:xfrm>
              <a:off x="1493520" y="2363670"/>
              <a:ext cx="210826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nsolas"/>
                  <a:ea typeface="Consolas"/>
                  <a:cs typeface="Consolas"/>
                  <a:sym typeface="Consolas"/>
                  <a:extLst>
                    <a:ext uri="http://customooxmlschemas.google.com/">
                      <go:slidesCustomData xmlns:go="http://customooxmlschemas.google.com/" textRoundtripDataId="0"/>
                    </a:ext>
                  </a:extLst>
                </a:rPr>
                <a:t>10</a:t>
              </a:r>
              <a:r>
                <a:rPr b="1" i="0" lang="en-US" sz="2000" u="none" cap="none" strike="noStrike">
                  <a:solidFill>
                    <a:schemeClr val="dk1"/>
                  </a:solidFill>
                  <a:latin typeface="Consolas"/>
                  <a:ea typeface="Consolas"/>
                  <a:cs typeface="Consolas"/>
                  <a:sym typeface="Consolas"/>
                </a:rPr>
                <a:t>0+</a:t>
              </a:r>
              <a:r>
                <a:rPr b="0" i="0" lang="en-US" sz="1100" u="none" cap="none" strike="noStrike">
                  <a:solidFill>
                    <a:schemeClr val="dk1"/>
                  </a:solidFill>
                  <a:latin typeface="Consolas"/>
                  <a:ea typeface="Consolas"/>
                  <a:cs typeface="Consolas"/>
                  <a:sym typeface="Consolas"/>
                </a:rPr>
                <a:t> Satellites measure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2000"/>
                <a:buFont typeface="Arial"/>
                <a:buNone/>
              </a:pPr>
              <a:r>
                <a:rPr b="1" i="0" lang="en-US" sz="2000" u="none" cap="none" strike="noStrike">
                  <a:solidFill>
                    <a:srgbClr val="000000"/>
                  </a:solidFill>
                  <a:latin typeface="Consolas"/>
                  <a:ea typeface="Consolas"/>
                  <a:cs typeface="Consolas"/>
                  <a:sym typeface="Consolas"/>
                </a:rPr>
                <a:t>11,500</a:t>
              </a:r>
              <a:r>
                <a:rPr b="0" i="0" lang="en-US" sz="1100" u="none" cap="none" strike="noStrike">
                  <a:solidFill>
                    <a:srgbClr val="000000"/>
                  </a:solidFill>
                  <a:latin typeface="Consolas"/>
                  <a:ea typeface="Consolas"/>
                  <a:cs typeface="Consolas"/>
                  <a:sym typeface="Consolas"/>
                </a:rPr>
                <a:t> times per day</a:t>
              </a:r>
              <a:endParaRPr b="0" i="0" sz="1400" u="none" cap="none" strike="noStrike">
                <a:solidFill>
                  <a:srgbClr val="000000"/>
                </a:solidFill>
                <a:latin typeface="Arial"/>
                <a:ea typeface="Arial"/>
                <a:cs typeface="Arial"/>
                <a:sym typeface="Arial"/>
              </a:endParaRPr>
            </a:p>
          </p:txBody>
        </p:sp>
        <p:cxnSp>
          <p:nvCxnSpPr>
            <p:cNvPr id="253" name="Google Shape;253;p10"/>
            <p:cNvCxnSpPr/>
            <p:nvPr/>
          </p:nvCxnSpPr>
          <p:spPr>
            <a:xfrm>
              <a:off x="1578429" y="2720132"/>
              <a:ext cx="1883228" cy="0"/>
            </a:xfrm>
            <a:prstGeom prst="straightConnector1">
              <a:avLst/>
            </a:prstGeom>
            <a:noFill/>
            <a:ln cap="flat" cmpd="sng" w="12700">
              <a:solidFill>
                <a:srgbClr val="AEB1B4"/>
              </a:solidFill>
              <a:prstDash val="solid"/>
              <a:miter lim="800000"/>
              <a:headEnd len="sm" w="sm" type="none"/>
              <a:tailEnd len="sm" w="sm" type="none"/>
            </a:ln>
          </p:spPr>
        </p:cxnSp>
      </p:grpSp>
      <p:sp>
        <p:nvSpPr>
          <p:cNvPr id="254" name="Google Shape;254;p10"/>
          <p:cNvSpPr txBox="1"/>
          <p:nvPr/>
        </p:nvSpPr>
        <p:spPr>
          <a:xfrm>
            <a:off x="390724" y="362099"/>
            <a:ext cx="5705275" cy="5107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Spire RO Data Collection</a:t>
            </a:r>
            <a:endParaRPr b="0" i="0" sz="1400" u="none" cap="none" strike="noStrike">
              <a:solidFill>
                <a:srgbClr val="000000"/>
              </a:solidFill>
              <a:latin typeface="Arial"/>
              <a:ea typeface="Arial"/>
              <a:cs typeface="Arial"/>
              <a:sym typeface="Arial"/>
            </a:endParaRPr>
          </a:p>
        </p:txBody>
      </p:sp>
      <p:sp>
        <p:nvSpPr>
          <p:cNvPr id="255" name="Google Shape;255;p10"/>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56" name="Google Shape;256;p10"/>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257" name="Google Shape;257;p10"/>
          <p:cNvSpPr/>
          <p:nvPr/>
        </p:nvSpPr>
        <p:spPr>
          <a:xfrm>
            <a:off x="8069275" y="5723096"/>
            <a:ext cx="1697901"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nsolas"/>
                <a:ea typeface="Consolas"/>
                <a:cs typeface="Consolas"/>
                <a:sym typeface="Consolas"/>
              </a:rPr>
              <a:t>30</a:t>
            </a:r>
            <a:r>
              <a:rPr b="0" i="0" lang="en-US" sz="1100" u="none" cap="none" strike="noStrike">
                <a:solidFill>
                  <a:schemeClr val="dk1"/>
                </a:solidFill>
                <a:latin typeface="Consolas"/>
                <a:ea typeface="Consolas"/>
                <a:cs typeface="Consolas"/>
                <a:sym typeface="Consolas"/>
              </a:rPr>
              <a:t> Ground Stations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Retrieve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100"/>
              <a:buFont typeface="Arial"/>
              <a:buNone/>
            </a:pPr>
            <a:r>
              <a:t/>
            </a:r>
            <a:endParaRPr b="0" i="0" sz="1100" u="none" cap="none" strike="noStrike">
              <a:solidFill>
                <a:srgbClr val="000000"/>
              </a:solidFill>
              <a:latin typeface="Consolas"/>
              <a:ea typeface="Consolas"/>
              <a:cs typeface="Consolas"/>
              <a:sym typeface="Consola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pSp>
        <p:nvGrpSpPr>
          <p:cNvPr id="263" name="Google Shape;263;p12"/>
          <p:cNvGrpSpPr/>
          <p:nvPr/>
        </p:nvGrpSpPr>
        <p:grpSpPr>
          <a:xfrm>
            <a:off x="2326298" y="362099"/>
            <a:ext cx="9865702" cy="5587606"/>
            <a:chOff x="1163149" y="596392"/>
            <a:chExt cx="9865702" cy="5587606"/>
          </a:xfrm>
        </p:grpSpPr>
        <p:pic>
          <p:nvPicPr>
            <p:cNvPr id="264" name="Google Shape;264;p12"/>
            <p:cNvPicPr preferRelativeResize="0"/>
            <p:nvPr/>
          </p:nvPicPr>
          <p:blipFill rotWithShape="1">
            <a:blip r:embed="rId3">
              <a:alphaModFix/>
            </a:blip>
            <a:srcRect b="0" l="0" r="0" t="0"/>
            <a:stretch/>
          </p:blipFill>
          <p:spPr>
            <a:xfrm>
              <a:off x="1264921" y="596392"/>
              <a:ext cx="9763930" cy="5486399"/>
            </a:xfrm>
            <a:prstGeom prst="rect">
              <a:avLst/>
            </a:prstGeom>
            <a:noFill/>
            <a:ln>
              <a:noFill/>
            </a:ln>
          </p:spPr>
        </p:pic>
        <p:sp>
          <p:nvSpPr>
            <p:cNvPr id="265" name="Google Shape;265;p12"/>
            <p:cNvSpPr/>
            <p:nvPr/>
          </p:nvSpPr>
          <p:spPr>
            <a:xfrm>
              <a:off x="1163149" y="1896945"/>
              <a:ext cx="164660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GPS/GNSS satellites</a:t>
              </a:r>
              <a:endParaRPr b="0" i="0" sz="1400" u="none" cap="none" strike="noStrike">
                <a:solidFill>
                  <a:srgbClr val="000000"/>
                </a:solidFill>
                <a:latin typeface="Arial"/>
                <a:ea typeface="Arial"/>
                <a:cs typeface="Arial"/>
                <a:sym typeface="Arial"/>
              </a:endParaRPr>
            </a:p>
          </p:txBody>
        </p:sp>
        <p:sp>
          <p:nvSpPr>
            <p:cNvPr id="266" name="Google Shape;266;p12"/>
            <p:cNvSpPr/>
            <p:nvPr/>
          </p:nvSpPr>
          <p:spPr>
            <a:xfrm>
              <a:off x="8711950" y="2960828"/>
              <a:ext cx="72327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Space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weather</a:t>
              </a:r>
              <a:endParaRPr b="0" i="0" sz="1400" u="none" cap="none" strike="noStrike">
                <a:solidFill>
                  <a:srgbClr val="000000"/>
                </a:solidFill>
                <a:latin typeface="Arial"/>
                <a:ea typeface="Arial"/>
                <a:cs typeface="Arial"/>
                <a:sym typeface="Arial"/>
              </a:endParaRPr>
            </a:p>
          </p:txBody>
        </p:sp>
        <p:sp>
          <p:nvSpPr>
            <p:cNvPr id="267" name="Google Shape;267;p12"/>
            <p:cNvSpPr/>
            <p:nvPr/>
          </p:nvSpPr>
          <p:spPr>
            <a:xfrm>
              <a:off x="9073588" y="4064860"/>
              <a:ext cx="103105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Atmospheric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profiles</a:t>
              </a:r>
              <a:endParaRPr b="0" i="0" sz="1400" u="none" cap="none" strike="noStrike">
                <a:solidFill>
                  <a:srgbClr val="000000"/>
                </a:solidFill>
                <a:latin typeface="Arial"/>
                <a:ea typeface="Arial"/>
                <a:cs typeface="Arial"/>
                <a:sym typeface="Arial"/>
              </a:endParaRPr>
            </a:p>
          </p:txBody>
        </p:sp>
        <p:sp>
          <p:nvSpPr>
            <p:cNvPr id="268" name="Google Shape;268;p12"/>
            <p:cNvSpPr/>
            <p:nvPr/>
          </p:nvSpPr>
          <p:spPr>
            <a:xfrm>
              <a:off x="4209970" y="4848477"/>
              <a:ext cx="118494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Soil moisture</a:t>
              </a:r>
              <a:endParaRPr b="0" i="0" sz="1400" u="none" cap="none" strike="noStrike">
                <a:solidFill>
                  <a:srgbClr val="000000"/>
                </a:solidFill>
                <a:latin typeface="Arial"/>
                <a:ea typeface="Arial"/>
                <a:cs typeface="Arial"/>
                <a:sym typeface="Arial"/>
              </a:endParaRPr>
            </a:p>
          </p:txBody>
        </p:sp>
        <p:sp>
          <p:nvSpPr>
            <p:cNvPr id="269" name="Google Shape;269;p12"/>
            <p:cNvSpPr/>
            <p:nvPr/>
          </p:nvSpPr>
          <p:spPr>
            <a:xfrm>
              <a:off x="6344748" y="5195317"/>
              <a:ext cx="103105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Ocean winds</a:t>
              </a:r>
              <a:endParaRPr b="0" i="0" sz="1400" u="none" cap="none" strike="noStrike">
                <a:solidFill>
                  <a:srgbClr val="000000"/>
                </a:solidFill>
                <a:latin typeface="Arial"/>
                <a:ea typeface="Arial"/>
                <a:cs typeface="Arial"/>
                <a:sym typeface="Arial"/>
              </a:endParaRPr>
            </a:p>
          </p:txBody>
        </p:sp>
        <p:sp>
          <p:nvSpPr>
            <p:cNvPr id="270" name="Google Shape;270;p12"/>
            <p:cNvSpPr/>
            <p:nvPr/>
          </p:nvSpPr>
          <p:spPr>
            <a:xfrm>
              <a:off x="5912277" y="3671317"/>
              <a:ext cx="72327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onsolas"/>
                  <a:ea typeface="Consolas"/>
                  <a:cs typeface="Consolas"/>
                  <a:sym typeface="Consolas"/>
                </a:rPr>
                <a:t>Sea ice</a:t>
              </a:r>
              <a:endParaRPr b="0" i="0" sz="1400" u="none" cap="none" strike="noStrike">
                <a:solidFill>
                  <a:srgbClr val="000000"/>
                </a:solidFill>
                <a:latin typeface="Arial"/>
                <a:ea typeface="Arial"/>
                <a:cs typeface="Arial"/>
                <a:sym typeface="Arial"/>
              </a:endParaRPr>
            </a:p>
          </p:txBody>
        </p:sp>
        <p:sp>
          <p:nvSpPr>
            <p:cNvPr id="271" name="Google Shape;271;p12"/>
            <p:cNvSpPr/>
            <p:nvPr/>
          </p:nvSpPr>
          <p:spPr>
            <a:xfrm rot="3765984">
              <a:off x="3565487" y="3208785"/>
              <a:ext cx="646331"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GNSS-R</a:t>
              </a:r>
              <a:endParaRPr b="0" i="0" sz="1400" u="none" cap="none" strike="noStrike">
                <a:solidFill>
                  <a:srgbClr val="000000"/>
                </a:solidFill>
                <a:latin typeface="Arial"/>
                <a:ea typeface="Arial"/>
                <a:cs typeface="Arial"/>
                <a:sym typeface="Arial"/>
              </a:endParaRPr>
            </a:p>
          </p:txBody>
        </p:sp>
        <p:sp>
          <p:nvSpPr>
            <p:cNvPr id="272" name="Google Shape;272;p12"/>
            <p:cNvSpPr/>
            <p:nvPr/>
          </p:nvSpPr>
          <p:spPr>
            <a:xfrm rot="3765984">
              <a:off x="3469787" y="3310640"/>
              <a:ext cx="156966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GNSS-Reflectometry</a:t>
              </a:r>
              <a:endParaRPr b="0" i="0" sz="1400" u="none" cap="none" strike="noStrike">
                <a:solidFill>
                  <a:srgbClr val="000000"/>
                </a:solidFill>
                <a:latin typeface="Arial"/>
                <a:ea typeface="Arial"/>
                <a:cs typeface="Arial"/>
                <a:sym typeface="Arial"/>
              </a:endParaRPr>
            </a:p>
          </p:txBody>
        </p:sp>
        <p:sp>
          <p:nvSpPr>
            <p:cNvPr id="273" name="Google Shape;273;p12"/>
            <p:cNvSpPr/>
            <p:nvPr/>
          </p:nvSpPr>
          <p:spPr>
            <a:xfrm rot="961406">
              <a:off x="7004270" y="2830022"/>
              <a:ext cx="149271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Radio Occultation</a:t>
              </a:r>
              <a:endParaRPr b="0" i="0" sz="1400" u="none" cap="none" strike="noStrike">
                <a:solidFill>
                  <a:srgbClr val="000000"/>
                </a:solidFill>
                <a:latin typeface="Arial"/>
                <a:ea typeface="Arial"/>
                <a:cs typeface="Arial"/>
                <a:sym typeface="Arial"/>
              </a:endParaRPr>
            </a:p>
          </p:txBody>
        </p:sp>
        <p:sp>
          <p:nvSpPr>
            <p:cNvPr id="274" name="Google Shape;274;p12"/>
            <p:cNvSpPr/>
            <p:nvPr/>
          </p:nvSpPr>
          <p:spPr>
            <a:xfrm rot="961406">
              <a:off x="7328701" y="3161618"/>
              <a:ext cx="72327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GNSS-RO</a:t>
              </a:r>
              <a:endParaRPr b="0" i="0" sz="1400" u="none" cap="none" strike="noStrike">
                <a:solidFill>
                  <a:srgbClr val="000000"/>
                </a:solidFill>
                <a:latin typeface="Arial"/>
                <a:ea typeface="Arial"/>
                <a:cs typeface="Arial"/>
                <a:sym typeface="Arial"/>
              </a:endParaRPr>
            </a:p>
          </p:txBody>
        </p:sp>
        <p:sp>
          <p:nvSpPr>
            <p:cNvPr id="275" name="Google Shape;275;p12"/>
            <p:cNvSpPr/>
            <p:nvPr/>
          </p:nvSpPr>
          <p:spPr>
            <a:xfrm rot="-5400000">
              <a:off x="1376267" y="5576139"/>
              <a:ext cx="95410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Ionosphere</a:t>
              </a:r>
              <a:endParaRPr b="0" i="0" sz="1400" u="none" cap="none" strike="noStrike">
                <a:solidFill>
                  <a:srgbClr val="000000"/>
                </a:solidFill>
                <a:latin typeface="Arial"/>
                <a:ea typeface="Arial"/>
                <a:cs typeface="Arial"/>
                <a:sym typeface="Arial"/>
              </a:endParaRPr>
            </a:p>
          </p:txBody>
        </p:sp>
        <p:sp>
          <p:nvSpPr>
            <p:cNvPr id="276" name="Google Shape;276;p12"/>
            <p:cNvSpPr/>
            <p:nvPr/>
          </p:nvSpPr>
          <p:spPr>
            <a:xfrm rot="-5400000">
              <a:off x="2642904" y="5572326"/>
              <a:ext cx="95410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onsolas"/>
                  <a:ea typeface="Consolas"/>
                  <a:cs typeface="Consolas"/>
                  <a:sym typeface="Consolas"/>
                </a:rPr>
                <a:t>Atmosphere</a:t>
              </a:r>
              <a:endParaRPr b="0" i="0" sz="1400" u="none" cap="none" strike="noStrike">
                <a:solidFill>
                  <a:srgbClr val="000000"/>
                </a:solidFill>
                <a:latin typeface="Arial"/>
                <a:ea typeface="Arial"/>
                <a:cs typeface="Arial"/>
                <a:sym typeface="Arial"/>
              </a:endParaRPr>
            </a:p>
          </p:txBody>
        </p:sp>
      </p:grpSp>
      <p:sp>
        <p:nvSpPr>
          <p:cNvPr id="277" name="Google Shape;277;p12"/>
          <p:cNvSpPr txBox="1"/>
          <p:nvPr/>
        </p:nvSpPr>
        <p:spPr>
          <a:xfrm>
            <a:off x="390724" y="362099"/>
            <a:ext cx="5705275" cy="5107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Additional Data Collected</a:t>
            </a:r>
            <a:endParaRPr b="0" i="0" sz="1400" u="none" cap="none" strike="noStrike">
              <a:solidFill>
                <a:srgbClr val="000000"/>
              </a:solidFill>
              <a:latin typeface="Arial"/>
              <a:ea typeface="Arial"/>
              <a:cs typeface="Arial"/>
              <a:sym typeface="Arial"/>
            </a:endParaRPr>
          </a:p>
        </p:txBody>
      </p:sp>
      <p:sp>
        <p:nvSpPr>
          <p:cNvPr id="278" name="Google Shape;278;p12"/>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79" name="Google Shape;279;p12"/>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1"/>
          <p:cNvSpPr txBox="1"/>
          <p:nvPr/>
        </p:nvSpPr>
        <p:spPr>
          <a:xfrm>
            <a:off x="390724" y="362099"/>
            <a:ext cx="6564258" cy="5107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Spire RO Global Advantage</a:t>
            </a:r>
            <a:endParaRPr b="0" i="0" sz="1400" u="none" cap="none" strike="noStrike">
              <a:solidFill>
                <a:srgbClr val="000000"/>
              </a:solidFill>
              <a:latin typeface="Arial"/>
              <a:ea typeface="Arial"/>
              <a:cs typeface="Arial"/>
              <a:sym typeface="Arial"/>
            </a:endParaRPr>
          </a:p>
        </p:txBody>
      </p:sp>
      <p:sp>
        <p:nvSpPr>
          <p:cNvPr id="286" name="Google Shape;286;p11"/>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87" name="Google Shape;287;p11"/>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288" name="Google Shape;288;p11"/>
          <p:cNvSpPr txBox="1"/>
          <p:nvPr/>
        </p:nvSpPr>
        <p:spPr>
          <a:xfrm>
            <a:off x="1837601" y="5522351"/>
            <a:ext cx="270172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onsolas"/>
                <a:ea typeface="Consolas"/>
                <a:cs typeface="Consolas"/>
                <a:sym typeface="Consolas"/>
              </a:rPr>
              <a:t>RO + Radiosondes</a:t>
            </a:r>
            <a:endParaRPr b="0" i="0" sz="1400" u="none" cap="none" strike="noStrike">
              <a:solidFill>
                <a:srgbClr val="000000"/>
              </a:solidFill>
              <a:latin typeface="Consolas"/>
              <a:ea typeface="Consolas"/>
              <a:cs typeface="Consolas"/>
              <a:sym typeface="Consolas"/>
            </a:endParaRPr>
          </a:p>
        </p:txBody>
      </p:sp>
      <p:sp>
        <p:nvSpPr>
          <p:cNvPr id="289" name="Google Shape;289;p11"/>
          <p:cNvSpPr txBox="1"/>
          <p:nvPr/>
        </p:nvSpPr>
        <p:spPr>
          <a:xfrm>
            <a:off x="8058612" y="5507543"/>
            <a:ext cx="1945634"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onsolas"/>
                <a:ea typeface="Consolas"/>
                <a:cs typeface="Consolas"/>
                <a:sym typeface="Consolas"/>
              </a:rPr>
              <a:t>Radiosondes</a:t>
            </a:r>
            <a:endParaRPr b="0" i="0" sz="1400" u="none" cap="none" strike="noStrike">
              <a:solidFill>
                <a:srgbClr val="000000"/>
              </a:solidFill>
              <a:latin typeface="Consolas"/>
              <a:ea typeface="Consolas"/>
              <a:cs typeface="Consolas"/>
              <a:sym typeface="Consolas"/>
            </a:endParaRPr>
          </a:p>
        </p:txBody>
      </p:sp>
      <p:sp>
        <p:nvSpPr>
          <p:cNvPr id="290" name="Google Shape;290;p11"/>
          <p:cNvSpPr txBox="1"/>
          <p:nvPr/>
        </p:nvSpPr>
        <p:spPr>
          <a:xfrm>
            <a:off x="1470498" y="5935820"/>
            <a:ext cx="3435928" cy="2154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onsolas"/>
                <a:ea typeface="Consolas"/>
                <a:cs typeface="Consolas"/>
                <a:sym typeface="Consolas"/>
              </a:rPr>
              <a:t>24 hours of RO collection, November 2020, 11,500 profiles</a:t>
            </a:r>
            <a:endParaRPr b="0" i="0" sz="1400" u="none" cap="none" strike="noStrike">
              <a:solidFill>
                <a:srgbClr val="000000"/>
              </a:solidFill>
              <a:latin typeface="Consolas"/>
              <a:ea typeface="Consolas"/>
              <a:cs typeface="Consolas"/>
              <a:sym typeface="Consolas"/>
            </a:endParaRPr>
          </a:p>
        </p:txBody>
      </p:sp>
      <p:grpSp>
        <p:nvGrpSpPr>
          <p:cNvPr id="291" name="Google Shape;291;p11"/>
          <p:cNvGrpSpPr/>
          <p:nvPr/>
        </p:nvGrpSpPr>
        <p:grpSpPr>
          <a:xfrm>
            <a:off x="505562" y="1183373"/>
            <a:ext cx="5365801" cy="4313398"/>
            <a:chOff x="381000" y="1169039"/>
            <a:chExt cx="5365801" cy="4313398"/>
          </a:xfrm>
        </p:grpSpPr>
        <p:pic>
          <p:nvPicPr>
            <p:cNvPr descr="Background pattern&#10;&#10;Description automatically generated" id="292" name="Google Shape;292;p11"/>
            <p:cNvPicPr preferRelativeResize="0"/>
            <p:nvPr/>
          </p:nvPicPr>
          <p:blipFill rotWithShape="1">
            <a:blip r:embed="rId3">
              <a:alphaModFix/>
            </a:blip>
            <a:srcRect b="0" l="0" r="0" t="0"/>
            <a:stretch/>
          </p:blipFill>
          <p:spPr>
            <a:xfrm>
              <a:off x="381000" y="1169039"/>
              <a:ext cx="5365800" cy="4294800"/>
            </a:xfrm>
            <a:prstGeom prst="rect">
              <a:avLst/>
            </a:prstGeom>
            <a:noFill/>
            <a:ln>
              <a:noFill/>
            </a:ln>
          </p:spPr>
        </p:pic>
        <p:pic>
          <p:nvPicPr>
            <p:cNvPr id="293" name="Google Shape;293;p11"/>
            <p:cNvPicPr preferRelativeResize="0"/>
            <p:nvPr/>
          </p:nvPicPr>
          <p:blipFill rotWithShape="1">
            <a:blip r:embed="rId4">
              <a:alphaModFix/>
            </a:blip>
            <a:srcRect b="0" l="0" r="0" t="0"/>
            <a:stretch/>
          </p:blipFill>
          <p:spPr>
            <a:xfrm>
              <a:off x="381000" y="5318589"/>
              <a:ext cx="5365801" cy="163848"/>
            </a:xfrm>
            <a:prstGeom prst="rect">
              <a:avLst/>
            </a:prstGeom>
            <a:solidFill>
              <a:schemeClr val="dk2"/>
            </a:solidFill>
            <a:ln>
              <a:noFill/>
            </a:ln>
          </p:spPr>
        </p:pic>
      </p:grpSp>
      <p:grpSp>
        <p:nvGrpSpPr>
          <p:cNvPr id="294" name="Google Shape;294;p11"/>
          <p:cNvGrpSpPr/>
          <p:nvPr/>
        </p:nvGrpSpPr>
        <p:grpSpPr>
          <a:xfrm>
            <a:off x="6348529" y="1183373"/>
            <a:ext cx="5368509" cy="4313398"/>
            <a:chOff x="6223967" y="1169039"/>
            <a:chExt cx="5368509" cy="4313398"/>
          </a:xfrm>
        </p:grpSpPr>
        <p:pic>
          <p:nvPicPr>
            <p:cNvPr descr="Map&#10;&#10;Description automatically generated" id="295" name="Google Shape;295;p11"/>
            <p:cNvPicPr preferRelativeResize="0"/>
            <p:nvPr/>
          </p:nvPicPr>
          <p:blipFill rotWithShape="1">
            <a:blip r:embed="rId5">
              <a:alphaModFix/>
            </a:blip>
            <a:srcRect b="0" l="0" r="0" t="0"/>
            <a:stretch/>
          </p:blipFill>
          <p:spPr>
            <a:xfrm>
              <a:off x="6223967" y="1169039"/>
              <a:ext cx="5365800" cy="4294800"/>
            </a:xfrm>
            <a:prstGeom prst="rect">
              <a:avLst/>
            </a:prstGeom>
            <a:noFill/>
            <a:ln>
              <a:noFill/>
            </a:ln>
          </p:spPr>
        </p:pic>
        <p:pic>
          <p:nvPicPr>
            <p:cNvPr id="296" name="Google Shape;296;p11"/>
            <p:cNvPicPr preferRelativeResize="0"/>
            <p:nvPr/>
          </p:nvPicPr>
          <p:blipFill rotWithShape="1">
            <a:blip r:embed="rId4">
              <a:alphaModFix/>
            </a:blip>
            <a:srcRect b="0" l="0" r="0" t="0"/>
            <a:stretch/>
          </p:blipFill>
          <p:spPr>
            <a:xfrm>
              <a:off x="6226675" y="5318589"/>
              <a:ext cx="5365801" cy="163848"/>
            </a:xfrm>
            <a:prstGeom prst="rect">
              <a:avLst/>
            </a:prstGeom>
            <a:solidFill>
              <a:schemeClr val="dk2"/>
            </a:solidFill>
            <a:ln>
              <a:noFill/>
            </a:ln>
          </p:spPr>
        </p:pic>
      </p:grpSp>
      <p:cxnSp>
        <p:nvCxnSpPr>
          <p:cNvPr id="297" name="Google Shape;297;p11"/>
          <p:cNvCxnSpPr/>
          <p:nvPr/>
        </p:nvCxnSpPr>
        <p:spPr>
          <a:xfrm>
            <a:off x="6068596" y="1183373"/>
            <a:ext cx="0" cy="4338978"/>
          </a:xfrm>
          <a:prstGeom prst="straightConnector1">
            <a:avLst/>
          </a:prstGeom>
          <a:noFill/>
          <a:ln cap="flat" cmpd="sng" w="9525">
            <a:solidFill>
              <a:srgbClr val="6A7680"/>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9"/>
          <p:cNvSpPr/>
          <p:nvPr/>
        </p:nvSpPr>
        <p:spPr>
          <a:xfrm>
            <a:off x="0" y="2024760"/>
            <a:ext cx="12192000" cy="3255595"/>
          </a:xfrm>
          <a:prstGeom prst="rect">
            <a:avLst/>
          </a:prstGeom>
          <a:solidFill>
            <a:srgbClr val="F1F4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id="303" name="Google Shape;303;p19"/>
          <p:cNvPicPr preferRelativeResize="0"/>
          <p:nvPr/>
        </p:nvPicPr>
        <p:blipFill rotWithShape="1">
          <a:blip r:embed="rId3">
            <a:alphaModFix/>
          </a:blip>
          <a:srcRect b="0" l="0" r="0" t="0"/>
          <a:stretch/>
        </p:blipFill>
        <p:spPr>
          <a:xfrm>
            <a:off x="1547613" y="2024760"/>
            <a:ext cx="9096774" cy="3834640"/>
          </a:xfrm>
          <a:prstGeom prst="rect">
            <a:avLst/>
          </a:prstGeom>
          <a:noFill/>
          <a:ln>
            <a:noFill/>
          </a:ln>
        </p:spPr>
      </p:pic>
      <p:sp>
        <p:nvSpPr>
          <p:cNvPr id="304" name="Google Shape;304;p19"/>
          <p:cNvSpPr txBox="1"/>
          <p:nvPr/>
        </p:nvSpPr>
        <p:spPr>
          <a:xfrm>
            <a:off x="390725" y="362099"/>
            <a:ext cx="4490991" cy="10603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Spire weather forecast system</a:t>
            </a:r>
            <a:endParaRPr b="0" i="0" sz="1400" u="none" cap="none" strike="noStrike">
              <a:solidFill>
                <a:srgbClr val="000000"/>
              </a:solidFill>
              <a:latin typeface="Arial"/>
              <a:ea typeface="Arial"/>
              <a:cs typeface="Arial"/>
              <a:sym typeface="Arial"/>
            </a:endParaRPr>
          </a:p>
        </p:txBody>
      </p:sp>
      <p:sp>
        <p:nvSpPr>
          <p:cNvPr id="305" name="Google Shape;305;p19"/>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06" name="Google Shape;306;p19"/>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0"/>
          <p:cNvPicPr preferRelativeResize="0"/>
          <p:nvPr/>
        </p:nvPicPr>
        <p:blipFill rotWithShape="1">
          <a:blip r:embed="rId3">
            <a:alphaModFix/>
          </a:blip>
          <a:srcRect b="0" l="0" r="0" t="0"/>
          <a:stretch/>
        </p:blipFill>
        <p:spPr>
          <a:xfrm>
            <a:off x="1469417" y="4636314"/>
            <a:ext cx="4162898" cy="1592184"/>
          </a:xfrm>
          <a:prstGeom prst="rect">
            <a:avLst/>
          </a:prstGeom>
          <a:noFill/>
          <a:ln>
            <a:noFill/>
          </a:ln>
        </p:spPr>
      </p:pic>
      <p:cxnSp>
        <p:nvCxnSpPr>
          <p:cNvPr id="312" name="Google Shape;312;p20"/>
          <p:cNvCxnSpPr/>
          <p:nvPr/>
        </p:nvCxnSpPr>
        <p:spPr>
          <a:xfrm>
            <a:off x="7701058" y="4439468"/>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13" name="Google Shape;313;p20"/>
          <p:cNvCxnSpPr/>
          <p:nvPr/>
        </p:nvCxnSpPr>
        <p:spPr>
          <a:xfrm>
            <a:off x="7704233" y="4760143"/>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14" name="Google Shape;314;p20"/>
          <p:cNvCxnSpPr/>
          <p:nvPr/>
        </p:nvCxnSpPr>
        <p:spPr>
          <a:xfrm>
            <a:off x="7704233" y="5052243"/>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15" name="Google Shape;315;p20"/>
          <p:cNvCxnSpPr/>
          <p:nvPr/>
        </p:nvCxnSpPr>
        <p:spPr>
          <a:xfrm>
            <a:off x="7704233" y="5379268"/>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16" name="Google Shape;316;p20"/>
          <p:cNvCxnSpPr/>
          <p:nvPr/>
        </p:nvCxnSpPr>
        <p:spPr>
          <a:xfrm>
            <a:off x="7704233" y="5697863"/>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17" name="Google Shape;317;p20"/>
          <p:cNvCxnSpPr/>
          <p:nvPr/>
        </p:nvCxnSpPr>
        <p:spPr>
          <a:xfrm>
            <a:off x="7704233" y="6009013"/>
            <a:ext cx="345900" cy="0"/>
          </a:xfrm>
          <a:prstGeom prst="straightConnector1">
            <a:avLst/>
          </a:prstGeom>
          <a:noFill/>
          <a:ln cap="flat" cmpd="sng" w="9525">
            <a:solidFill>
              <a:srgbClr val="D3D1CE"/>
            </a:solidFill>
            <a:prstDash val="solid"/>
            <a:miter lim="800000"/>
            <a:headEnd len="sm" w="sm" type="none"/>
            <a:tailEnd len="sm" w="sm" type="none"/>
          </a:ln>
        </p:spPr>
      </p:cxnSp>
      <p:sp>
        <p:nvSpPr>
          <p:cNvPr id="318" name="Google Shape;318;p20"/>
          <p:cNvSpPr/>
          <p:nvPr/>
        </p:nvSpPr>
        <p:spPr>
          <a:xfrm>
            <a:off x="6160607" y="4420946"/>
            <a:ext cx="400833" cy="1603331"/>
          </a:xfrm>
          <a:custGeom>
            <a:rect b="b" l="l" r="r" t="t"/>
            <a:pathLst>
              <a:path extrusionOk="0" h="1603331" w="400833">
                <a:moveTo>
                  <a:pt x="400833" y="0"/>
                </a:moveTo>
                <a:lnTo>
                  <a:pt x="0" y="0"/>
                </a:lnTo>
                <a:lnTo>
                  <a:pt x="0" y="1603331"/>
                </a:lnTo>
                <a:lnTo>
                  <a:pt x="400833" y="1603331"/>
                </a:lnTo>
              </a:path>
            </a:pathLst>
          </a:custGeom>
          <a:noFill/>
          <a:ln cap="flat" cmpd="sng" w="9525">
            <a:solidFill>
              <a:srgbClr val="D3D1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chemeClr val="lt1"/>
              </a:solidFill>
              <a:latin typeface="Arial"/>
              <a:ea typeface="Arial"/>
              <a:cs typeface="Arial"/>
              <a:sym typeface="Arial"/>
            </a:endParaRPr>
          </a:p>
        </p:txBody>
      </p:sp>
      <p:cxnSp>
        <p:nvCxnSpPr>
          <p:cNvPr id="319" name="Google Shape;319;p20"/>
          <p:cNvCxnSpPr/>
          <p:nvPr/>
        </p:nvCxnSpPr>
        <p:spPr>
          <a:xfrm>
            <a:off x="6164358" y="4766493"/>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20" name="Google Shape;320;p20"/>
          <p:cNvCxnSpPr/>
          <p:nvPr/>
        </p:nvCxnSpPr>
        <p:spPr>
          <a:xfrm>
            <a:off x="6164358" y="5074468"/>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21" name="Google Shape;321;p20"/>
          <p:cNvCxnSpPr/>
          <p:nvPr/>
        </p:nvCxnSpPr>
        <p:spPr>
          <a:xfrm>
            <a:off x="6164358" y="5395143"/>
            <a:ext cx="345900" cy="0"/>
          </a:xfrm>
          <a:prstGeom prst="straightConnector1">
            <a:avLst/>
          </a:prstGeom>
          <a:noFill/>
          <a:ln cap="flat" cmpd="sng" w="9525">
            <a:solidFill>
              <a:srgbClr val="D3D1CE"/>
            </a:solidFill>
            <a:prstDash val="solid"/>
            <a:miter lim="800000"/>
            <a:headEnd len="sm" w="sm" type="none"/>
            <a:tailEnd len="sm" w="sm" type="none"/>
          </a:ln>
        </p:spPr>
      </p:cxnSp>
      <p:cxnSp>
        <p:nvCxnSpPr>
          <p:cNvPr id="322" name="Google Shape;322;p20"/>
          <p:cNvCxnSpPr/>
          <p:nvPr/>
        </p:nvCxnSpPr>
        <p:spPr>
          <a:xfrm>
            <a:off x="6164358" y="5703118"/>
            <a:ext cx="345900" cy="0"/>
          </a:xfrm>
          <a:prstGeom prst="straightConnector1">
            <a:avLst/>
          </a:prstGeom>
          <a:noFill/>
          <a:ln cap="flat" cmpd="sng" w="9525">
            <a:solidFill>
              <a:srgbClr val="D3D1CE"/>
            </a:solidFill>
            <a:prstDash val="solid"/>
            <a:miter lim="800000"/>
            <a:headEnd len="sm" w="sm" type="none"/>
            <a:tailEnd len="sm" w="sm" type="none"/>
          </a:ln>
        </p:spPr>
      </p:cxnSp>
      <p:sp>
        <p:nvSpPr>
          <p:cNvPr id="323" name="Google Shape;323;p20"/>
          <p:cNvSpPr txBox="1"/>
          <p:nvPr/>
        </p:nvSpPr>
        <p:spPr>
          <a:xfrm>
            <a:off x="390725" y="362099"/>
            <a:ext cx="4490991" cy="10603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Spire weather forecast system</a:t>
            </a:r>
            <a:endParaRPr b="0" i="0" sz="1400" u="none" cap="none" strike="noStrike">
              <a:solidFill>
                <a:srgbClr val="000000"/>
              </a:solidFill>
              <a:latin typeface="Arial"/>
              <a:ea typeface="Arial"/>
              <a:cs typeface="Arial"/>
              <a:sym typeface="Arial"/>
            </a:endParaRPr>
          </a:p>
        </p:txBody>
      </p:sp>
      <p:sp>
        <p:nvSpPr>
          <p:cNvPr id="324" name="Google Shape;324;p20"/>
          <p:cNvSpPr txBox="1"/>
          <p:nvPr/>
        </p:nvSpPr>
        <p:spPr>
          <a:xfrm>
            <a:off x="375213" y="1577645"/>
            <a:ext cx="5993118" cy="1224271"/>
          </a:xfrm>
          <a:prstGeom prst="rect">
            <a:avLst/>
          </a:prstGeom>
          <a:noFill/>
          <a:ln>
            <a:noFill/>
          </a:ln>
        </p:spPr>
        <p:txBody>
          <a:bodyPr anchorCtr="0" anchor="t" bIns="45700" lIns="91425" spcFirstLastPara="1" rIns="91425" wrap="square" tIns="45700">
            <a:noAutofit/>
          </a:bodyPr>
          <a:lstStyle/>
          <a:p>
            <a:pPr indent="-228600" lvl="0" marL="228600" marR="0" rtl="0" algn="l">
              <a:lnSpc>
                <a:spcPct val="131428"/>
              </a:lnSpc>
              <a:spcBef>
                <a:spcPts val="0"/>
              </a:spcBef>
              <a:spcAft>
                <a:spcPts val="0"/>
              </a:spcAft>
              <a:buClr>
                <a:srgbClr val="BE0000"/>
              </a:buClr>
              <a:buSzPts val="1400"/>
              <a:buFont typeface="Arial"/>
              <a:buChar char="•"/>
            </a:pPr>
            <a:r>
              <a:rPr b="0" i="0" lang="en-US" sz="1400" u="none" cap="none" strike="noStrike">
                <a:solidFill>
                  <a:srgbClr val="03060E"/>
                </a:solidFill>
                <a:latin typeface="Trebuchet MS"/>
                <a:ea typeface="Trebuchet MS"/>
                <a:cs typeface="Trebuchet MS"/>
                <a:sym typeface="Trebuchet MS"/>
              </a:rPr>
              <a:t>Spire’s Ensemble Forecast Technology uses multiple weather models to understand the uncertainties of the forecast</a:t>
            </a:r>
            <a:endParaRPr b="0" i="0" sz="1400" u="none" cap="none" strike="noStrike">
              <a:solidFill>
                <a:srgbClr val="000000"/>
              </a:solidFill>
              <a:latin typeface="Arial"/>
              <a:ea typeface="Arial"/>
              <a:cs typeface="Arial"/>
              <a:sym typeface="Arial"/>
            </a:endParaRPr>
          </a:p>
          <a:p>
            <a:pPr indent="-228600" lvl="0" marL="228600" marR="0" rtl="0" algn="l">
              <a:lnSpc>
                <a:spcPct val="131428"/>
              </a:lnSpc>
              <a:spcBef>
                <a:spcPts val="1000"/>
              </a:spcBef>
              <a:spcAft>
                <a:spcPts val="0"/>
              </a:spcAft>
              <a:buClr>
                <a:srgbClr val="BE0000"/>
              </a:buClr>
              <a:buSzPts val="1400"/>
              <a:buFont typeface="Arial"/>
              <a:buChar char="•"/>
            </a:pPr>
            <a:r>
              <a:rPr b="0" i="0" lang="en-US" sz="1400" u="none" cap="none" strike="noStrike">
                <a:solidFill>
                  <a:srgbClr val="03060E"/>
                </a:solidFill>
                <a:latin typeface="Trebuchet MS"/>
                <a:ea typeface="Trebuchet MS"/>
                <a:cs typeface="Trebuchet MS"/>
                <a:sym typeface="Trebuchet MS"/>
              </a:rPr>
              <a:t>Using statistical and machine learning techniques, we analyze the historical accuracy of each model in different conditions and locations, and select the single most likely outcome</a:t>
            </a:r>
            <a:endParaRPr b="0" i="0" sz="1400" u="none" cap="none" strike="noStrike">
              <a:solidFill>
                <a:srgbClr val="000000"/>
              </a:solidFill>
              <a:latin typeface="Arial"/>
              <a:ea typeface="Arial"/>
              <a:cs typeface="Arial"/>
              <a:sym typeface="Arial"/>
            </a:endParaRPr>
          </a:p>
        </p:txBody>
      </p:sp>
      <p:graphicFrame>
        <p:nvGraphicFramePr>
          <p:cNvPr id="325" name="Google Shape;325;p20"/>
          <p:cNvGraphicFramePr/>
          <p:nvPr/>
        </p:nvGraphicFramePr>
        <p:xfrm>
          <a:off x="1412654" y="3364038"/>
          <a:ext cx="3000000" cy="3000000"/>
        </p:xfrm>
        <a:graphic>
          <a:graphicData uri="http://schemas.openxmlformats.org/drawingml/2006/table">
            <a:tbl>
              <a:tblPr>
                <a:noFill/>
                <a:tableStyleId>{A8142A69-7047-4E64-B3B0-66D4FB08AC19}</a:tableStyleId>
              </a:tblPr>
              <a:tblGrid>
                <a:gridCol w="3261725"/>
              </a:tblGrid>
              <a:tr h="325525">
                <a:tc>
                  <a:txBody>
                    <a:bodyPr/>
                    <a:lstStyle/>
                    <a:p>
                      <a:pPr indent="0" lvl="0" marL="139700" marR="0" rtl="0" algn="l">
                        <a:lnSpc>
                          <a:spcPct val="100000"/>
                        </a:lnSpc>
                        <a:spcBef>
                          <a:spcPts val="0"/>
                        </a:spcBef>
                        <a:spcAft>
                          <a:spcPts val="0"/>
                        </a:spcAft>
                        <a:buClr>
                          <a:srgbClr val="000000"/>
                        </a:buClr>
                        <a:buSzPts val="1000"/>
                        <a:buFont typeface="Arial"/>
                        <a:buNone/>
                      </a:pPr>
                      <a:r>
                        <a:rPr b="0" i="0" lang="en-US" sz="1100" u="none" cap="none" strike="noStrike">
                          <a:solidFill>
                            <a:schemeClr val="dk1"/>
                          </a:solidFill>
                          <a:latin typeface="Consolas"/>
                          <a:ea typeface="Consolas"/>
                          <a:cs typeface="Consolas"/>
                          <a:sym typeface="Consolas"/>
                        </a:rPr>
                        <a:t>Comparing multiple models </a:t>
                      </a:r>
                      <a:endParaRPr b="0" sz="1800" u="none" cap="none" strike="noStrike">
                        <a:latin typeface="Consolas"/>
                        <a:ea typeface="Consolas"/>
                        <a:cs typeface="Consolas"/>
                        <a:sym typeface="Consola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26" name="Google Shape;326;p20"/>
          <p:cNvGraphicFramePr/>
          <p:nvPr/>
        </p:nvGraphicFramePr>
        <p:xfrm>
          <a:off x="6368331" y="3399863"/>
          <a:ext cx="3000000" cy="3000000"/>
        </p:xfrm>
        <a:graphic>
          <a:graphicData uri="http://schemas.openxmlformats.org/drawingml/2006/table">
            <a:tbl>
              <a:tblPr>
                <a:noFill/>
                <a:tableStyleId>{A8142A69-7047-4E64-B3B0-66D4FB08AC19}</a:tableStyleId>
              </a:tblPr>
              <a:tblGrid>
                <a:gridCol w="1900100"/>
              </a:tblGrid>
              <a:tr h="364125">
                <a:tc>
                  <a:txBody>
                    <a:bodyPr/>
                    <a:lstStyle/>
                    <a:p>
                      <a:pPr indent="0" lvl="0" marL="139700" marR="0" rtl="0" algn="l">
                        <a:lnSpc>
                          <a:spcPct val="100000"/>
                        </a:lnSpc>
                        <a:spcBef>
                          <a:spcPts val="0"/>
                        </a:spcBef>
                        <a:spcAft>
                          <a:spcPts val="0"/>
                        </a:spcAft>
                        <a:buClr>
                          <a:schemeClr val="dk1"/>
                        </a:buClr>
                        <a:buSzPts val="1100"/>
                        <a:buFont typeface="Consolas"/>
                        <a:buNone/>
                      </a:pPr>
                      <a:r>
                        <a:rPr b="0" lang="en-US" sz="1100" u="none" cap="none" strike="noStrike">
                          <a:solidFill>
                            <a:schemeClr val="dk1"/>
                          </a:solidFill>
                          <a:latin typeface="Consolas"/>
                          <a:ea typeface="Consolas"/>
                          <a:cs typeface="Consolas"/>
                          <a:sym typeface="Consolas"/>
                        </a:rPr>
                        <a:t>Understanding </a:t>
                      </a:r>
                      <a:br>
                        <a:rPr b="0" lang="en-US" sz="1100" u="none" cap="none" strike="noStrike">
                          <a:solidFill>
                            <a:schemeClr val="dk1"/>
                          </a:solidFill>
                          <a:latin typeface="Consolas"/>
                          <a:ea typeface="Consolas"/>
                          <a:cs typeface="Consolas"/>
                          <a:sym typeface="Consolas"/>
                        </a:rPr>
                      </a:br>
                      <a:r>
                        <a:rPr b="0" lang="en-US" sz="1100" u="none" cap="none" strike="noStrike">
                          <a:solidFill>
                            <a:schemeClr val="dk1"/>
                          </a:solidFill>
                          <a:latin typeface="Consolas"/>
                          <a:ea typeface="Consolas"/>
                          <a:cs typeface="Consolas"/>
                          <a:sym typeface="Consolas"/>
                        </a:rPr>
                        <a:t>each model strength</a:t>
                      </a:r>
                      <a:r>
                        <a:rPr b="0" lang="en-US" sz="1100" u="sng" cap="none" strike="noStrike">
                          <a:solidFill>
                            <a:schemeClr val="dk1"/>
                          </a:solidFill>
                          <a:latin typeface="Consolas"/>
                          <a:ea typeface="Consolas"/>
                          <a:cs typeface="Consolas"/>
                          <a:sym typeface="Consolas"/>
                        </a:rPr>
                        <a:t> </a:t>
                      </a:r>
                      <a:br>
                        <a:rPr b="0" lang="en-US" sz="1100" u="sng" cap="none" strike="noStrike">
                          <a:solidFill>
                            <a:schemeClr val="dk1"/>
                          </a:solidFill>
                          <a:latin typeface="Consolas"/>
                          <a:ea typeface="Consolas"/>
                          <a:cs typeface="Consolas"/>
                          <a:sym typeface="Consolas"/>
                        </a:rPr>
                      </a:br>
                      <a:r>
                        <a:rPr b="1" lang="en-US" sz="1100" u="none" cap="none" strike="noStrike">
                          <a:solidFill>
                            <a:schemeClr val="dk1"/>
                          </a:solidFill>
                          <a:latin typeface="Consolas"/>
                          <a:ea typeface="Consolas"/>
                          <a:cs typeface="Consolas"/>
                          <a:sym typeface="Consolas"/>
                        </a:rPr>
                        <a:t>for each location </a:t>
                      </a:r>
                      <a:endParaRPr b="1" sz="1800" u="none" cap="none" strike="noStrike">
                        <a:latin typeface="Consolas"/>
                        <a:ea typeface="Consolas"/>
                        <a:cs typeface="Consolas"/>
                        <a:sym typeface="Consola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27" name="Google Shape;327;p20"/>
          <p:cNvGraphicFramePr/>
          <p:nvPr/>
        </p:nvGraphicFramePr>
        <p:xfrm>
          <a:off x="9260363" y="3403411"/>
          <a:ext cx="3000000" cy="3000000"/>
        </p:xfrm>
        <a:graphic>
          <a:graphicData uri="http://schemas.openxmlformats.org/drawingml/2006/table">
            <a:tbl>
              <a:tblPr>
                <a:noFill/>
                <a:tableStyleId>{A8142A69-7047-4E64-B3B0-66D4FB08AC19}</a:tableStyleId>
              </a:tblPr>
              <a:tblGrid>
                <a:gridCol w="1516750"/>
              </a:tblGrid>
              <a:tr h="331175">
                <a:tc>
                  <a:txBody>
                    <a:bodyPr/>
                    <a:lstStyle/>
                    <a:p>
                      <a:pPr indent="0" lvl="0" marL="139700" marR="0" rtl="0" algn="l">
                        <a:lnSpc>
                          <a:spcPct val="100000"/>
                        </a:lnSpc>
                        <a:spcBef>
                          <a:spcPts val="0"/>
                        </a:spcBef>
                        <a:spcAft>
                          <a:spcPts val="0"/>
                        </a:spcAft>
                        <a:buClr>
                          <a:schemeClr val="dk1"/>
                        </a:buClr>
                        <a:buSzPts val="1100"/>
                        <a:buFont typeface="Consolas"/>
                        <a:buNone/>
                      </a:pPr>
                      <a:r>
                        <a:rPr b="0" lang="en-US" sz="1100" u="none" cap="none" strike="noStrike">
                          <a:solidFill>
                            <a:schemeClr val="dk1"/>
                          </a:solidFill>
                          <a:latin typeface="Consolas"/>
                          <a:ea typeface="Consolas"/>
                          <a:cs typeface="Consolas"/>
                          <a:sym typeface="Consolas"/>
                        </a:rPr>
                        <a:t>More accurate </a:t>
                      </a:r>
                      <a:br>
                        <a:rPr b="0" lang="en-US" sz="1100" u="none" cap="none" strike="noStrike">
                          <a:solidFill>
                            <a:schemeClr val="dk1"/>
                          </a:solidFill>
                          <a:latin typeface="Consolas"/>
                          <a:ea typeface="Consolas"/>
                          <a:cs typeface="Consolas"/>
                          <a:sym typeface="Consolas"/>
                        </a:rPr>
                      </a:br>
                      <a:r>
                        <a:rPr b="0" lang="en-US" sz="1100" u="none" cap="none" strike="noStrike">
                          <a:solidFill>
                            <a:schemeClr val="dk1"/>
                          </a:solidFill>
                          <a:latin typeface="Consolas"/>
                          <a:ea typeface="Consolas"/>
                          <a:cs typeface="Consolas"/>
                          <a:sym typeface="Consolas"/>
                        </a:rPr>
                        <a:t>weather forecast </a:t>
                      </a:r>
                      <a:endParaRPr b="0" sz="1800" u="none" cap="none" strike="noStrike">
                        <a:latin typeface="Consolas"/>
                        <a:ea typeface="Consolas"/>
                        <a:cs typeface="Consolas"/>
                        <a:sym typeface="Consola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28" name="Google Shape;328;p20"/>
          <p:cNvGraphicFramePr/>
          <p:nvPr/>
        </p:nvGraphicFramePr>
        <p:xfrm>
          <a:off x="9274981" y="3858908"/>
          <a:ext cx="3000000" cy="3000000"/>
        </p:xfrm>
        <a:graphic>
          <a:graphicData uri="http://schemas.openxmlformats.org/drawingml/2006/table">
            <a:tbl>
              <a:tblPr>
                <a:noFill/>
                <a:tableStyleId>{A8142A69-7047-4E64-B3B0-66D4FB08AC19}</a:tableStyleId>
              </a:tblPr>
              <a:tblGrid>
                <a:gridCol w="1919775"/>
              </a:tblGrid>
              <a:tr h="568750">
                <a:tc>
                  <a:txBody>
                    <a:bodyPr/>
                    <a:lstStyle/>
                    <a:p>
                      <a:pPr indent="0" lvl="0" marL="114300" marR="0" rtl="0" algn="l">
                        <a:lnSpc>
                          <a:spcPct val="100000"/>
                        </a:lnSpc>
                        <a:spcBef>
                          <a:spcPts val="0"/>
                        </a:spcBef>
                        <a:spcAft>
                          <a:spcPts val="0"/>
                        </a:spcAft>
                        <a:buClr>
                          <a:srgbClr val="000000"/>
                        </a:buClr>
                        <a:buSzPts val="1000"/>
                        <a:buFont typeface="Arial"/>
                        <a:buNone/>
                      </a:pPr>
                      <a:r>
                        <a:rPr b="0" i="0" lang="en-US" sz="900" u="none" cap="none" strike="noStrike">
                          <a:solidFill>
                            <a:srgbClr val="000000"/>
                          </a:solidFill>
                          <a:latin typeface="Consolas"/>
                          <a:ea typeface="Consolas"/>
                          <a:cs typeface="Consolas"/>
                          <a:sym typeface="Consolas"/>
                        </a:rPr>
                        <a:t>The result of the technique </a:t>
                      </a:r>
                      <a:br>
                        <a:rPr b="0" i="0" lang="en-US" sz="900" u="none" cap="none" strike="noStrike">
                          <a:solidFill>
                            <a:srgbClr val="000000"/>
                          </a:solidFill>
                          <a:latin typeface="Consolas"/>
                          <a:ea typeface="Consolas"/>
                          <a:cs typeface="Consolas"/>
                          <a:sym typeface="Consolas"/>
                        </a:rPr>
                      </a:br>
                      <a:r>
                        <a:rPr b="0" i="0" lang="en-US" sz="900" u="none" cap="none" strike="noStrike">
                          <a:solidFill>
                            <a:srgbClr val="000000"/>
                          </a:solidFill>
                          <a:latin typeface="Consolas"/>
                          <a:ea typeface="Consolas"/>
                          <a:cs typeface="Consolas"/>
                          <a:sym typeface="Consolas"/>
                        </a:rPr>
                        <a:t>is a forecast that shows unparalleled skill in predicting the </a:t>
                      </a:r>
                      <a:r>
                        <a:rPr b="1" i="0" lang="en-US" sz="900" u="none" cap="none" strike="noStrike">
                          <a:solidFill>
                            <a:srgbClr val="000000"/>
                          </a:solidFill>
                          <a:latin typeface="Consolas"/>
                          <a:ea typeface="Consolas"/>
                          <a:cs typeface="Consolas"/>
                          <a:sym typeface="Consolas"/>
                        </a:rPr>
                        <a:t>local weather outcome</a:t>
                      </a:r>
                      <a:endParaRPr b="1" sz="900" u="none" cap="none" strike="noStrike">
                        <a:latin typeface="Consolas"/>
                        <a:ea typeface="Consolas"/>
                        <a:cs typeface="Consolas"/>
                        <a:sym typeface="Consolas"/>
                      </a:endParaRPr>
                    </a:p>
                  </a:txBody>
                  <a:tcPr marT="45725" marB="4680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9" name="Google Shape;329;p20"/>
          <p:cNvSpPr/>
          <p:nvPr/>
        </p:nvSpPr>
        <p:spPr>
          <a:xfrm>
            <a:off x="6510181" y="4335773"/>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Spire Model A</a:t>
            </a:r>
            <a:endParaRPr b="0" i="0" sz="1800" u="none" cap="none" strike="noStrike">
              <a:solidFill>
                <a:schemeClr val="dk1"/>
              </a:solidFill>
              <a:latin typeface="Consolas"/>
              <a:ea typeface="Consolas"/>
              <a:cs typeface="Consolas"/>
              <a:sym typeface="Consolas"/>
            </a:endParaRPr>
          </a:p>
        </p:txBody>
      </p:sp>
      <p:sp>
        <p:nvSpPr>
          <p:cNvPr id="330" name="Google Shape;330;p20"/>
          <p:cNvSpPr/>
          <p:nvPr/>
        </p:nvSpPr>
        <p:spPr>
          <a:xfrm>
            <a:off x="6510181" y="4657568"/>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Spire Model B</a:t>
            </a:r>
            <a:endParaRPr b="0" i="0" sz="1800" u="none" cap="none" strike="noStrike">
              <a:solidFill>
                <a:schemeClr val="dk1"/>
              </a:solidFill>
              <a:latin typeface="Consolas"/>
              <a:ea typeface="Consolas"/>
              <a:cs typeface="Consolas"/>
              <a:sym typeface="Consolas"/>
            </a:endParaRPr>
          </a:p>
        </p:txBody>
      </p:sp>
      <p:sp>
        <p:nvSpPr>
          <p:cNvPr id="331" name="Google Shape;331;p20"/>
          <p:cNvSpPr/>
          <p:nvPr/>
        </p:nvSpPr>
        <p:spPr>
          <a:xfrm>
            <a:off x="6510181" y="4972878"/>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Spire Model C</a:t>
            </a:r>
            <a:endParaRPr b="0" i="0" sz="1800" u="none" cap="none" strike="noStrike">
              <a:solidFill>
                <a:schemeClr val="dk1"/>
              </a:solidFill>
              <a:latin typeface="Consolas"/>
              <a:ea typeface="Consolas"/>
              <a:cs typeface="Consolas"/>
              <a:sym typeface="Consolas"/>
            </a:endParaRPr>
          </a:p>
        </p:txBody>
      </p:sp>
      <p:sp>
        <p:nvSpPr>
          <p:cNvPr id="332" name="Google Shape;332;p20"/>
          <p:cNvSpPr/>
          <p:nvPr/>
        </p:nvSpPr>
        <p:spPr>
          <a:xfrm>
            <a:off x="6510181" y="5297133"/>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Spire Model D</a:t>
            </a:r>
            <a:endParaRPr b="0" i="0" sz="1800" u="none" cap="none" strike="noStrike">
              <a:solidFill>
                <a:schemeClr val="dk1"/>
              </a:solidFill>
              <a:latin typeface="Consolas"/>
              <a:ea typeface="Consolas"/>
              <a:cs typeface="Consolas"/>
              <a:sym typeface="Consolas"/>
            </a:endParaRPr>
          </a:p>
        </p:txBody>
      </p:sp>
      <p:sp>
        <p:nvSpPr>
          <p:cNvPr id="333" name="Google Shape;333;p20"/>
          <p:cNvSpPr/>
          <p:nvPr/>
        </p:nvSpPr>
        <p:spPr>
          <a:xfrm>
            <a:off x="6510181" y="5586168"/>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GFS (NOAA)</a:t>
            </a:r>
            <a:endParaRPr b="0" i="0" sz="1800" u="none" cap="none" strike="noStrike">
              <a:solidFill>
                <a:schemeClr val="dk1"/>
              </a:solidFill>
              <a:latin typeface="Consolas"/>
              <a:ea typeface="Consolas"/>
              <a:cs typeface="Consolas"/>
              <a:sym typeface="Consolas"/>
            </a:endParaRPr>
          </a:p>
        </p:txBody>
      </p:sp>
      <p:sp>
        <p:nvSpPr>
          <p:cNvPr id="334" name="Google Shape;334;p20"/>
          <p:cNvSpPr/>
          <p:nvPr/>
        </p:nvSpPr>
        <p:spPr>
          <a:xfrm>
            <a:off x="6510181" y="5915678"/>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IFS (ECMWF)</a:t>
            </a:r>
            <a:endParaRPr b="0" i="0" sz="1800" u="none" cap="none" strike="noStrike">
              <a:solidFill>
                <a:schemeClr val="dk1"/>
              </a:solidFill>
              <a:latin typeface="Consolas"/>
              <a:ea typeface="Consolas"/>
              <a:cs typeface="Consolas"/>
              <a:sym typeface="Consolas"/>
            </a:endParaRPr>
          </a:p>
        </p:txBody>
      </p:sp>
      <p:grpSp>
        <p:nvGrpSpPr>
          <p:cNvPr id="335" name="Google Shape;335;p20"/>
          <p:cNvGrpSpPr/>
          <p:nvPr/>
        </p:nvGrpSpPr>
        <p:grpSpPr>
          <a:xfrm>
            <a:off x="1924070" y="4266611"/>
            <a:ext cx="1202100" cy="437827"/>
            <a:chOff x="1782219" y="3910361"/>
            <a:chExt cx="1202100" cy="437827"/>
          </a:xfrm>
        </p:grpSpPr>
        <p:sp>
          <p:nvSpPr>
            <p:cNvPr id="336" name="Google Shape;336;p20"/>
            <p:cNvSpPr/>
            <p:nvPr/>
          </p:nvSpPr>
          <p:spPr>
            <a:xfrm>
              <a:off x="1782219" y="3910361"/>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MODEL B</a:t>
              </a:r>
              <a:endParaRPr b="0" i="0" sz="1800" u="none" cap="none" strike="noStrike">
                <a:solidFill>
                  <a:schemeClr val="dk1"/>
                </a:solidFill>
                <a:latin typeface="Consolas"/>
                <a:ea typeface="Consolas"/>
                <a:cs typeface="Consolas"/>
                <a:sym typeface="Consolas"/>
              </a:endParaRPr>
            </a:p>
          </p:txBody>
        </p:sp>
        <p:cxnSp>
          <p:nvCxnSpPr>
            <p:cNvPr id="337" name="Google Shape;337;p20"/>
            <p:cNvCxnSpPr/>
            <p:nvPr/>
          </p:nvCxnSpPr>
          <p:spPr>
            <a:xfrm>
              <a:off x="2379588" y="4043688"/>
              <a:ext cx="0" cy="304500"/>
            </a:xfrm>
            <a:prstGeom prst="straightConnector1">
              <a:avLst/>
            </a:prstGeom>
            <a:noFill/>
            <a:ln cap="flat" cmpd="sng" w="9525">
              <a:solidFill>
                <a:srgbClr val="D3D1CE"/>
              </a:solidFill>
              <a:prstDash val="solid"/>
              <a:miter lim="800000"/>
              <a:headEnd len="sm" w="sm" type="none"/>
              <a:tailEnd len="sm" w="sm" type="none"/>
            </a:ln>
          </p:spPr>
        </p:cxnSp>
      </p:grpSp>
      <p:cxnSp>
        <p:nvCxnSpPr>
          <p:cNvPr id="338" name="Google Shape;338;p20"/>
          <p:cNvCxnSpPr/>
          <p:nvPr/>
        </p:nvCxnSpPr>
        <p:spPr>
          <a:xfrm flipH="1" rot="10800000">
            <a:off x="8191331" y="5260427"/>
            <a:ext cx="718800" cy="760500"/>
          </a:xfrm>
          <a:prstGeom prst="straightConnector1">
            <a:avLst/>
          </a:prstGeom>
          <a:noFill/>
          <a:ln cap="flat" cmpd="sng" w="9525">
            <a:solidFill>
              <a:srgbClr val="D3D1CE"/>
            </a:solidFill>
            <a:prstDash val="solid"/>
            <a:miter lim="800000"/>
            <a:headEnd len="sm" w="sm" type="none"/>
            <a:tailEnd len="sm" w="sm" type="none"/>
          </a:ln>
        </p:spPr>
      </p:cxnSp>
      <p:cxnSp>
        <p:nvCxnSpPr>
          <p:cNvPr id="339" name="Google Shape;339;p20"/>
          <p:cNvCxnSpPr/>
          <p:nvPr/>
        </p:nvCxnSpPr>
        <p:spPr>
          <a:xfrm>
            <a:off x="8271137" y="4506879"/>
            <a:ext cx="639000" cy="721200"/>
          </a:xfrm>
          <a:prstGeom prst="straightConnector1">
            <a:avLst/>
          </a:prstGeom>
          <a:noFill/>
          <a:ln cap="flat" cmpd="sng" w="9525">
            <a:solidFill>
              <a:srgbClr val="D3D1CE"/>
            </a:solidFill>
            <a:prstDash val="solid"/>
            <a:miter lim="800000"/>
            <a:headEnd len="sm" w="sm" type="none"/>
            <a:tailEnd len="sm" w="sm" type="none"/>
          </a:ln>
        </p:spPr>
      </p:cxnSp>
      <p:cxnSp>
        <p:nvCxnSpPr>
          <p:cNvPr id="340" name="Google Shape;340;p20"/>
          <p:cNvCxnSpPr/>
          <p:nvPr/>
        </p:nvCxnSpPr>
        <p:spPr>
          <a:xfrm>
            <a:off x="8228380" y="4782415"/>
            <a:ext cx="710700" cy="475200"/>
          </a:xfrm>
          <a:prstGeom prst="straightConnector1">
            <a:avLst/>
          </a:prstGeom>
          <a:noFill/>
          <a:ln cap="flat" cmpd="sng" w="9525">
            <a:solidFill>
              <a:srgbClr val="D3D1CE"/>
            </a:solidFill>
            <a:prstDash val="solid"/>
            <a:miter lim="800000"/>
            <a:headEnd len="sm" w="sm" type="none"/>
            <a:tailEnd len="sm" w="sm" type="none"/>
          </a:ln>
        </p:spPr>
      </p:cxnSp>
      <p:cxnSp>
        <p:nvCxnSpPr>
          <p:cNvPr id="341" name="Google Shape;341;p20"/>
          <p:cNvCxnSpPr/>
          <p:nvPr/>
        </p:nvCxnSpPr>
        <p:spPr>
          <a:xfrm flipH="1" rot="10800000">
            <a:off x="8245074" y="5257504"/>
            <a:ext cx="664800" cy="429300"/>
          </a:xfrm>
          <a:prstGeom prst="straightConnector1">
            <a:avLst/>
          </a:prstGeom>
          <a:noFill/>
          <a:ln cap="flat" cmpd="sng" w="9525">
            <a:solidFill>
              <a:srgbClr val="D3D1CE"/>
            </a:solidFill>
            <a:prstDash val="solid"/>
            <a:miter lim="800000"/>
            <a:headEnd len="sm" w="sm" type="none"/>
            <a:tailEnd len="sm" w="sm" type="none"/>
          </a:ln>
        </p:spPr>
      </p:cxnSp>
      <p:cxnSp>
        <p:nvCxnSpPr>
          <p:cNvPr id="342" name="Google Shape;342;p20"/>
          <p:cNvCxnSpPr/>
          <p:nvPr/>
        </p:nvCxnSpPr>
        <p:spPr>
          <a:xfrm>
            <a:off x="8245074" y="5074468"/>
            <a:ext cx="693900" cy="173100"/>
          </a:xfrm>
          <a:prstGeom prst="straightConnector1">
            <a:avLst/>
          </a:prstGeom>
          <a:noFill/>
          <a:ln cap="flat" cmpd="sng" w="9525">
            <a:solidFill>
              <a:srgbClr val="D3D1CE"/>
            </a:solidFill>
            <a:prstDash val="solid"/>
            <a:miter lim="800000"/>
            <a:headEnd len="sm" w="sm" type="none"/>
            <a:tailEnd len="sm" w="sm" type="none"/>
          </a:ln>
        </p:spPr>
      </p:cxnSp>
      <p:cxnSp>
        <p:nvCxnSpPr>
          <p:cNvPr id="343" name="Google Shape;343;p20"/>
          <p:cNvCxnSpPr/>
          <p:nvPr/>
        </p:nvCxnSpPr>
        <p:spPr>
          <a:xfrm flipH="1" rot="10800000">
            <a:off x="8245074" y="5246766"/>
            <a:ext cx="693900" cy="122100"/>
          </a:xfrm>
          <a:prstGeom prst="straightConnector1">
            <a:avLst/>
          </a:prstGeom>
          <a:noFill/>
          <a:ln cap="flat" cmpd="sng" w="9525">
            <a:solidFill>
              <a:srgbClr val="D3D1CE"/>
            </a:solidFill>
            <a:prstDash val="solid"/>
            <a:miter lim="800000"/>
            <a:headEnd len="sm" w="sm" type="none"/>
            <a:tailEnd len="sm" w="sm" type="none"/>
          </a:ln>
        </p:spPr>
      </p:cxnSp>
      <p:cxnSp>
        <p:nvCxnSpPr>
          <p:cNvPr id="344" name="Google Shape;344;p20"/>
          <p:cNvCxnSpPr/>
          <p:nvPr/>
        </p:nvCxnSpPr>
        <p:spPr>
          <a:xfrm>
            <a:off x="8969476" y="5247150"/>
            <a:ext cx="891300" cy="0"/>
          </a:xfrm>
          <a:prstGeom prst="straightConnector1">
            <a:avLst/>
          </a:prstGeom>
          <a:noFill/>
          <a:ln cap="flat" cmpd="sng" w="9525">
            <a:solidFill>
              <a:srgbClr val="D3D1CE"/>
            </a:solidFill>
            <a:prstDash val="solid"/>
            <a:miter lim="800000"/>
            <a:headEnd len="sm" w="sm" type="none"/>
            <a:tailEnd len="sm" w="sm" type="none"/>
          </a:ln>
        </p:spPr>
      </p:cxnSp>
      <p:sp>
        <p:nvSpPr>
          <p:cNvPr id="345" name="Google Shape;345;p20"/>
          <p:cNvSpPr/>
          <p:nvPr/>
        </p:nvSpPr>
        <p:spPr>
          <a:xfrm rot="-1797949">
            <a:off x="8839061" y="5167969"/>
            <a:ext cx="144750" cy="124731"/>
          </a:xfrm>
          <a:prstGeom prst="triangle">
            <a:avLst>
              <a:gd fmla="val 50000" name="adj"/>
            </a:avLst>
          </a:prstGeom>
          <a:solidFill>
            <a:srgbClr val="D3D1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chemeClr val="lt1"/>
              </a:solidFill>
              <a:latin typeface="Arial"/>
              <a:ea typeface="Arial"/>
              <a:cs typeface="Arial"/>
              <a:sym typeface="Arial"/>
            </a:endParaRPr>
          </a:p>
        </p:txBody>
      </p:sp>
      <p:grpSp>
        <p:nvGrpSpPr>
          <p:cNvPr id="346" name="Google Shape;346;p20"/>
          <p:cNvGrpSpPr/>
          <p:nvPr/>
        </p:nvGrpSpPr>
        <p:grpSpPr>
          <a:xfrm>
            <a:off x="5787247" y="5147072"/>
            <a:ext cx="369300" cy="180358"/>
            <a:chOff x="5645396" y="4790822"/>
            <a:chExt cx="369300" cy="180358"/>
          </a:xfrm>
        </p:grpSpPr>
        <p:cxnSp>
          <p:nvCxnSpPr>
            <p:cNvPr id="347" name="Google Shape;347;p20"/>
            <p:cNvCxnSpPr/>
            <p:nvPr/>
          </p:nvCxnSpPr>
          <p:spPr>
            <a:xfrm>
              <a:off x="5645396" y="4893916"/>
              <a:ext cx="369300" cy="0"/>
            </a:xfrm>
            <a:prstGeom prst="straightConnector1">
              <a:avLst/>
            </a:prstGeom>
            <a:noFill/>
            <a:ln cap="flat" cmpd="sng" w="9525">
              <a:solidFill>
                <a:srgbClr val="D3D1CE"/>
              </a:solidFill>
              <a:prstDash val="solid"/>
              <a:miter lim="800000"/>
              <a:headEnd len="sm" w="sm" type="none"/>
              <a:tailEnd len="sm" w="sm" type="none"/>
            </a:ln>
          </p:spPr>
        </p:cxnSp>
        <p:sp>
          <p:nvSpPr>
            <p:cNvPr id="348" name="Google Shape;348;p20"/>
            <p:cNvSpPr/>
            <p:nvPr/>
          </p:nvSpPr>
          <p:spPr>
            <a:xfrm rot="-1797949">
              <a:off x="5777889" y="4818635"/>
              <a:ext cx="144750" cy="124731"/>
            </a:xfrm>
            <a:prstGeom prst="triangle">
              <a:avLst>
                <a:gd fmla="val 50000" name="adj"/>
              </a:avLst>
            </a:prstGeom>
            <a:solidFill>
              <a:srgbClr val="D3D1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Trebuchet MS"/>
                <a:buNone/>
              </a:pPr>
              <a:r>
                <a:t/>
              </a:r>
              <a:endParaRPr b="0" i="0" sz="1800" u="none" cap="none" strike="noStrike">
                <a:solidFill>
                  <a:schemeClr val="lt1"/>
                </a:solidFill>
                <a:latin typeface="Arial"/>
                <a:ea typeface="Arial"/>
                <a:cs typeface="Arial"/>
                <a:sym typeface="Arial"/>
              </a:endParaRPr>
            </a:p>
          </p:txBody>
        </p:sp>
      </p:grpSp>
      <p:grpSp>
        <p:nvGrpSpPr>
          <p:cNvPr id="349" name="Google Shape;349;p20"/>
          <p:cNvGrpSpPr/>
          <p:nvPr/>
        </p:nvGrpSpPr>
        <p:grpSpPr>
          <a:xfrm>
            <a:off x="4694351" y="4273116"/>
            <a:ext cx="1202100" cy="647108"/>
            <a:chOff x="4552500" y="3916866"/>
            <a:chExt cx="1202100" cy="647108"/>
          </a:xfrm>
        </p:grpSpPr>
        <p:cxnSp>
          <p:nvCxnSpPr>
            <p:cNvPr id="350" name="Google Shape;350;p20"/>
            <p:cNvCxnSpPr/>
            <p:nvPr/>
          </p:nvCxnSpPr>
          <p:spPr>
            <a:xfrm>
              <a:off x="5160409" y="4089974"/>
              <a:ext cx="0" cy="474000"/>
            </a:xfrm>
            <a:prstGeom prst="straightConnector1">
              <a:avLst/>
            </a:prstGeom>
            <a:noFill/>
            <a:ln cap="flat" cmpd="sng" w="9525">
              <a:solidFill>
                <a:srgbClr val="D3D1CE"/>
              </a:solidFill>
              <a:prstDash val="solid"/>
              <a:miter lim="800000"/>
              <a:headEnd len="sm" w="sm" type="none"/>
              <a:tailEnd len="sm" w="sm" type="none"/>
            </a:ln>
          </p:spPr>
        </p:cxnSp>
        <p:sp>
          <p:nvSpPr>
            <p:cNvPr id="351" name="Google Shape;351;p20"/>
            <p:cNvSpPr/>
            <p:nvPr/>
          </p:nvSpPr>
          <p:spPr>
            <a:xfrm>
              <a:off x="4552500" y="3916866"/>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IFS (ECMWF)</a:t>
              </a:r>
              <a:endParaRPr b="0" i="0" sz="1800" u="none" cap="none" strike="noStrike">
                <a:solidFill>
                  <a:schemeClr val="dk1"/>
                </a:solidFill>
                <a:latin typeface="Consolas"/>
                <a:ea typeface="Consolas"/>
                <a:cs typeface="Consolas"/>
                <a:sym typeface="Consolas"/>
              </a:endParaRPr>
            </a:p>
          </p:txBody>
        </p:sp>
      </p:grpSp>
      <p:grpSp>
        <p:nvGrpSpPr>
          <p:cNvPr id="352" name="Google Shape;352;p20"/>
          <p:cNvGrpSpPr/>
          <p:nvPr/>
        </p:nvGrpSpPr>
        <p:grpSpPr>
          <a:xfrm>
            <a:off x="4032440" y="3849964"/>
            <a:ext cx="1202100" cy="829411"/>
            <a:chOff x="3890589" y="3493714"/>
            <a:chExt cx="1202100" cy="829411"/>
          </a:xfrm>
        </p:grpSpPr>
        <p:cxnSp>
          <p:nvCxnSpPr>
            <p:cNvPr id="353" name="Google Shape;353;p20"/>
            <p:cNvCxnSpPr/>
            <p:nvPr/>
          </p:nvCxnSpPr>
          <p:spPr>
            <a:xfrm>
              <a:off x="4484087" y="3665825"/>
              <a:ext cx="0" cy="657300"/>
            </a:xfrm>
            <a:prstGeom prst="straightConnector1">
              <a:avLst/>
            </a:prstGeom>
            <a:noFill/>
            <a:ln cap="flat" cmpd="sng" w="9525">
              <a:solidFill>
                <a:srgbClr val="D3D1CE"/>
              </a:solidFill>
              <a:prstDash val="solid"/>
              <a:miter lim="800000"/>
              <a:headEnd len="sm" w="sm" type="none"/>
              <a:tailEnd len="sm" w="sm" type="none"/>
            </a:ln>
          </p:spPr>
        </p:cxnSp>
        <p:sp>
          <p:nvSpPr>
            <p:cNvPr id="354" name="Google Shape;354;p20"/>
            <p:cNvSpPr/>
            <p:nvPr/>
          </p:nvSpPr>
          <p:spPr>
            <a:xfrm>
              <a:off x="3890589" y="3493714"/>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GFS (NOAA)</a:t>
              </a:r>
              <a:endParaRPr b="0" i="0" sz="1800" u="none" cap="none" strike="noStrike">
                <a:solidFill>
                  <a:schemeClr val="dk1"/>
                </a:solidFill>
                <a:latin typeface="Consolas"/>
                <a:ea typeface="Consolas"/>
                <a:cs typeface="Consolas"/>
                <a:sym typeface="Consolas"/>
              </a:endParaRPr>
            </a:p>
          </p:txBody>
        </p:sp>
      </p:grpSp>
      <p:grpSp>
        <p:nvGrpSpPr>
          <p:cNvPr id="355" name="Google Shape;355;p20"/>
          <p:cNvGrpSpPr/>
          <p:nvPr/>
        </p:nvGrpSpPr>
        <p:grpSpPr>
          <a:xfrm>
            <a:off x="3319935" y="4273426"/>
            <a:ext cx="1202100" cy="296561"/>
            <a:chOff x="3178084" y="3920501"/>
            <a:chExt cx="1202100" cy="296561"/>
          </a:xfrm>
        </p:grpSpPr>
        <p:cxnSp>
          <p:nvCxnSpPr>
            <p:cNvPr id="356" name="Google Shape;356;p20"/>
            <p:cNvCxnSpPr/>
            <p:nvPr/>
          </p:nvCxnSpPr>
          <p:spPr>
            <a:xfrm>
              <a:off x="3726189" y="4046362"/>
              <a:ext cx="0" cy="170700"/>
            </a:xfrm>
            <a:prstGeom prst="straightConnector1">
              <a:avLst/>
            </a:prstGeom>
            <a:noFill/>
            <a:ln cap="flat" cmpd="sng" w="9525">
              <a:solidFill>
                <a:srgbClr val="D3D1CE"/>
              </a:solidFill>
              <a:prstDash val="solid"/>
              <a:miter lim="800000"/>
              <a:headEnd len="sm" w="sm" type="none"/>
              <a:tailEnd len="sm" w="sm" type="none"/>
            </a:ln>
          </p:spPr>
        </p:cxnSp>
        <p:sp>
          <p:nvSpPr>
            <p:cNvPr id="357" name="Google Shape;357;p20"/>
            <p:cNvSpPr/>
            <p:nvPr/>
          </p:nvSpPr>
          <p:spPr>
            <a:xfrm>
              <a:off x="3178084" y="3920501"/>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MODEL D</a:t>
              </a:r>
              <a:endParaRPr b="0" i="0" sz="1800" u="none" cap="none" strike="noStrike">
                <a:solidFill>
                  <a:schemeClr val="dk1"/>
                </a:solidFill>
                <a:latin typeface="Consolas"/>
                <a:ea typeface="Consolas"/>
                <a:cs typeface="Consolas"/>
                <a:sym typeface="Consolas"/>
              </a:endParaRPr>
            </a:p>
          </p:txBody>
        </p:sp>
      </p:grpSp>
      <p:grpSp>
        <p:nvGrpSpPr>
          <p:cNvPr id="358" name="Google Shape;358;p20"/>
          <p:cNvGrpSpPr/>
          <p:nvPr/>
        </p:nvGrpSpPr>
        <p:grpSpPr>
          <a:xfrm>
            <a:off x="2639370" y="3854452"/>
            <a:ext cx="1202100" cy="726903"/>
            <a:chOff x="2497519" y="3498202"/>
            <a:chExt cx="1202100" cy="726903"/>
          </a:xfrm>
        </p:grpSpPr>
        <p:cxnSp>
          <p:nvCxnSpPr>
            <p:cNvPr id="359" name="Google Shape;359;p20"/>
            <p:cNvCxnSpPr/>
            <p:nvPr/>
          </p:nvCxnSpPr>
          <p:spPr>
            <a:xfrm>
              <a:off x="3089789" y="3685705"/>
              <a:ext cx="0" cy="539400"/>
            </a:xfrm>
            <a:prstGeom prst="straightConnector1">
              <a:avLst/>
            </a:prstGeom>
            <a:noFill/>
            <a:ln cap="flat" cmpd="sng" w="9525">
              <a:solidFill>
                <a:srgbClr val="D3D1CE"/>
              </a:solidFill>
              <a:prstDash val="solid"/>
              <a:miter lim="800000"/>
              <a:headEnd len="sm" w="sm" type="none"/>
              <a:tailEnd len="sm" w="sm" type="none"/>
            </a:ln>
          </p:spPr>
        </p:cxnSp>
        <p:sp>
          <p:nvSpPr>
            <p:cNvPr id="360" name="Google Shape;360;p20"/>
            <p:cNvSpPr/>
            <p:nvPr/>
          </p:nvSpPr>
          <p:spPr>
            <a:xfrm>
              <a:off x="2497519" y="3498202"/>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MODEL C</a:t>
              </a:r>
              <a:endParaRPr b="0" i="0" sz="1800" u="none" cap="none" strike="noStrike">
                <a:solidFill>
                  <a:schemeClr val="dk1"/>
                </a:solidFill>
                <a:latin typeface="Consolas"/>
                <a:ea typeface="Consolas"/>
                <a:cs typeface="Consolas"/>
                <a:sym typeface="Consolas"/>
              </a:endParaRPr>
            </a:p>
          </p:txBody>
        </p:sp>
      </p:grpSp>
      <p:grpSp>
        <p:nvGrpSpPr>
          <p:cNvPr id="361" name="Google Shape;361;p20"/>
          <p:cNvGrpSpPr/>
          <p:nvPr/>
        </p:nvGrpSpPr>
        <p:grpSpPr>
          <a:xfrm>
            <a:off x="1236360" y="3861432"/>
            <a:ext cx="1202100" cy="1134299"/>
            <a:chOff x="1094509" y="3505182"/>
            <a:chExt cx="1202100" cy="1134299"/>
          </a:xfrm>
        </p:grpSpPr>
        <p:cxnSp>
          <p:nvCxnSpPr>
            <p:cNvPr id="362" name="Google Shape;362;p20"/>
            <p:cNvCxnSpPr/>
            <p:nvPr/>
          </p:nvCxnSpPr>
          <p:spPr>
            <a:xfrm>
              <a:off x="1675611" y="3689681"/>
              <a:ext cx="0" cy="949800"/>
            </a:xfrm>
            <a:prstGeom prst="straightConnector1">
              <a:avLst/>
            </a:prstGeom>
            <a:noFill/>
            <a:ln cap="flat" cmpd="sng" w="9525">
              <a:solidFill>
                <a:srgbClr val="D3D1CE"/>
              </a:solidFill>
              <a:prstDash val="solid"/>
              <a:miter lim="800000"/>
              <a:headEnd len="sm" w="sm" type="none"/>
              <a:tailEnd len="sm" w="sm" type="none"/>
            </a:ln>
          </p:spPr>
        </p:cxnSp>
        <p:sp>
          <p:nvSpPr>
            <p:cNvPr id="363" name="Google Shape;363;p20"/>
            <p:cNvSpPr/>
            <p:nvPr/>
          </p:nvSpPr>
          <p:spPr>
            <a:xfrm>
              <a:off x="1094509" y="3505182"/>
              <a:ext cx="1202100" cy="192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onsolas"/>
                <a:buNone/>
              </a:pPr>
              <a:r>
                <a:rPr b="1" i="0" lang="en-US" sz="800" u="none" cap="none" strike="noStrike">
                  <a:solidFill>
                    <a:schemeClr val="lt1"/>
                  </a:solidFill>
                  <a:latin typeface="Consolas"/>
                  <a:ea typeface="Consolas"/>
                  <a:cs typeface="Consolas"/>
                  <a:sym typeface="Consolas"/>
                </a:rPr>
                <a:t>MODEL A</a:t>
              </a:r>
              <a:endParaRPr b="0" i="0" sz="1800" u="none" cap="none" strike="noStrike">
                <a:solidFill>
                  <a:schemeClr val="dk1"/>
                </a:solidFill>
                <a:latin typeface="Consolas"/>
                <a:ea typeface="Consolas"/>
                <a:cs typeface="Consolas"/>
                <a:sym typeface="Consolas"/>
              </a:endParaRPr>
            </a:p>
          </p:txBody>
        </p:sp>
      </p:grpSp>
      <p:sp>
        <p:nvSpPr>
          <p:cNvPr id="364" name="Google Shape;364;p20"/>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65" name="Google Shape;365;p20"/>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pic>
        <p:nvPicPr>
          <p:cNvPr id="366" name="Google Shape;366;p20"/>
          <p:cNvPicPr preferRelativeResize="0"/>
          <p:nvPr/>
        </p:nvPicPr>
        <p:blipFill rotWithShape="1">
          <a:blip r:embed="rId4">
            <a:alphaModFix/>
          </a:blip>
          <a:srcRect b="0" l="0" r="0" t="0"/>
          <a:stretch/>
        </p:blipFill>
        <p:spPr>
          <a:xfrm>
            <a:off x="7971384" y="4212913"/>
            <a:ext cx="472879" cy="472879"/>
          </a:xfrm>
          <a:prstGeom prst="rect">
            <a:avLst/>
          </a:prstGeom>
          <a:noFill/>
          <a:ln>
            <a:noFill/>
          </a:ln>
        </p:spPr>
      </p:pic>
      <p:pic>
        <p:nvPicPr>
          <p:cNvPr id="367" name="Google Shape;367;p20"/>
          <p:cNvPicPr preferRelativeResize="0"/>
          <p:nvPr/>
        </p:nvPicPr>
        <p:blipFill rotWithShape="1">
          <a:blip r:embed="rId5">
            <a:alphaModFix/>
          </a:blip>
          <a:srcRect b="0" l="0" r="0" t="0"/>
          <a:stretch/>
        </p:blipFill>
        <p:spPr>
          <a:xfrm>
            <a:off x="7940759" y="4523824"/>
            <a:ext cx="472878" cy="472878"/>
          </a:xfrm>
          <a:prstGeom prst="rect">
            <a:avLst/>
          </a:prstGeom>
          <a:noFill/>
          <a:ln>
            <a:noFill/>
          </a:ln>
        </p:spPr>
      </p:pic>
      <p:pic>
        <p:nvPicPr>
          <p:cNvPr id="368" name="Google Shape;368;p20"/>
          <p:cNvPicPr preferRelativeResize="0"/>
          <p:nvPr/>
        </p:nvPicPr>
        <p:blipFill rotWithShape="1">
          <a:blip r:embed="rId4">
            <a:alphaModFix/>
          </a:blip>
          <a:srcRect b="0" l="0" r="0" t="0"/>
          <a:stretch/>
        </p:blipFill>
        <p:spPr>
          <a:xfrm>
            <a:off x="7971384" y="4819982"/>
            <a:ext cx="472879" cy="472879"/>
          </a:xfrm>
          <a:prstGeom prst="rect">
            <a:avLst/>
          </a:prstGeom>
          <a:noFill/>
          <a:ln>
            <a:noFill/>
          </a:ln>
        </p:spPr>
      </p:pic>
      <p:pic>
        <p:nvPicPr>
          <p:cNvPr id="369" name="Google Shape;369;p20"/>
          <p:cNvPicPr preferRelativeResize="0"/>
          <p:nvPr/>
        </p:nvPicPr>
        <p:blipFill rotWithShape="1">
          <a:blip r:embed="rId4">
            <a:alphaModFix/>
          </a:blip>
          <a:srcRect b="0" l="0" r="0" t="0"/>
          <a:stretch/>
        </p:blipFill>
        <p:spPr>
          <a:xfrm>
            <a:off x="7971384" y="5130375"/>
            <a:ext cx="472879" cy="472879"/>
          </a:xfrm>
          <a:prstGeom prst="rect">
            <a:avLst/>
          </a:prstGeom>
          <a:noFill/>
          <a:ln>
            <a:noFill/>
          </a:ln>
        </p:spPr>
      </p:pic>
      <p:pic>
        <p:nvPicPr>
          <p:cNvPr id="370" name="Google Shape;370;p20"/>
          <p:cNvPicPr preferRelativeResize="0"/>
          <p:nvPr/>
        </p:nvPicPr>
        <p:blipFill rotWithShape="1">
          <a:blip r:embed="rId5">
            <a:alphaModFix/>
          </a:blip>
          <a:srcRect b="0" l="0" r="0" t="0"/>
          <a:stretch/>
        </p:blipFill>
        <p:spPr>
          <a:xfrm>
            <a:off x="7940759" y="5466454"/>
            <a:ext cx="472878" cy="472878"/>
          </a:xfrm>
          <a:prstGeom prst="rect">
            <a:avLst/>
          </a:prstGeom>
          <a:noFill/>
          <a:ln>
            <a:noFill/>
          </a:ln>
        </p:spPr>
      </p:pic>
      <p:pic>
        <p:nvPicPr>
          <p:cNvPr id="371" name="Google Shape;371;p20"/>
          <p:cNvPicPr preferRelativeResize="0"/>
          <p:nvPr/>
        </p:nvPicPr>
        <p:blipFill rotWithShape="1">
          <a:blip r:embed="rId5">
            <a:alphaModFix/>
          </a:blip>
          <a:srcRect b="0" l="0" r="0" t="0"/>
          <a:stretch/>
        </p:blipFill>
        <p:spPr>
          <a:xfrm>
            <a:off x="7940759" y="5799749"/>
            <a:ext cx="472878" cy="472878"/>
          </a:xfrm>
          <a:prstGeom prst="rect">
            <a:avLst/>
          </a:prstGeom>
          <a:noFill/>
          <a:ln>
            <a:noFill/>
          </a:ln>
        </p:spPr>
      </p:pic>
      <p:pic>
        <p:nvPicPr>
          <p:cNvPr id="372" name="Google Shape;372;p20"/>
          <p:cNvPicPr preferRelativeResize="0"/>
          <p:nvPr/>
        </p:nvPicPr>
        <p:blipFill rotWithShape="1">
          <a:blip r:embed="rId6">
            <a:alphaModFix/>
          </a:blip>
          <a:srcRect b="0" l="0" r="0" t="0"/>
          <a:stretch/>
        </p:blipFill>
        <p:spPr>
          <a:xfrm>
            <a:off x="9891172" y="4920224"/>
            <a:ext cx="710699" cy="710699"/>
          </a:xfrm>
          <a:prstGeom prst="rect">
            <a:avLst/>
          </a:prstGeom>
          <a:noFill/>
          <a:ln>
            <a:noFill/>
          </a:ln>
        </p:spPr>
      </p:pic>
      <p:pic>
        <p:nvPicPr>
          <p:cNvPr id="373" name="Google Shape;373;p20"/>
          <p:cNvPicPr preferRelativeResize="0"/>
          <p:nvPr/>
        </p:nvPicPr>
        <p:blipFill rotWithShape="1">
          <a:blip r:embed="rId7">
            <a:alphaModFix/>
          </a:blip>
          <a:srcRect b="36501" l="14723" r="19735" t="32573"/>
          <a:stretch/>
        </p:blipFill>
        <p:spPr>
          <a:xfrm>
            <a:off x="849218" y="4266103"/>
            <a:ext cx="5129364" cy="1361436"/>
          </a:xfrm>
          <a:prstGeom prst="rect">
            <a:avLst/>
          </a:prstGeom>
          <a:noFill/>
          <a:ln>
            <a:noFill/>
          </a:ln>
        </p:spPr>
      </p:pic>
      <p:sp>
        <p:nvSpPr>
          <p:cNvPr id="374" name="Google Shape;374;p20"/>
          <p:cNvSpPr txBox="1"/>
          <p:nvPr/>
        </p:nvSpPr>
        <p:spPr>
          <a:xfrm>
            <a:off x="1164298" y="3314903"/>
            <a:ext cx="537880" cy="3255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2000"/>
              <a:buFont typeface="Trebuchet MS"/>
              <a:buNone/>
            </a:pPr>
            <a:r>
              <a:rPr b="1" i="0" lang="en-US" sz="2000" u="none" cap="none" strike="noStrike">
                <a:solidFill>
                  <a:srgbClr val="03060E"/>
                </a:solidFill>
                <a:latin typeface="Trebuchet MS"/>
                <a:ea typeface="Trebuchet MS"/>
                <a:cs typeface="Trebuchet MS"/>
                <a:sym typeface="Trebuchet MS"/>
              </a:rPr>
              <a:t>1.</a:t>
            </a:r>
            <a:endParaRPr b="0" i="0" sz="1400" u="none" cap="none" strike="noStrike">
              <a:solidFill>
                <a:srgbClr val="000000"/>
              </a:solidFill>
              <a:latin typeface="Arial"/>
              <a:ea typeface="Arial"/>
              <a:cs typeface="Arial"/>
              <a:sym typeface="Arial"/>
            </a:endParaRPr>
          </a:p>
        </p:txBody>
      </p:sp>
      <p:sp>
        <p:nvSpPr>
          <p:cNvPr id="375" name="Google Shape;375;p20"/>
          <p:cNvSpPr txBox="1"/>
          <p:nvPr/>
        </p:nvSpPr>
        <p:spPr>
          <a:xfrm>
            <a:off x="6108264" y="3314903"/>
            <a:ext cx="537880" cy="3255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2000"/>
              <a:buFont typeface="Trebuchet MS"/>
              <a:buNone/>
            </a:pPr>
            <a:r>
              <a:rPr b="1" i="0" lang="en-US" sz="2000" u="none" cap="none" strike="noStrike">
                <a:solidFill>
                  <a:srgbClr val="03060E"/>
                </a:solidFill>
                <a:latin typeface="Trebuchet MS"/>
                <a:ea typeface="Trebuchet MS"/>
                <a:cs typeface="Trebuchet MS"/>
                <a:sym typeface="Trebuchet MS"/>
              </a:rPr>
              <a:t>2.</a:t>
            </a:r>
            <a:endParaRPr b="0" i="0" sz="1400" u="none" cap="none" strike="noStrike">
              <a:solidFill>
                <a:srgbClr val="000000"/>
              </a:solidFill>
              <a:latin typeface="Arial"/>
              <a:ea typeface="Arial"/>
              <a:cs typeface="Arial"/>
              <a:sym typeface="Arial"/>
            </a:endParaRPr>
          </a:p>
        </p:txBody>
      </p:sp>
      <p:sp>
        <p:nvSpPr>
          <p:cNvPr id="376" name="Google Shape;376;p20"/>
          <p:cNvSpPr txBox="1"/>
          <p:nvPr/>
        </p:nvSpPr>
        <p:spPr>
          <a:xfrm>
            <a:off x="8944617" y="3314903"/>
            <a:ext cx="537880" cy="3255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3060E"/>
              </a:buClr>
              <a:buSzPts val="2000"/>
              <a:buFont typeface="Trebuchet MS"/>
              <a:buNone/>
            </a:pPr>
            <a:r>
              <a:rPr b="1" i="0" lang="en-US" sz="2000" u="none" cap="none" strike="noStrike">
                <a:solidFill>
                  <a:srgbClr val="03060E"/>
                </a:solidFill>
                <a:latin typeface="Trebuchet MS"/>
                <a:ea typeface="Trebuchet MS"/>
                <a:cs typeface="Trebuchet MS"/>
                <a:sym typeface="Trebuchet MS"/>
              </a:rPr>
              <a:t>3.</a:t>
            </a:r>
            <a:endParaRPr b="0" i="0" sz="1400" u="none" cap="none" strike="noStrike">
              <a:solidFill>
                <a:srgbClr val="000000"/>
              </a:solidFill>
              <a:latin typeface="Arial"/>
              <a:ea typeface="Arial"/>
              <a:cs typeface="Arial"/>
              <a:sym typeface="Arial"/>
            </a:endParaRPr>
          </a:p>
        </p:txBody>
      </p:sp>
      <p:sp>
        <p:nvSpPr>
          <p:cNvPr id="377" name="Google Shape;377;p20"/>
          <p:cNvSpPr/>
          <p:nvPr/>
        </p:nvSpPr>
        <p:spPr>
          <a:xfrm>
            <a:off x="9808364" y="5220211"/>
            <a:ext cx="49072" cy="49072"/>
          </a:xfrm>
          <a:prstGeom prst="ellipse">
            <a:avLst/>
          </a:prstGeom>
          <a:solidFill>
            <a:srgbClr val="D3D1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378" name="Google Shape;378;p20"/>
          <p:cNvSpPr txBox="1"/>
          <p:nvPr/>
        </p:nvSpPr>
        <p:spPr>
          <a:xfrm>
            <a:off x="8444167" y="2379802"/>
            <a:ext cx="3424606"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onsolas"/>
                <a:ea typeface="Consolas"/>
                <a:cs typeface="Consolas"/>
                <a:sym typeface="Consolas"/>
              </a:rPr>
              <a:t>We analyze each possible weather path in each different local climate. </a:t>
            </a:r>
            <a:r>
              <a:rPr b="1" i="0" lang="en-US" sz="1100" u="none" cap="none" strike="noStrike">
                <a:solidFill>
                  <a:schemeClr val="dk1"/>
                </a:solidFill>
                <a:latin typeface="Consolas"/>
                <a:ea typeface="Consolas"/>
                <a:cs typeface="Consolas"/>
                <a:sym typeface="Consolas"/>
              </a:rPr>
              <a:t>Over 1M individual locations are optimized</a:t>
            </a:r>
            <a:endParaRPr b="1" i="0" sz="1100" u="none" cap="none" strike="noStrike">
              <a:solidFill>
                <a:schemeClr val="dk1"/>
              </a:solidFill>
              <a:latin typeface="Consolas"/>
              <a:ea typeface="Consolas"/>
              <a:cs typeface="Consolas"/>
              <a:sym typeface="Consolas"/>
            </a:endParaRPr>
          </a:p>
        </p:txBody>
      </p:sp>
      <p:sp>
        <p:nvSpPr>
          <p:cNvPr id="379" name="Google Shape;379;p20"/>
          <p:cNvSpPr/>
          <p:nvPr/>
        </p:nvSpPr>
        <p:spPr>
          <a:xfrm>
            <a:off x="8271218" y="2299080"/>
            <a:ext cx="3597556" cy="809294"/>
          </a:xfrm>
          <a:prstGeom prst="rect">
            <a:avLst/>
          </a:prstGeom>
          <a:noFill/>
          <a:ln cap="flat" cmpd="sng" w="12700">
            <a:solidFill>
              <a:srgbClr val="D3D1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cxnSp>
        <p:nvCxnSpPr>
          <p:cNvPr id="385" name="Google Shape;385;p23"/>
          <p:cNvCxnSpPr/>
          <p:nvPr/>
        </p:nvCxnSpPr>
        <p:spPr>
          <a:xfrm>
            <a:off x="6025944" y="1886512"/>
            <a:ext cx="0" cy="3894856"/>
          </a:xfrm>
          <a:prstGeom prst="straightConnector1">
            <a:avLst/>
          </a:prstGeom>
          <a:noFill/>
          <a:ln cap="flat" cmpd="sng" w="9525">
            <a:solidFill>
              <a:srgbClr val="6A7680"/>
            </a:solidFill>
            <a:prstDash val="solid"/>
            <a:miter lim="800000"/>
            <a:headEnd len="sm" w="sm" type="none"/>
            <a:tailEnd len="sm" w="sm" type="none"/>
          </a:ln>
        </p:spPr>
      </p:cxnSp>
      <p:cxnSp>
        <p:nvCxnSpPr>
          <p:cNvPr id="386" name="Google Shape;386;p23"/>
          <p:cNvCxnSpPr/>
          <p:nvPr/>
        </p:nvCxnSpPr>
        <p:spPr>
          <a:xfrm>
            <a:off x="3223751" y="1886512"/>
            <a:ext cx="0" cy="3894856"/>
          </a:xfrm>
          <a:prstGeom prst="straightConnector1">
            <a:avLst/>
          </a:prstGeom>
          <a:noFill/>
          <a:ln cap="flat" cmpd="sng" w="9525">
            <a:solidFill>
              <a:srgbClr val="6A7680"/>
            </a:solidFill>
            <a:prstDash val="solid"/>
            <a:miter lim="800000"/>
            <a:headEnd len="sm" w="sm" type="none"/>
            <a:tailEnd len="sm" w="sm" type="none"/>
          </a:ln>
        </p:spPr>
      </p:cxnSp>
      <p:sp>
        <p:nvSpPr>
          <p:cNvPr id="387" name="Google Shape;387;p23"/>
          <p:cNvSpPr txBox="1"/>
          <p:nvPr/>
        </p:nvSpPr>
        <p:spPr>
          <a:xfrm>
            <a:off x="390724" y="362098"/>
            <a:ext cx="5705275" cy="14907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Driving value across multiple industries</a:t>
            </a:r>
            <a:endParaRPr b="0" i="0" sz="1400" u="none" cap="none" strike="noStrike">
              <a:solidFill>
                <a:srgbClr val="000000"/>
              </a:solidFill>
              <a:latin typeface="Arial"/>
              <a:ea typeface="Arial"/>
              <a:cs typeface="Arial"/>
              <a:sym typeface="Arial"/>
            </a:endParaRPr>
          </a:p>
        </p:txBody>
      </p:sp>
      <p:sp>
        <p:nvSpPr>
          <p:cNvPr id="388" name="Google Shape;388;p23"/>
          <p:cNvSpPr txBox="1"/>
          <p:nvPr/>
        </p:nvSpPr>
        <p:spPr>
          <a:xfrm>
            <a:off x="749861" y="3068593"/>
            <a:ext cx="2251960" cy="234837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2200"/>
              <a:buFont typeface="Arial"/>
              <a:buNone/>
            </a:pPr>
            <a:r>
              <a:rPr b="1" i="0" lang="en-US" sz="2200" u="none" cap="none" strike="noStrike">
                <a:solidFill>
                  <a:srgbClr val="03060E"/>
                </a:solidFill>
                <a:latin typeface="Trebuchet MS"/>
                <a:ea typeface="Trebuchet MS"/>
                <a:cs typeface="Trebuchet MS"/>
                <a:sym typeface="Trebuchet MS"/>
              </a:rPr>
              <a:t>Maritime</a:t>
            </a:r>
            <a:endParaRPr b="0" i="0" sz="22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rPr b="0" i="0" lang="en-US" sz="1400" u="none" cap="none" strike="noStrike">
                <a:solidFill>
                  <a:schemeClr val="dk1"/>
                </a:solidFill>
                <a:latin typeface="Trebuchet MS"/>
                <a:ea typeface="Trebuchet MS"/>
                <a:cs typeface="Trebuchet MS"/>
                <a:sym typeface="Trebuchet MS"/>
              </a:rPr>
              <a:t>The greatest risk to safety and fuel emissions is extreme weather. Having access to reliable, easy-to-use weather forecasting is paramount to the wellbeing of all seafaring vessels</a:t>
            </a:r>
            <a:r>
              <a:rPr b="0" i="0" lang="en-US" sz="1800" u="none" cap="none" strike="noStrike">
                <a:solidFill>
                  <a:srgbClr val="000000"/>
                </a:solidFill>
                <a:latin typeface="Trebuchet MS"/>
                <a:ea typeface="Trebuchet MS"/>
                <a:cs typeface="Trebuchet MS"/>
                <a:sym typeface="Trebuchet MS"/>
              </a:rPr>
              <a: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sp>
        <p:nvSpPr>
          <p:cNvPr id="389" name="Google Shape;389;p23"/>
          <p:cNvSpPr txBox="1"/>
          <p:nvPr/>
        </p:nvSpPr>
        <p:spPr>
          <a:xfrm>
            <a:off x="3460430" y="3068594"/>
            <a:ext cx="2351842" cy="208290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2200"/>
              <a:buFont typeface="Arial"/>
              <a:buNone/>
            </a:pPr>
            <a:r>
              <a:rPr b="1" i="0" lang="en-US" sz="2200" u="none" cap="none" strike="noStrike">
                <a:solidFill>
                  <a:srgbClr val="03060E"/>
                </a:solidFill>
                <a:latin typeface="Trebuchet MS"/>
                <a:ea typeface="Trebuchet MS"/>
                <a:cs typeface="Trebuchet MS"/>
                <a:sym typeface="Trebuchet MS"/>
              </a:rPr>
              <a:t>Aviation</a:t>
            </a:r>
            <a:endParaRPr b="0" i="0" sz="22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rPr b="0" i="0" lang="en-US" sz="1400" u="none" cap="none" strike="noStrike">
                <a:solidFill>
                  <a:schemeClr val="dk1"/>
                </a:solidFill>
                <a:latin typeface="Trebuchet MS"/>
                <a:ea typeface="Trebuchet MS"/>
                <a:cs typeface="Trebuchet MS"/>
                <a:sym typeface="Trebuchet MS"/>
              </a:rPr>
              <a:t>With a constant focus on safety and fuel efficiency, it is more important than ever to have access to global weather forecast data. Aviation forecasters must also consider clear air turbulence, icing and winds aloft data to support scheduled flight operation for safety and efficiency.</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sp>
        <p:nvSpPr>
          <p:cNvPr id="390" name="Google Shape;390;p23"/>
          <p:cNvSpPr txBox="1"/>
          <p:nvPr/>
        </p:nvSpPr>
        <p:spPr>
          <a:xfrm>
            <a:off x="6177118" y="3068594"/>
            <a:ext cx="2538197" cy="303079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2200"/>
              <a:buFont typeface="Arial"/>
              <a:buNone/>
            </a:pPr>
            <a:r>
              <a:rPr b="1" i="0" lang="en-US" sz="2200" u="none" cap="none" strike="noStrike">
                <a:solidFill>
                  <a:srgbClr val="03060E"/>
                </a:solidFill>
                <a:latin typeface="Trebuchet MS"/>
                <a:ea typeface="Trebuchet MS"/>
                <a:cs typeface="Trebuchet MS"/>
                <a:sym typeface="Trebuchet MS"/>
              </a:rPr>
              <a:t>Agriculture</a:t>
            </a:r>
            <a:endParaRPr b="0" i="0" sz="22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rPr b="0" i="0" lang="en-US" sz="1400" u="none" cap="none" strike="noStrike">
                <a:solidFill>
                  <a:schemeClr val="dk1"/>
                </a:solidFill>
                <a:latin typeface="Arial"/>
                <a:ea typeface="Arial"/>
                <a:cs typeface="Arial"/>
                <a:sym typeface="Arial"/>
              </a:rPr>
              <a:t>As each season shows an increasing amount of extreme weather events and each region faces unique weather-related difficulties, the decision-making process has become more and more complex for farmers. Weather is one of the most important factor impacting yield productivity.</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pic>
        <p:nvPicPr>
          <p:cNvPr id="391" name="Google Shape;391;p23"/>
          <p:cNvPicPr preferRelativeResize="0"/>
          <p:nvPr/>
        </p:nvPicPr>
        <p:blipFill rotWithShape="1">
          <a:blip r:embed="rId3">
            <a:alphaModFix/>
          </a:blip>
          <a:srcRect b="0" l="0" r="0" t="0"/>
          <a:stretch/>
        </p:blipFill>
        <p:spPr>
          <a:xfrm>
            <a:off x="6894714" y="1923217"/>
            <a:ext cx="1182876" cy="810315"/>
          </a:xfrm>
          <a:prstGeom prst="rect">
            <a:avLst/>
          </a:prstGeom>
          <a:noFill/>
          <a:ln>
            <a:noFill/>
          </a:ln>
        </p:spPr>
      </p:pic>
      <p:cxnSp>
        <p:nvCxnSpPr>
          <p:cNvPr id="392" name="Google Shape;392;p23"/>
          <p:cNvCxnSpPr/>
          <p:nvPr/>
        </p:nvCxnSpPr>
        <p:spPr>
          <a:xfrm>
            <a:off x="8798641" y="1886512"/>
            <a:ext cx="0" cy="3894856"/>
          </a:xfrm>
          <a:prstGeom prst="straightConnector1">
            <a:avLst/>
          </a:prstGeom>
          <a:noFill/>
          <a:ln cap="flat" cmpd="sng" w="9525">
            <a:solidFill>
              <a:srgbClr val="6A7680"/>
            </a:solidFill>
            <a:prstDash val="solid"/>
            <a:miter lim="800000"/>
            <a:headEnd len="sm" w="sm" type="none"/>
            <a:tailEnd len="sm" w="sm" type="none"/>
          </a:ln>
        </p:spPr>
      </p:cxnSp>
      <p:sp>
        <p:nvSpPr>
          <p:cNvPr id="393" name="Google Shape;393;p23"/>
          <p:cNvSpPr txBox="1"/>
          <p:nvPr/>
        </p:nvSpPr>
        <p:spPr>
          <a:xfrm>
            <a:off x="9126796" y="3068594"/>
            <a:ext cx="2538197" cy="303079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2200"/>
              <a:buFont typeface="Arial"/>
              <a:buNone/>
            </a:pPr>
            <a:r>
              <a:rPr b="1" i="0" lang="en-US" sz="2200" u="none" cap="none" strike="noStrike">
                <a:solidFill>
                  <a:srgbClr val="03060E"/>
                </a:solidFill>
                <a:latin typeface="Trebuchet MS"/>
                <a:ea typeface="Trebuchet MS"/>
                <a:cs typeface="Trebuchet MS"/>
                <a:sym typeface="Trebuchet MS"/>
              </a:rPr>
              <a:t>Energy</a:t>
            </a:r>
            <a:endParaRPr b="0" i="0" sz="22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rPr b="0" i="0" lang="en-US" sz="1400" u="none" cap="none" strike="noStrike">
                <a:solidFill>
                  <a:schemeClr val="dk1"/>
                </a:solidFill>
                <a:latin typeface="Arial"/>
                <a:ea typeface="Arial"/>
                <a:cs typeface="Arial"/>
                <a:sym typeface="Arial"/>
              </a:rPr>
              <a:t>The capacity of power line network is highly dependent on weather. Reliable and accurate weather information tailored to grid operator’s is paramount to efficient energy planning.</a:t>
            </a:r>
            <a:endParaRPr b="0" i="0" sz="1400" u="none" cap="none" strike="noStrike">
              <a:solidFill>
                <a:srgbClr val="03060E"/>
              </a:solidFill>
              <a:latin typeface="Trebuchet MS"/>
              <a:ea typeface="Trebuchet MS"/>
              <a:cs typeface="Trebuchet MS"/>
              <a:sym typeface="Trebuchet MS"/>
            </a:endParaRPr>
          </a:p>
        </p:txBody>
      </p:sp>
      <p:pic>
        <p:nvPicPr>
          <p:cNvPr id="394" name="Google Shape;394;p23"/>
          <p:cNvPicPr preferRelativeResize="0"/>
          <p:nvPr/>
        </p:nvPicPr>
        <p:blipFill rotWithShape="1">
          <a:blip r:embed="rId4">
            <a:alphaModFix/>
          </a:blip>
          <a:srcRect b="0" l="0" r="0" t="0"/>
          <a:stretch/>
        </p:blipFill>
        <p:spPr>
          <a:xfrm>
            <a:off x="4121533" y="2138410"/>
            <a:ext cx="1183361" cy="792014"/>
          </a:xfrm>
          <a:prstGeom prst="rect">
            <a:avLst/>
          </a:prstGeom>
          <a:noFill/>
          <a:ln>
            <a:noFill/>
          </a:ln>
        </p:spPr>
      </p:pic>
      <p:pic>
        <p:nvPicPr>
          <p:cNvPr id="395" name="Google Shape;395;p23"/>
          <p:cNvPicPr preferRelativeResize="0"/>
          <p:nvPr/>
        </p:nvPicPr>
        <p:blipFill rotWithShape="1">
          <a:blip r:embed="rId5">
            <a:alphaModFix/>
          </a:blip>
          <a:srcRect b="0" l="0" r="0" t="0"/>
          <a:stretch/>
        </p:blipFill>
        <p:spPr>
          <a:xfrm>
            <a:off x="9963033" y="2094167"/>
            <a:ext cx="923815" cy="772144"/>
          </a:xfrm>
          <a:prstGeom prst="rect">
            <a:avLst/>
          </a:prstGeom>
          <a:noFill/>
          <a:ln>
            <a:noFill/>
          </a:ln>
        </p:spPr>
      </p:pic>
      <p:pic>
        <p:nvPicPr>
          <p:cNvPr id="396" name="Google Shape;396;p23"/>
          <p:cNvPicPr preferRelativeResize="0"/>
          <p:nvPr/>
        </p:nvPicPr>
        <p:blipFill rotWithShape="1">
          <a:blip r:embed="rId6">
            <a:alphaModFix/>
          </a:blip>
          <a:srcRect b="0" l="0" r="0" t="0"/>
          <a:stretch/>
        </p:blipFill>
        <p:spPr>
          <a:xfrm>
            <a:off x="1348837" y="1972168"/>
            <a:ext cx="1137567" cy="761364"/>
          </a:xfrm>
          <a:prstGeom prst="rect">
            <a:avLst/>
          </a:prstGeom>
          <a:noFill/>
          <a:ln>
            <a:noFill/>
          </a:ln>
        </p:spPr>
      </p:pic>
      <p:sp>
        <p:nvSpPr>
          <p:cNvPr id="397" name="Google Shape;397;p23"/>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98" name="Google Shape;398;p23"/>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24"/>
          <p:cNvPicPr preferRelativeResize="0"/>
          <p:nvPr/>
        </p:nvPicPr>
        <p:blipFill rotWithShape="1">
          <a:blip r:embed="rId3">
            <a:alphaModFix/>
          </a:blip>
          <a:srcRect b="0" l="0" r="0" t="0"/>
          <a:stretch/>
        </p:blipFill>
        <p:spPr>
          <a:xfrm>
            <a:off x="0" y="1484964"/>
            <a:ext cx="12192000" cy="4089926"/>
          </a:xfrm>
          <a:prstGeom prst="rect">
            <a:avLst/>
          </a:prstGeom>
          <a:noFill/>
          <a:ln>
            <a:noFill/>
          </a:ln>
        </p:spPr>
      </p:pic>
      <p:sp>
        <p:nvSpPr>
          <p:cNvPr id="404" name="Google Shape;404;p24"/>
          <p:cNvSpPr txBox="1"/>
          <p:nvPr/>
        </p:nvSpPr>
        <p:spPr>
          <a:xfrm>
            <a:off x="390724" y="362099"/>
            <a:ext cx="5705275" cy="9210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3060E"/>
              </a:buClr>
              <a:buSzPts val="3600"/>
              <a:buFont typeface="Trebuchet MS"/>
              <a:buNone/>
            </a:pPr>
            <a:r>
              <a:rPr b="1" i="0" lang="en-US" sz="3600" u="none" cap="none" strike="noStrike">
                <a:solidFill>
                  <a:srgbClr val="03060E"/>
                </a:solidFill>
                <a:latin typeface="Trebuchet MS"/>
                <a:ea typeface="Trebuchet MS"/>
                <a:cs typeface="Trebuchet MS"/>
                <a:sym typeface="Trebuchet MS"/>
              </a:rPr>
              <a:t>Spire weather data APIs</a:t>
            </a:r>
            <a:endParaRPr b="0" i="0" sz="1400" u="none" cap="none" strike="noStrike">
              <a:solidFill>
                <a:srgbClr val="000000"/>
              </a:solidFill>
              <a:latin typeface="Arial"/>
              <a:ea typeface="Arial"/>
              <a:cs typeface="Arial"/>
              <a:sym typeface="Arial"/>
            </a:endParaRPr>
          </a:p>
        </p:txBody>
      </p:sp>
      <p:sp>
        <p:nvSpPr>
          <p:cNvPr id="405" name="Google Shape;405;p24"/>
          <p:cNvSpPr txBox="1"/>
          <p:nvPr/>
        </p:nvSpPr>
        <p:spPr>
          <a:xfrm>
            <a:off x="3653764" y="3529927"/>
            <a:ext cx="2263845" cy="1532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1600"/>
              <a:buFont typeface="Arial"/>
              <a:buNone/>
            </a:pPr>
            <a:r>
              <a:rPr b="1" i="0" lang="en-US" sz="1600" u="none" cap="none" strike="noStrike">
                <a:solidFill>
                  <a:schemeClr val="lt1"/>
                </a:solidFill>
                <a:latin typeface="Trebuchet MS"/>
                <a:ea typeface="Trebuchet MS"/>
                <a:cs typeface="Trebuchet MS"/>
                <a:sym typeface="Trebuchet MS"/>
              </a:rPr>
              <a:t>Single coordinate </a:t>
            </a:r>
            <a:br>
              <a:rPr b="1" i="0" lang="en-US" sz="1600" u="none" cap="none" strike="noStrike">
                <a:solidFill>
                  <a:schemeClr val="lt1"/>
                </a:solidFill>
                <a:latin typeface="Trebuchet MS"/>
                <a:ea typeface="Trebuchet MS"/>
                <a:cs typeface="Trebuchet MS"/>
                <a:sym typeface="Trebuchet MS"/>
              </a:rPr>
            </a:br>
            <a:r>
              <a:rPr b="1" i="0" lang="en-US" sz="1600" u="none" cap="none" strike="noStrike">
                <a:solidFill>
                  <a:schemeClr val="lt1"/>
                </a:solidFill>
                <a:latin typeface="Trebuchet MS"/>
                <a:ea typeface="Trebuchet MS"/>
                <a:cs typeface="Trebuchet MS"/>
                <a:sym typeface="Trebuchet MS"/>
              </a:rPr>
              <a:t>forecast</a:t>
            </a:r>
            <a:endParaRPr b="0" i="0" sz="16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300"/>
              <a:buFont typeface="Arial"/>
              <a:buNone/>
            </a:pPr>
            <a:r>
              <a:rPr b="0" i="0" lang="en-US" sz="1300" u="none" cap="none" strike="noStrike">
                <a:solidFill>
                  <a:schemeClr val="lt1"/>
                </a:solidFill>
                <a:latin typeface="Trebuchet MS"/>
                <a:ea typeface="Trebuchet MS"/>
                <a:cs typeface="Trebuchet MS"/>
                <a:sym typeface="Trebuchet MS"/>
              </a:rPr>
              <a:t>Weather forecast for a single coordinate in JSON format, anywhere on the planet</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BE0000"/>
              </a:buClr>
              <a:buSzPts val="1800"/>
              <a:buFont typeface="Arial"/>
              <a:buNone/>
            </a:pPr>
            <a:r>
              <a:t/>
            </a:r>
            <a:endParaRPr b="0" i="0" sz="1800" u="none" cap="none" strike="noStrike">
              <a:solidFill>
                <a:srgbClr val="000000"/>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sp>
        <p:nvSpPr>
          <p:cNvPr id="406" name="Google Shape;406;p24"/>
          <p:cNvSpPr txBox="1"/>
          <p:nvPr/>
        </p:nvSpPr>
        <p:spPr>
          <a:xfrm>
            <a:off x="6167954" y="3529927"/>
            <a:ext cx="2368283" cy="1532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1600"/>
              <a:buFont typeface="Arial"/>
              <a:buNone/>
            </a:pPr>
            <a:r>
              <a:rPr b="1" i="0" lang="en-US" sz="1600" u="none" cap="none" strike="noStrike">
                <a:solidFill>
                  <a:schemeClr val="lt1"/>
                </a:solidFill>
                <a:latin typeface="Trebuchet MS"/>
                <a:ea typeface="Trebuchet MS"/>
                <a:cs typeface="Trebuchet MS"/>
                <a:sym typeface="Trebuchet MS"/>
              </a:rPr>
              <a:t>Global or </a:t>
            </a:r>
            <a:br>
              <a:rPr b="1" i="0" lang="en-US" sz="1600" u="none" cap="none" strike="noStrike">
                <a:solidFill>
                  <a:schemeClr val="lt1"/>
                </a:solidFill>
                <a:latin typeface="Trebuchet MS"/>
                <a:ea typeface="Trebuchet MS"/>
                <a:cs typeface="Trebuchet MS"/>
                <a:sym typeface="Trebuchet MS"/>
              </a:rPr>
            </a:br>
            <a:r>
              <a:rPr b="1" i="0" lang="en-US" sz="1600" u="none" cap="none" strike="noStrike">
                <a:solidFill>
                  <a:schemeClr val="lt1"/>
                </a:solidFill>
                <a:latin typeface="Trebuchet MS"/>
                <a:ea typeface="Trebuchet MS"/>
                <a:cs typeface="Trebuchet MS"/>
                <a:sym typeface="Trebuchet MS"/>
              </a:rPr>
              <a:t>Regional forecast</a:t>
            </a:r>
            <a:endParaRPr b="0" i="0" sz="16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300"/>
              <a:buFont typeface="Arial"/>
              <a:buNone/>
            </a:pPr>
            <a:r>
              <a:rPr b="0" i="0" lang="en-US" sz="1300" u="none" cap="none" strike="noStrike">
                <a:solidFill>
                  <a:schemeClr val="lt1"/>
                </a:solidFill>
                <a:latin typeface="Trebuchet MS"/>
                <a:ea typeface="Trebuchet MS"/>
                <a:cs typeface="Trebuchet MS"/>
                <a:sym typeface="Trebuchet MS"/>
              </a:rPr>
              <a:t>Download global or regional forecasts in industry-standard GRIB2 format, for offline use</a:t>
            </a:r>
            <a:endParaRPr b="0" i="0" sz="1300" u="none" cap="none" strike="noStrike">
              <a:solidFill>
                <a:srgbClr val="000000"/>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300"/>
              <a:buFont typeface="Arial"/>
              <a:buNone/>
            </a:pPr>
            <a:r>
              <a:t/>
            </a:r>
            <a:endParaRPr b="0" i="0" sz="13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sp>
        <p:nvSpPr>
          <p:cNvPr id="407" name="Google Shape;407;p24"/>
          <p:cNvSpPr txBox="1"/>
          <p:nvPr/>
        </p:nvSpPr>
        <p:spPr>
          <a:xfrm>
            <a:off x="8680862" y="3544758"/>
            <a:ext cx="2280063" cy="1532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1600"/>
              <a:buFont typeface="Arial"/>
              <a:buNone/>
            </a:pPr>
            <a:r>
              <a:rPr b="1" i="0" lang="en-US" sz="1600" u="none" cap="none" strike="noStrike">
                <a:solidFill>
                  <a:schemeClr val="lt1"/>
                </a:solidFill>
                <a:latin typeface="Trebuchet MS"/>
                <a:ea typeface="Trebuchet MS"/>
                <a:cs typeface="Trebuchet MS"/>
                <a:sym typeface="Trebuchet MS"/>
              </a:rPr>
              <a:t>Visualization</a:t>
            </a:r>
            <a:endParaRPr b="0" i="0" sz="16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300"/>
              <a:buFont typeface="Arial"/>
              <a:buNone/>
            </a:pPr>
            <a:r>
              <a:rPr b="0" i="0" lang="en-US" sz="1300" u="none" cap="none" strike="noStrike">
                <a:solidFill>
                  <a:schemeClr val="lt1"/>
                </a:solidFill>
                <a:latin typeface="Trebuchet MS"/>
                <a:ea typeface="Trebuchet MS"/>
                <a:cs typeface="Trebuchet MS"/>
                <a:sym typeface="Trebuchet MS"/>
              </a:rPr>
              <a:t>Integrate weather visual data into your GIS platform or application in minutes with the WMS feature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BE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800"/>
              <a:buFont typeface="Arial"/>
              <a:buNone/>
            </a:pPr>
            <a:r>
              <a:t/>
            </a:r>
            <a:endParaRPr b="0" i="0" sz="1800" u="none" cap="none" strike="noStrike">
              <a:solidFill>
                <a:srgbClr val="000000"/>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pic>
        <p:nvPicPr>
          <p:cNvPr id="408" name="Google Shape;408;p24"/>
          <p:cNvPicPr preferRelativeResize="0"/>
          <p:nvPr/>
        </p:nvPicPr>
        <p:blipFill rotWithShape="1">
          <a:blip r:embed="rId4">
            <a:alphaModFix/>
          </a:blip>
          <a:srcRect b="0" l="0" r="0" t="0"/>
          <a:stretch/>
        </p:blipFill>
        <p:spPr>
          <a:xfrm>
            <a:off x="9047801" y="2420145"/>
            <a:ext cx="1498683" cy="1026657"/>
          </a:xfrm>
          <a:prstGeom prst="rect">
            <a:avLst/>
          </a:prstGeom>
          <a:noFill/>
          <a:ln>
            <a:noFill/>
          </a:ln>
        </p:spPr>
      </p:pic>
      <p:pic>
        <p:nvPicPr>
          <p:cNvPr id="409" name="Google Shape;409;p24"/>
          <p:cNvPicPr preferRelativeResize="0"/>
          <p:nvPr/>
        </p:nvPicPr>
        <p:blipFill rotWithShape="1">
          <a:blip r:embed="rId5">
            <a:alphaModFix/>
          </a:blip>
          <a:srcRect b="0" l="0" r="0" t="0"/>
          <a:stretch/>
        </p:blipFill>
        <p:spPr>
          <a:xfrm>
            <a:off x="6876083" y="2535612"/>
            <a:ext cx="952024" cy="795722"/>
          </a:xfrm>
          <a:prstGeom prst="rect">
            <a:avLst/>
          </a:prstGeom>
          <a:noFill/>
          <a:ln>
            <a:noFill/>
          </a:ln>
        </p:spPr>
      </p:pic>
      <p:pic>
        <p:nvPicPr>
          <p:cNvPr id="410" name="Google Shape;410;p24"/>
          <p:cNvPicPr preferRelativeResize="0"/>
          <p:nvPr/>
        </p:nvPicPr>
        <p:blipFill rotWithShape="1">
          <a:blip r:embed="rId6">
            <a:alphaModFix/>
          </a:blip>
          <a:srcRect b="0" l="0" r="0" t="0"/>
          <a:stretch/>
        </p:blipFill>
        <p:spPr>
          <a:xfrm>
            <a:off x="4345732" y="2532352"/>
            <a:ext cx="952023" cy="795721"/>
          </a:xfrm>
          <a:prstGeom prst="rect">
            <a:avLst/>
          </a:prstGeom>
          <a:noFill/>
          <a:ln>
            <a:noFill/>
          </a:ln>
        </p:spPr>
      </p:pic>
      <p:sp>
        <p:nvSpPr>
          <p:cNvPr id="411" name="Google Shape;411;p24"/>
          <p:cNvSpPr txBox="1"/>
          <p:nvPr>
            <p:ph idx="11" type="ftr"/>
          </p:nvPr>
        </p:nvSpPr>
        <p:spPr>
          <a:xfrm>
            <a:off x="2208221" y="6461760"/>
            <a:ext cx="4108494" cy="2597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Confidential and proprietary – disclosure subject to restrictions on cover page.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12" name="Google Shape;412;p24"/>
          <p:cNvSpPr txBox="1"/>
          <p:nvPr>
            <p:ph idx="12" type="sldNum"/>
          </p:nvPr>
        </p:nvSpPr>
        <p:spPr>
          <a:xfrm>
            <a:off x="9073588" y="6461760"/>
            <a:ext cx="2743200" cy="25971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US"/>
              <a:t>‹#›</a:t>
            </a:fld>
            <a:endParaRPr sz="900"/>
          </a:p>
        </p:txBody>
      </p:sp>
      <p:sp>
        <p:nvSpPr>
          <p:cNvPr id="413" name="Google Shape;413;p24"/>
          <p:cNvSpPr txBox="1"/>
          <p:nvPr/>
        </p:nvSpPr>
        <p:spPr>
          <a:xfrm>
            <a:off x="1064421" y="3529927"/>
            <a:ext cx="2368282" cy="1532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BE0000"/>
              </a:buClr>
              <a:buSzPts val="1600"/>
              <a:buFont typeface="Arial"/>
              <a:buNone/>
            </a:pPr>
            <a:r>
              <a:rPr b="1" i="0" lang="en-US" sz="1600" u="none" cap="none" strike="noStrike">
                <a:solidFill>
                  <a:schemeClr val="lt1"/>
                </a:solidFill>
                <a:latin typeface="Trebuchet MS"/>
                <a:ea typeface="Trebuchet MS"/>
                <a:cs typeface="Trebuchet MS"/>
                <a:sym typeface="Trebuchet MS"/>
              </a:rPr>
              <a:t>Historical weather data</a:t>
            </a:r>
            <a:endParaRPr b="0" i="0" sz="16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200"/>
              <a:buFont typeface="Arial"/>
              <a:buNone/>
            </a:pPr>
            <a:r>
              <a:rPr b="0" i="0" lang="en-US" sz="1200" u="none" cap="none" strike="noStrike">
                <a:solidFill>
                  <a:schemeClr val="lt1"/>
                </a:solidFill>
                <a:latin typeface="Trebuchet MS"/>
                <a:ea typeface="Trebuchet MS"/>
                <a:cs typeface="Trebuchet MS"/>
                <a:sym typeface="Trebuchet MS"/>
              </a:rPr>
              <a:t>Historical Weather data  available anywhere on the planet for 10 years and historical forecast for 3 years </a:t>
            </a:r>
            <a:endParaRPr b="0" i="0" sz="1200" u="none" cap="none" strike="noStrike">
              <a:solidFill>
                <a:srgbClr val="000000"/>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300"/>
              <a:buFont typeface="Arial"/>
              <a:buNone/>
            </a:pPr>
            <a:r>
              <a:t/>
            </a:r>
            <a:endParaRPr b="0" i="0" sz="1300" u="none" cap="none" strike="noStrike">
              <a:solidFill>
                <a:schemeClr val="lt1"/>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800"/>
              <a:buFont typeface="Arial"/>
              <a:buNone/>
            </a:pPr>
            <a:r>
              <a:t/>
            </a:r>
            <a:endParaRPr b="0" i="0" sz="1800" u="none" cap="none" strike="noStrike">
              <a:solidFill>
                <a:srgbClr val="000000"/>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1400"/>
              <a:buFont typeface="Arial"/>
              <a:buNone/>
            </a:pPr>
            <a:r>
              <a:t/>
            </a:r>
            <a:endParaRPr b="0" i="0" sz="1400" u="none" cap="none" strike="noStrike">
              <a:solidFill>
                <a:srgbClr val="03060E"/>
              </a:solidFill>
              <a:latin typeface="Trebuchet MS"/>
              <a:ea typeface="Trebuchet MS"/>
              <a:cs typeface="Trebuchet MS"/>
              <a:sym typeface="Trebuchet MS"/>
            </a:endParaRPr>
          </a:p>
          <a:p>
            <a:pPr indent="0" lvl="0" marL="0" marR="0" rtl="0" algn="ctr">
              <a:lnSpc>
                <a:spcPct val="90000"/>
              </a:lnSpc>
              <a:spcBef>
                <a:spcPts val="1000"/>
              </a:spcBef>
              <a:spcAft>
                <a:spcPts val="0"/>
              </a:spcAft>
              <a:buClr>
                <a:srgbClr val="BE0000"/>
              </a:buClr>
              <a:buSzPts val="2400"/>
              <a:buFont typeface="Arial"/>
              <a:buNone/>
            </a:pPr>
            <a:r>
              <a:t/>
            </a:r>
            <a:endParaRPr b="0" i="0" sz="2400" u="none" cap="none" strike="noStrike">
              <a:solidFill>
                <a:srgbClr val="03060E"/>
              </a:solidFill>
              <a:latin typeface="Trebuchet MS"/>
              <a:ea typeface="Trebuchet MS"/>
              <a:cs typeface="Trebuchet MS"/>
              <a:sym typeface="Trebuchet MS"/>
            </a:endParaRPr>
          </a:p>
        </p:txBody>
      </p:sp>
      <p:pic>
        <p:nvPicPr>
          <p:cNvPr id="414" name="Google Shape;414;p24"/>
          <p:cNvPicPr preferRelativeResize="0"/>
          <p:nvPr/>
        </p:nvPicPr>
        <p:blipFill rotWithShape="1">
          <a:blip r:embed="rId7">
            <a:alphaModFix/>
          </a:blip>
          <a:srcRect b="0" l="0" r="0" t="0"/>
          <a:stretch/>
        </p:blipFill>
        <p:spPr>
          <a:xfrm>
            <a:off x="1693675" y="2485287"/>
            <a:ext cx="1100670" cy="9199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pire 1">
      <a:dk1>
        <a:srgbClr val="02060E"/>
      </a:dk1>
      <a:lt1>
        <a:srgbClr val="FEFFFE"/>
      </a:lt1>
      <a:dk2>
        <a:srgbClr val="BE0000"/>
      </a:dk2>
      <a:lt2>
        <a:srgbClr val="F1F2F1"/>
      </a:lt2>
      <a:accent1>
        <a:srgbClr val="7F126E"/>
      </a:accent1>
      <a:accent2>
        <a:srgbClr val="3C2680"/>
      </a:accent2>
      <a:accent3>
        <a:srgbClr val="0F4279"/>
      </a:accent3>
      <a:accent4>
        <a:srgbClr val="227FC4"/>
      </a:accent4>
      <a:accent5>
        <a:srgbClr val="008080"/>
      </a:accent5>
      <a:accent6>
        <a:srgbClr val="C68F4A"/>
      </a:accent6>
      <a:hlink>
        <a:srgbClr val="BE0000"/>
      </a:hlink>
      <a:folHlink>
        <a:srgbClr val="F9FAF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2021-01-21T21:22:32Z</dcterms:created>
  <dc:creator>Adam Arriola</dc:creator>
</cp:coreProperties>
</file>