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3" r:id="rId7"/>
    <p:sldId id="258" r:id="rId8"/>
    <p:sldId id="259" r:id="rId9"/>
    <p:sldId id="260" r:id="rId10"/>
    <p:sldId id="261" r:id="rId11"/>
    <p:sldId id="2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12DBB9-528A-4414-A02E-997C4CC80E32}" v="4" dt="2022-05-17T15:10:17.303"/>
    <p1510:client id="{83DC01B2-DEFE-C84B-FB98-149BA63A1CB6}" v="362" dt="2022-05-17T18:23:36.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Moskowitz" userId="S::alex.m@visimo.ai::94f3f4c0-8864-4313-97e7-6dd8674f9b4a" providerId="AD" clId="Web-{83DC01B2-DEFE-C84B-FB98-149BA63A1CB6}"/>
    <pc:docChg chg="addSld delSld modSld">
      <pc:chgData name="Alex Moskowitz" userId="S::alex.m@visimo.ai::94f3f4c0-8864-4313-97e7-6dd8674f9b4a" providerId="AD" clId="Web-{83DC01B2-DEFE-C84B-FB98-149BA63A1CB6}" dt="2022-05-17T18:23:35.763" v="276" actId="20577"/>
      <pc:docMkLst>
        <pc:docMk/>
      </pc:docMkLst>
      <pc:sldChg chg="modSp">
        <pc:chgData name="Alex Moskowitz" userId="S::alex.m@visimo.ai::94f3f4c0-8864-4313-97e7-6dd8674f9b4a" providerId="AD" clId="Web-{83DC01B2-DEFE-C84B-FB98-149BA63A1CB6}" dt="2022-05-17T18:16:43.548" v="234" actId="1076"/>
        <pc:sldMkLst>
          <pc:docMk/>
          <pc:sldMk cId="527792844" sldId="257"/>
        </pc:sldMkLst>
        <pc:spChg chg="mod">
          <ac:chgData name="Alex Moskowitz" userId="S::alex.m@visimo.ai::94f3f4c0-8864-4313-97e7-6dd8674f9b4a" providerId="AD" clId="Web-{83DC01B2-DEFE-C84B-FB98-149BA63A1CB6}" dt="2022-05-17T18:16:43.408" v="223" actId="1076"/>
          <ac:spMkLst>
            <pc:docMk/>
            <pc:sldMk cId="527792844" sldId="257"/>
            <ac:spMk id="4" creationId="{18277925-10E3-527B-2F9E-4F69FBB0E658}"/>
          </ac:spMkLst>
        </pc:spChg>
        <pc:spChg chg="mod">
          <ac:chgData name="Alex Moskowitz" userId="S::alex.m@visimo.ai::94f3f4c0-8864-4313-97e7-6dd8674f9b4a" providerId="AD" clId="Web-{83DC01B2-DEFE-C84B-FB98-149BA63A1CB6}" dt="2022-05-17T18:16:43.423" v="224" actId="1076"/>
          <ac:spMkLst>
            <pc:docMk/>
            <pc:sldMk cId="527792844" sldId="257"/>
            <ac:spMk id="5" creationId="{E619A24C-84C2-7ABC-8744-D0FC50E2FDED}"/>
          </ac:spMkLst>
        </pc:spChg>
        <pc:spChg chg="mod">
          <ac:chgData name="Alex Moskowitz" userId="S::alex.m@visimo.ai::94f3f4c0-8864-4313-97e7-6dd8674f9b4a" providerId="AD" clId="Web-{83DC01B2-DEFE-C84B-FB98-149BA63A1CB6}" dt="2022-05-17T18:16:43.439" v="225" actId="1076"/>
          <ac:spMkLst>
            <pc:docMk/>
            <pc:sldMk cId="527792844" sldId="257"/>
            <ac:spMk id="6" creationId="{CCCE004F-E3FC-13F8-4DF2-6878D94177FF}"/>
          </ac:spMkLst>
        </pc:spChg>
        <pc:spChg chg="mod">
          <ac:chgData name="Alex Moskowitz" userId="S::alex.m@visimo.ai::94f3f4c0-8864-4313-97e7-6dd8674f9b4a" providerId="AD" clId="Web-{83DC01B2-DEFE-C84B-FB98-149BA63A1CB6}" dt="2022-05-17T18:16:43.439" v="226" actId="1076"/>
          <ac:spMkLst>
            <pc:docMk/>
            <pc:sldMk cId="527792844" sldId="257"/>
            <ac:spMk id="7" creationId="{DCFAFBCC-4B7B-1F00-7A3F-0195EB2F842A}"/>
          </ac:spMkLst>
        </pc:spChg>
        <pc:spChg chg="mod">
          <ac:chgData name="Alex Moskowitz" userId="S::alex.m@visimo.ai::94f3f4c0-8864-4313-97e7-6dd8674f9b4a" providerId="AD" clId="Web-{83DC01B2-DEFE-C84B-FB98-149BA63A1CB6}" dt="2022-05-17T18:16:43.455" v="227" actId="1076"/>
          <ac:spMkLst>
            <pc:docMk/>
            <pc:sldMk cId="527792844" sldId="257"/>
            <ac:spMk id="8" creationId="{EF32CF98-FC14-49E4-E0A4-AF59BA872EE4}"/>
          </ac:spMkLst>
        </pc:spChg>
        <pc:spChg chg="mod">
          <ac:chgData name="Alex Moskowitz" userId="S::alex.m@visimo.ai::94f3f4c0-8864-4313-97e7-6dd8674f9b4a" providerId="AD" clId="Web-{83DC01B2-DEFE-C84B-FB98-149BA63A1CB6}" dt="2022-05-17T18:16:43.470" v="228" actId="1076"/>
          <ac:spMkLst>
            <pc:docMk/>
            <pc:sldMk cId="527792844" sldId="257"/>
            <ac:spMk id="9" creationId="{05D98578-FE33-30E5-C793-1449D9922701}"/>
          </ac:spMkLst>
        </pc:spChg>
        <pc:spChg chg="mod">
          <ac:chgData name="Alex Moskowitz" userId="S::alex.m@visimo.ai::94f3f4c0-8864-4313-97e7-6dd8674f9b4a" providerId="AD" clId="Web-{83DC01B2-DEFE-C84B-FB98-149BA63A1CB6}" dt="2022-05-17T18:16:43.486" v="229" actId="1076"/>
          <ac:spMkLst>
            <pc:docMk/>
            <pc:sldMk cId="527792844" sldId="257"/>
            <ac:spMk id="10" creationId="{1085F9B3-DF69-13AB-B870-A0C10FA4CA3D}"/>
          </ac:spMkLst>
        </pc:spChg>
        <pc:spChg chg="mod">
          <ac:chgData name="Alex Moskowitz" userId="S::alex.m@visimo.ai::94f3f4c0-8864-4313-97e7-6dd8674f9b4a" providerId="AD" clId="Web-{83DC01B2-DEFE-C84B-FB98-149BA63A1CB6}" dt="2022-05-17T18:16:43.502" v="230" actId="1076"/>
          <ac:spMkLst>
            <pc:docMk/>
            <pc:sldMk cId="527792844" sldId="257"/>
            <ac:spMk id="11" creationId="{4DB5C14F-6876-6E2D-F8C1-5B57B76044BC}"/>
          </ac:spMkLst>
        </pc:spChg>
        <pc:spChg chg="mod">
          <ac:chgData name="Alex Moskowitz" userId="S::alex.m@visimo.ai::94f3f4c0-8864-4313-97e7-6dd8674f9b4a" providerId="AD" clId="Web-{83DC01B2-DEFE-C84B-FB98-149BA63A1CB6}" dt="2022-05-17T18:16:43.502" v="231" actId="1076"/>
          <ac:spMkLst>
            <pc:docMk/>
            <pc:sldMk cId="527792844" sldId="257"/>
            <ac:spMk id="12" creationId="{784E7790-690B-A120-F335-0F16B64BBA8D}"/>
          </ac:spMkLst>
        </pc:spChg>
        <pc:spChg chg="mod">
          <ac:chgData name="Alex Moskowitz" userId="S::alex.m@visimo.ai::94f3f4c0-8864-4313-97e7-6dd8674f9b4a" providerId="AD" clId="Web-{83DC01B2-DEFE-C84B-FB98-149BA63A1CB6}" dt="2022-05-17T18:16:43.517" v="232" actId="1076"/>
          <ac:spMkLst>
            <pc:docMk/>
            <pc:sldMk cId="527792844" sldId="257"/>
            <ac:spMk id="13" creationId="{F7767A88-317F-B752-937D-7DFEBB4BCCE8}"/>
          </ac:spMkLst>
        </pc:spChg>
        <pc:spChg chg="mod">
          <ac:chgData name="Alex Moskowitz" userId="S::alex.m@visimo.ai::94f3f4c0-8864-4313-97e7-6dd8674f9b4a" providerId="AD" clId="Web-{83DC01B2-DEFE-C84B-FB98-149BA63A1CB6}" dt="2022-05-17T18:16:43.533" v="233" actId="1076"/>
          <ac:spMkLst>
            <pc:docMk/>
            <pc:sldMk cId="527792844" sldId="257"/>
            <ac:spMk id="14" creationId="{8AE07311-7FCA-7A81-9C1F-A5C3BDC863C9}"/>
          </ac:spMkLst>
        </pc:spChg>
        <pc:spChg chg="mod">
          <ac:chgData name="Alex Moskowitz" userId="S::alex.m@visimo.ai::94f3f4c0-8864-4313-97e7-6dd8674f9b4a" providerId="AD" clId="Web-{83DC01B2-DEFE-C84B-FB98-149BA63A1CB6}" dt="2022-05-17T18:16:43.548" v="234" actId="1076"/>
          <ac:spMkLst>
            <pc:docMk/>
            <pc:sldMk cId="527792844" sldId="257"/>
            <ac:spMk id="15" creationId="{9A04B418-7C77-97FD-89A3-528BE60E8FF5}"/>
          </ac:spMkLst>
        </pc:spChg>
      </pc:sldChg>
      <pc:sldChg chg="addSp delSp modSp">
        <pc:chgData name="Alex Moskowitz" userId="S::alex.m@visimo.ai::94f3f4c0-8864-4313-97e7-6dd8674f9b4a" providerId="AD" clId="Web-{83DC01B2-DEFE-C84B-FB98-149BA63A1CB6}" dt="2022-05-17T18:13:54.888" v="190" actId="20577"/>
        <pc:sldMkLst>
          <pc:docMk/>
          <pc:sldMk cId="1196580941" sldId="258"/>
        </pc:sldMkLst>
        <pc:spChg chg="add mod">
          <ac:chgData name="Alex Moskowitz" userId="S::alex.m@visimo.ai::94f3f4c0-8864-4313-97e7-6dd8674f9b4a" providerId="AD" clId="Web-{83DC01B2-DEFE-C84B-FB98-149BA63A1CB6}" dt="2022-05-17T18:13:22.309" v="179" actId="1076"/>
          <ac:spMkLst>
            <pc:docMk/>
            <pc:sldMk cId="1196580941" sldId="258"/>
            <ac:spMk id="3" creationId="{66A3E2AA-5776-782D-82DD-04C348E2221C}"/>
          </ac:spMkLst>
        </pc:spChg>
        <pc:spChg chg="mod">
          <ac:chgData name="Alex Moskowitz" userId="S::alex.m@visimo.ai::94f3f4c0-8864-4313-97e7-6dd8674f9b4a" providerId="AD" clId="Web-{83DC01B2-DEFE-C84B-FB98-149BA63A1CB6}" dt="2022-05-17T18:13:54.888" v="190" actId="20577"/>
          <ac:spMkLst>
            <pc:docMk/>
            <pc:sldMk cId="1196580941" sldId="258"/>
            <ac:spMk id="4" creationId="{02FE9A70-E595-1FAC-9C41-C917437F1FB9}"/>
          </ac:spMkLst>
        </pc:spChg>
        <pc:spChg chg="add del mod">
          <ac:chgData name="Alex Moskowitz" userId="S::alex.m@visimo.ai::94f3f4c0-8864-4313-97e7-6dd8674f9b4a" providerId="AD" clId="Web-{83DC01B2-DEFE-C84B-FB98-149BA63A1CB6}" dt="2022-05-17T18:13:52.403" v="189"/>
          <ac:spMkLst>
            <pc:docMk/>
            <pc:sldMk cId="1196580941" sldId="258"/>
            <ac:spMk id="33" creationId="{011B9E92-772E-122E-B2D4-210DA8F24F95}"/>
          </ac:spMkLst>
        </pc:spChg>
      </pc:sldChg>
      <pc:sldChg chg="modSp">
        <pc:chgData name="Alex Moskowitz" userId="S::alex.m@visimo.ai::94f3f4c0-8864-4313-97e7-6dd8674f9b4a" providerId="AD" clId="Web-{83DC01B2-DEFE-C84B-FB98-149BA63A1CB6}" dt="2022-05-17T18:14:33.717" v="210" actId="14100"/>
        <pc:sldMkLst>
          <pc:docMk/>
          <pc:sldMk cId="1067646436" sldId="259"/>
        </pc:sldMkLst>
        <pc:spChg chg="mod">
          <ac:chgData name="Alex Moskowitz" userId="S::alex.m@visimo.ai::94f3f4c0-8864-4313-97e7-6dd8674f9b4a" providerId="AD" clId="Web-{83DC01B2-DEFE-C84B-FB98-149BA63A1CB6}" dt="2022-05-17T18:13:58.200" v="192" actId="20577"/>
          <ac:spMkLst>
            <pc:docMk/>
            <pc:sldMk cId="1067646436" sldId="259"/>
            <ac:spMk id="7" creationId="{D5DF0D99-F7CD-1C57-7005-56F4F742A4E6}"/>
          </ac:spMkLst>
        </pc:spChg>
        <pc:spChg chg="mod">
          <ac:chgData name="Alex Moskowitz" userId="S::alex.m@visimo.ai::94f3f4c0-8864-4313-97e7-6dd8674f9b4a" providerId="AD" clId="Web-{83DC01B2-DEFE-C84B-FB98-149BA63A1CB6}" dt="2022-05-17T18:14:20.451" v="202"/>
          <ac:spMkLst>
            <pc:docMk/>
            <pc:sldMk cId="1067646436" sldId="259"/>
            <ac:spMk id="9" creationId="{04687C92-2D5D-1AEA-A3CD-590E8E86F75D}"/>
          </ac:spMkLst>
        </pc:spChg>
        <pc:spChg chg="mod">
          <ac:chgData name="Alex Moskowitz" userId="S::alex.m@visimo.ai::94f3f4c0-8864-4313-97e7-6dd8674f9b4a" providerId="AD" clId="Web-{83DC01B2-DEFE-C84B-FB98-149BA63A1CB6}" dt="2022-05-17T18:14:33.717" v="210" actId="14100"/>
          <ac:spMkLst>
            <pc:docMk/>
            <pc:sldMk cId="1067646436" sldId="259"/>
            <ac:spMk id="12" creationId="{A23B112B-5571-1C78-5EBE-2AEB56065E2C}"/>
          </ac:spMkLst>
        </pc:spChg>
      </pc:sldChg>
      <pc:sldChg chg="modSp">
        <pc:chgData name="Alex Moskowitz" userId="S::alex.m@visimo.ai::94f3f4c0-8864-4313-97e7-6dd8674f9b4a" providerId="AD" clId="Web-{83DC01B2-DEFE-C84B-FB98-149BA63A1CB6}" dt="2022-05-17T18:15:03.390" v="212" actId="1076"/>
        <pc:sldMkLst>
          <pc:docMk/>
          <pc:sldMk cId="2878189903" sldId="260"/>
        </pc:sldMkLst>
        <pc:spChg chg="mod">
          <ac:chgData name="Alex Moskowitz" userId="S::alex.m@visimo.ai::94f3f4c0-8864-4313-97e7-6dd8674f9b4a" providerId="AD" clId="Web-{83DC01B2-DEFE-C84B-FB98-149BA63A1CB6}" dt="2022-05-17T18:15:03.390" v="212" actId="1076"/>
          <ac:spMkLst>
            <pc:docMk/>
            <pc:sldMk cId="2878189903" sldId="260"/>
            <ac:spMk id="15" creationId="{B1546634-C8F8-237E-36DD-D320BEE933D6}"/>
          </ac:spMkLst>
        </pc:spChg>
      </pc:sldChg>
      <pc:sldChg chg="modSp">
        <pc:chgData name="Alex Moskowitz" userId="S::alex.m@visimo.ai::94f3f4c0-8864-4313-97e7-6dd8674f9b4a" providerId="AD" clId="Web-{83DC01B2-DEFE-C84B-FB98-149BA63A1CB6}" dt="2022-05-17T18:16:17.048" v="222" actId="20577"/>
        <pc:sldMkLst>
          <pc:docMk/>
          <pc:sldMk cId="1155728679" sldId="261"/>
        </pc:sldMkLst>
        <pc:spChg chg="mod">
          <ac:chgData name="Alex Moskowitz" userId="S::alex.m@visimo.ai::94f3f4c0-8864-4313-97e7-6dd8674f9b4a" providerId="AD" clId="Web-{83DC01B2-DEFE-C84B-FB98-149BA63A1CB6}" dt="2022-05-17T18:16:17.048" v="222" actId="20577"/>
          <ac:spMkLst>
            <pc:docMk/>
            <pc:sldMk cId="1155728679" sldId="261"/>
            <ac:spMk id="5" creationId="{0B1DB9E4-B03E-40A7-9B2E-A8A44CA5793B}"/>
          </ac:spMkLst>
        </pc:spChg>
      </pc:sldChg>
      <pc:sldChg chg="addSp modSp">
        <pc:chgData name="Alex Moskowitz" userId="S::alex.m@visimo.ai::94f3f4c0-8864-4313-97e7-6dd8674f9b4a" providerId="AD" clId="Web-{83DC01B2-DEFE-C84B-FB98-149BA63A1CB6}" dt="2022-05-17T18:23:35.763" v="276" actId="20577"/>
        <pc:sldMkLst>
          <pc:docMk/>
          <pc:sldMk cId="2245425563" sldId="263"/>
        </pc:sldMkLst>
        <pc:spChg chg="add mod">
          <ac:chgData name="Alex Moskowitz" userId="S::alex.m@visimo.ai::94f3f4c0-8864-4313-97e7-6dd8674f9b4a" providerId="AD" clId="Web-{83DC01B2-DEFE-C84B-FB98-149BA63A1CB6}" dt="2022-05-17T18:12:14.073" v="154" actId="1076"/>
          <ac:spMkLst>
            <pc:docMk/>
            <pc:sldMk cId="2245425563" sldId="263"/>
            <ac:spMk id="4" creationId="{5387FED1-1571-8DC9-3A1A-515D5E4E6507}"/>
          </ac:spMkLst>
        </pc:spChg>
        <pc:spChg chg="mod">
          <ac:chgData name="Alex Moskowitz" userId="S::alex.m@visimo.ai::94f3f4c0-8864-4313-97e7-6dd8674f9b4a" providerId="AD" clId="Web-{83DC01B2-DEFE-C84B-FB98-149BA63A1CB6}" dt="2022-05-17T18:23:35.763" v="276" actId="20577"/>
          <ac:spMkLst>
            <pc:docMk/>
            <pc:sldMk cId="2245425563" sldId="263"/>
            <ac:spMk id="15" creationId="{114D061C-60C0-2C76-C52A-AB58BF5B70BF}"/>
          </ac:spMkLst>
        </pc:spChg>
        <pc:picChg chg="mod">
          <ac:chgData name="Alex Moskowitz" userId="S::alex.m@visimo.ai::94f3f4c0-8864-4313-97e7-6dd8674f9b4a" providerId="AD" clId="Web-{83DC01B2-DEFE-C84B-FB98-149BA63A1CB6}" dt="2022-05-17T18:18:40.614" v="270"/>
          <ac:picMkLst>
            <pc:docMk/>
            <pc:sldMk cId="2245425563" sldId="263"/>
            <ac:picMk id="5" creationId="{7BCC6F8D-BEAC-2561-9D36-2AFE6B44794E}"/>
          </ac:picMkLst>
        </pc:picChg>
        <pc:picChg chg="mod">
          <ac:chgData name="Alex Moskowitz" userId="S::alex.m@visimo.ai::94f3f4c0-8864-4313-97e7-6dd8674f9b4a" providerId="AD" clId="Web-{83DC01B2-DEFE-C84B-FB98-149BA63A1CB6}" dt="2022-05-17T18:18:40.630" v="271"/>
          <ac:picMkLst>
            <pc:docMk/>
            <pc:sldMk cId="2245425563" sldId="263"/>
            <ac:picMk id="7" creationId="{7443BF94-0C39-5799-98D6-73EC427A319D}"/>
          </ac:picMkLst>
        </pc:picChg>
        <pc:picChg chg="mod">
          <ac:chgData name="Alex Moskowitz" userId="S::alex.m@visimo.ai::94f3f4c0-8864-4313-97e7-6dd8674f9b4a" providerId="AD" clId="Web-{83DC01B2-DEFE-C84B-FB98-149BA63A1CB6}" dt="2022-05-17T18:18:40.661" v="272"/>
          <ac:picMkLst>
            <pc:docMk/>
            <pc:sldMk cId="2245425563" sldId="263"/>
            <ac:picMk id="9" creationId="{23F20EBF-63E2-9144-C78F-E6D92607571B}"/>
          </ac:picMkLst>
        </pc:picChg>
        <pc:picChg chg="mod">
          <ac:chgData name="Alex Moskowitz" userId="S::alex.m@visimo.ai::94f3f4c0-8864-4313-97e7-6dd8674f9b4a" providerId="AD" clId="Web-{83DC01B2-DEFE-C84B-FB98-149BA63A1CB6}" dt="2022-05-17T18:18:40.677" v="273"/>
          <ac:picMkLst>
            <pc:docMk/>
            <pc:sldMk cId="2245425563" sldId="263"/>
            <ac:picMk id="11" creationId="{F954FC57-0A95-D9E2-9485-A97ACA4F6DA6}"/>
          </ac:picMkLst>
        </pc:picChg>
        <pc:picChg chg="mod">
          <ac:chgData name="Alex Moskowitz" userId="S::alex.m@visimo.ai::94f3f4c0-8864-4313-97e7-6dd8674f9b4a" providerId="AD" clId="Web-{83DC01B2-DEFE-C84B-FB98-149BA63A1CB6}" dt="2022-05-17T18:18:40.708" v="274"/>
          <ac:picMkLst>
            <pc:docMk/>
            <pc:sldMk cId="2245425563" sldId="263"/>
            <ac:picMk id="13" creationId="{27C300E5-3571-4701-5EC6-2183AC8C67B3}"/>
          </ac:picMkLst>
        </pc:picChg>
      </pc:sldChg>
      <pc:sldChg chg="add del replId">
        <pc:chgData name="Alex Moskowitz" userId="S::alex.m@visimo.ai::94f3f4c0-8864-4313-97e7-6dd8674f9b4a" providerId="AD" clId="Web-{83DC01B2-DEFE-C84B-FB98-149BA63A1CB6}" dt="2022-05-17T18:12:52.777" v="156"/>
        <pc:sldMkLst>
          <pc:docMk/>
          <pc:sldMk cId="2045000705" sldId="264"/>
        </pc:sldMkLst>
      </pc:sldChg>
    </pc:docChg>
  </pc:docChgLst>
  <pc:docChgLst>
    <pc:chgData name="Alex Moskowitz" userId="94f3f4c0-8864-4313-97e7-6dd8674f9b4a" providerId="ADAL" clId="{5B12DBB9-528A-4414-A02E-997C4CC80E32}"/>
    <pc:docChg chg="undo custSel modSld">
      <pc:chgData name="Alex Moskowitz" userId="94f3f4c0-8864-4313-97e7-6dd8674f9b4a" providerId="ADAL" clId="{5B12DBB9-528A-4414-A02E-997C4CC80E32}" dt="2022-05-17T15:11:52.287" v="397" actId="114"/>
      <pc:docMkLst>
        <pc:docMk/>
      </pc:docMkLst>
      <pc:sldChg chg="addSp modSp mod">
        <pc:chgData name="Alex Moskowitz" userId="94f3f4c0-8864-4313-97e7-6dd8674f9b4a" providerId="ADAL" clId="{5B12DBB9-528A-4414-A02E-997C4CC80E32}" dt="2022-05-17T15:11:52.287" v="397" actId="114"/>
        <pc:sldMkLst>
          <pc:docMk/>
          <pc:sldMk cId="1155728679" sldId="261"/>
        </pc:sldMkLst>
        <pc:spChg chg="mod">
          <ac:chgData name="Alex Moskowitz" userId="94f3f4c0-8864-4313-97e7-6dd8674f9b4a" providerId="ADAL" clId="{5B12DBB9-528A-4414-A02E-997C4CC80E32}" dt="2022-05-17T15:03:50.620" v="3" actId="1076"/>
          <ac:spMkLst>
            <pc:docMk/>
            <pc:sldMk cId="1155728679" sldId="261"/>
            <ac:spMk id="2" creationId="{A2E94250-1197-F7E1-3E72-95EC3DF562B9}"/>
          </ac:spMkLst>
        </pc:spChg>
        <pc:spChg chg="mod">
          <ac:chgData name="Alex Moskowitz" userId="94f3f4c0-8864-4313-97e7-6dd8674f9b4a" providerId="ADAL" clId="{5B12DBB9-528A-4414-A02E-997C4CC80E32}" dt="2022-05-17T15:11:52.287" v="397" actId="114"/>
          <ac:spMkLst>
            <pc:docMk/>
            <pc:sldMk cId="1155728679" sldId="261"/>
            <ac:spMk id="3" creationId="{12E21D16-8D65-F1C2-CE9D-80555E906B75}"/>
          </ac:spMkLst>
        </pc:spChg>
        <pc:spChg chg="add mod">
          <ac:chgData name="Alex Moskowitz" userId="94f3f4c0-8864-4313-97e7-6dd8674f9b4a" providerId="ADAL" clId="{5B12DBB9-528A-4414-A02E-997C4CC80E32}" dt="2022-05-17T15:10:11.203" v="346" actId="1076"/>
          <ac:spMkLst>
            <pc:docMk/>
            <pc:sldMk cId="1155728679" sldId="261"/>
            <ac:spMk id="4" creationId="{38CDF767-8759-5B6B-4E05-3513157DF67E}"/>
          </ac:spMkLst>
        </pc:spChg>
        <pc:spChg chg="add mod">
          <ac:chgData name="Alex Moskowitz" userId="94f3f4c0-8864-4313-97e7-6dd8674f9b4a" providerId="ADAL" clId="{5B12DBB9-528A-4414-A02E-997C4CC80E32}" dt="2022-05-17T15:10:11.203" v="346" actId="1076"/>
          <ac:spMkLst>
            <pc:docMk/>
            <pc:sldMk cId="1155728679" sldId="261"/>
            <ac:spMk id="5" creationId="{0B1DB9E4-B03E-40A7-9B2E-A8A44CA5793B}"/>
          </ac:spMkLst>
        </pc:spChg>
        <pc:spChg chg="add mod">
          <ac:chgData name="Alex Moskowitz" userId="94f3f4c0-8864-4313-97e7-6dd8674f9b4a" providerId="ADAL" clId="{5B12DBB9-528A-4414-A02E-997C4CC80E32}" dt="2022-05-17T15:10:11.203" v="346" actId="1076"/>
          <ac:spMkLst>
            <pc:docMk/>
            <pc:sldMk cId="1155728679" sldId="261"/>
            <ac:spMk id="6" creationId="{7521919C-DE99-1B28-27EA-6E2047DF98B7}"/>
          </ac:spMkLst>
        </pc:spChg>
        <pc:spChg chg="add mod">
          <ac:chgData name="Alex Moskowitz" userId="94f3f4c0-8864-4313-97e7-6dd8674f9b4a" providerId="ADAL" clId="{5B12DBB9-528A-4414-A02E-997C4CC80E32}" dt="2022-05-17T15:10:11.203" v="346" actId="1076"/>
          <ac:spMkLst>
            <pc:docMk/>
            <pc:sldMk cId="1155728679" sldId="261"/>
            <ac:spMk id="7" creationId="{794C0183-C0D8-F80D-1B31-8BA40DE4CC2A}"/>
          </ac:spMkLst>
        </pc:spChg>
        <pc:spChg chg="add mod">
          <ac:chgData name="Alex Moskowitz" userId="94f3f4c0-8864-4313-97e7-6dd8674f9b4a" providerId="ADAL" clId="{5B12DBB9-528A-4414-A02E-997C4CC80E32}" dt="2022-05-17T15:10:34.440" v="395" actId="1076"/>
          <ac:spMkLst>
            <pc:docMk/>
            <pc:sldMk cId="1155728679" sldId="261"/>
            <ac:spMk id="8" creationId="{F2AA8193-F4D4-6945-87E2-40B271F0207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8F86-0B61-CE16-85F7-AECBD92DAB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FC7B2F-1680-8E09-8D82-2D1B10EC5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751B20-269F-05AE-488C-E95915007130}"/>
              </a:ext>
            </a:extLst>
          </p:cNvPr>
          <p:cNvSpPr>
            <a:spLocks noGrp="1"/>
          </p:cNvSpPr>
          <p:nvPr>
            <p:ph type="dt" sz="half" idx="10"/>
          </p:nvPr>
        </p:nvSpPr>
        <p:spPr/>
        <p:txBody>
          <a:bodyPr/>
          <a:lstStyle/>
          <a:p>
            <a:fld id="{8E047408-25CF-417E-A148-DC0AE5D703EA}" type="datetimeFigureOut">
              <a:rPr lang="en-US" smtClean="0"/>
              <a:t>5/17/2022</a:t>
            </a:fld>
            <a:endParaRPr lang="en-US"/>
          </a:p>
        </p:txBody>
      </p:sp>
      <p:sp>
        <p:nvSpPr>
          <p:cNvPr id="5" name="Footer Placeholder 4">
            <a:extLst>
              <a:ext uri="{FF2B5EF4-FFF2-40B4-BE49-F238E27FC236}">
                <a16:creationId xmlns:a16="http://schemas.microsoft.com/office/drawing/2014/main" id="{BFAFA528-D46F-7C5F-5AE6-161AA9FB8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5A6F3-45CF-24B8-C7F9-E8F7C7F1D008}"/>
              </a:ext>
            </a:extLst>
          </p:cNvPr>
          <p:cNvSpPr>
            <a:spLocks noGrp="1"/>
          </p:cNvSpPr>
          <p:nvPr>
            <p:ph type="sldNum" sz="quarter" idx="12"/>
          </p:nvPr>
        </p:nvSpPr>
        <p:spPr/>
        <p:txBody>
          <a:bodyPr/>
          <a:lstStyle/>
          <a:p>
            <a:fld id="{A1553DD5-FD89-47BF-9D99-F124854C2242}" type="slidenum">
              <a:rPr lang="en-US" smtClean="0"/>
              <a:t>‹#›</a:t>
            </a:fld>
            <a:endParaRPr lang="en-US"/>
          </a:p>
        </p:txBody>
      </p:sp>
    </p:spTree>
    <p:extLst>
      <p:ext uri="{BB962C8B-B14F-4D97-AF65-F5344CB8AC3E}">
        <p14:creationId xmlns:p14="http://schemas.microsoft.com/office/powerpoint/2010/main" val="195588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1355-310B-A8DB-1420-FEBB6DFB7E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762896-D6BF-B9E3-B306-3220468D74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0D80F-B775-2027-11EE-B9EB6A96CF89}"/>
              </a:ext>
            </a:extLst>
          </p:cNvPr>
          <p:cNvSpPr>
            <a:spLocks noGrp="1"/>
          </p:cNvSpPr>
          <p:nvPr>
            <p:ph type="dt" sz="half" idx="10"/>
          </p:nvPr>
        </p:nvSpPr>
        <p:spPr/>
        <p:txBody>
          <a:bodyPr/>
          <a:lstStyle/>
          <a:p>
            <a:fld id="{8E047408-25CF-417E-A148-DC0AE5D703EA}" type="datetimeFigureOut">
              <a:rPr lang="en-US" smtClean="0"/>
              <a:t>5/17/2022</a:t>
            </a:fld>
            <a:endParaRPr lang="en-US"/>
          </a:p>
        </p:txBody>
      </p:sp>
      <p:sp>
        <p:nvSpPr>
          <p:cNvPr id="5" name="Footer Placeholder 4">
            <a:extLst>
              <a:ext uri="{FF2B5EF4-FFF2-40B4-BE49-F238E27FC236}">
                <a16:creationId xmlns:a16="http://schemas.microsoft.com/office/drawing/2014/main" id="{90D576F6-7B47-CA24-9B2A-6B1B8721B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6303B-6095-CC02-E5DD-4ACD99AAB3EF}"/>
              </a:ext>
            </a:extLst>
          </p:cNvPr>
          <p:cNvSpPr>
            <a:spLocks noGrp="1"/>
          </p:cNvSpPr>
          <p:nvPr>
            <p:ph type="sldNum" sz="quarter" idx="12"/>
          </p:nvPr>
        </p:nvSpPr>
        <p:spPr/>
        <p:txBody>
          <a:bodyPr/>
          <a:lstStyle/>
          <a:p>
            <a:fld id="{A1553DD5-FD89-47BF-9D99-F124854C2242}" type="slidenum">
              <a:rPr lang="en-US" smtClean="0"/>
              <a:t>‹#›</a:t>
            </a:fld>
            <a:endParaRPr lang="en-US"/>
          </a:p>
        </p:txBody>
      </p:sp>
    </p:spTree>
    <p:extLst>
      <p:ext uri="{BB962C8B-B14F-4D97-AF65-F5344CB8AC3E}">
        <p14:creationId xmlns:p14="http://schemas.microsoft.com/office/powerpoint/2010/main" val="48110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1FA52-A604-DF81-3BF1-B63D0F37DD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16BAF1-F423-FB6B-D8BC-79AFA3B25C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25A62-4928-47C6-CA87-E22A7B004F36}"/>
              </a:ext>
            </a:extLst>
          </p:cNvPr>
          <p:cNvSpPr>
            <a:spLocks noGrp="1"/>
          </p:cNvSpPr>
          <p:nvPr>
            <p:ph type="dt" sz="half" idx="10"/>
          </p:nvPr>
        </p:nvSpPr>
        <p:spPr/>
        <p:txBody>
          <a:bodyPr/>
          <a:lstStyle/>
          <a:p>
            <a:fld id="{8E047408-25CF-417E-A148-DC0AE5D703EA}" type="datetimeFigureOut">
              <a:rPr lang="en-US" smtClean="0"/>
              <a:t>5/17/2022</a:t>
            </a:fld>
            <a:endParaRPr lang="en-US"/>
          </a:p>
        </p:txBody>
      </p:sp>
      <p:sp>
        <p:nvSpPr>
          <p:cNvPr id="5" name="Footer Placeholder 4">
            <a:extLst>
              <a:ext uri="{FF2B5EF4-FFF2-40B4-BE49-F238E27FC236}">
                <a16:creationId xmlns:a16="http://schemas.microsoft.com/office/drawing/2014/main" id="{D614704D-A909-90E8-E8BE-F38388847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222A5-61CA-28EA-8767-B24326B11712}"/>
              </a:ext>
            </a:extLst>
          </p:cNvPr>
          <p:cNvSpPr>
            <a:spLocks noGrp="1"/>
          </p:cNvSpPr>
          <p:nvPr>
            <p:ph type="sldNum" sz="quarter" idx="12"/>
          </p:nvPr>
        </p:nvSpPr>
        <p:spPr/>
        <p:txBody>
          <a:bodyPr/>
          <a:lstStyle/>
          <a:p>
            <a:fld id="{A1553DD5-FD89-47BF-9D99-F124854C2242}" type="slidenum">
              <a:rPr lang="en-US" smtClean="0"/>
              <a:t>‹#›</a:t>
            </a:fld>
            <a:endParaRPr lang="en-US"/>
          </a:p>
        </p:txBody>
      </p:sp>
    </p:spTree>
    <p:extLst>
      <p:ext uri="{BB962C8B-B14F-4D97-AF65-F5344CB8AC3E}">
        <p14:creationId xmlns:p14="http://schemas.microsoft.com/office/powerpoint/2010/main" val="3765044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90CDD-E25F-6596-F144-DE21B6AED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A674E-35AD-B6B8-0C55-5A0671D6A8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F699F-CBDA-2855-DD85-85900EDE714B}"/>
              </a:ext>
            </a:extLst>
          </p:cNvPr>
          <p:cNvSpPr>
            <a:spLocks noGrp="1"/>
          </p:cNvSpPr>
          <p:nvPr>
            <p:ph type="dt" sz="half" idx="10"/>
          </p:nvPr>
        </p:nvSpPr>
        <p:spPr/>
        <p:txBody>
          <a:bodyPr/>
          <a:lstStyle/>
          <a:p>
            <a:fld id="{8E047408-25CF-417E-A148-DC0AE5D703EA}" type="datetimeFigureOut">
              <a:rPr lang="en-US" smtClean="0"/>
              <a:t>5/17/2022</a:t>
            </a:fld>
            <a:endParaRPr lang="en-US"/>
          </a:p>
        </p:txBody>
      </p:sp>
      <p:sp>
        <p:nvSpPr>
          <p:cNvPr id="5" name="Footer Placeholder 4">
            <a:extLst>
              <a:ext uri="{FF2B5EF4-FFF2-40B4-BE49-F238E27FC236}">
                <a16:creationId xmlns:a16="http://schemas.microsoft.com/office/drawing/2014/main" id="{4455320F-318F-4AB9-24B8-035F6CD86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11D6F-B566-6000-AF6D-FEDBF3C428A0}"/>
              </a:ext>
            </a:extLst>
          </p:cNvPr>
          <p:cNvSpPr>
            <a:spLocks noGrp="1"/>
          </p:cNvSpPr>
          <p:nvPr>
            <p:ph type="sldNum" sz="quarter" idx="12"/>
          </p:nvPr>
        </p:nvSpPr>
        <p:spPr/>
        <p:txBody>
          <a:bodyPr/>
          <a:lstStyle/>
          <a:p>
            <a:fld id="{A1553DD5-FD89-47BF-9D99-F124854C2242}" type="slidenum">
              <a:rPr lang="en-US" smtClean="0"/>
              <a:t>‹#›</a:t>
            </a:fld>
            <a:endParaRPr lang="en-US"/>
          </a:p>
        </p:txBody>
      </p:sp>
    </p:spTree>
    <p:extLst>
      <p:ext uri="{BB962C8B-B14F-4D97-AF65-F5344CB8AC3E}">
        <p14:creationId xmlns:p14="http://schemas.microsoft.com/office/powerpoint/2010/main" val="38007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376F-61A4-C6F4-9009-8D54979508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9C653B-361B-2798-4973-7D6CA32DA4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85C828-DF11-7609-443F-A033C58B64E1}"/>
              </a:ext>
            </a:extLst>
          </p:cNvPr>
          <p:cNvSpPr>
            <a:spLocks noGrp="1"/>
          </p:cNvSpPr>
          <p:nvPr>
            <p:ph type="dt" sz="half" idx="10"/>
          </p:nvPr>
        </p:nvSpPr>
        <p:spPr/>
        <p:txBody>
          <a:bodyPr/>
          <a:lstStyle/>
          <a:p>
            <a:fld id="{8E047408-25CF-417E-A148-DC0AE5D703EA}" type="datetimeFigureOut">
              <a:rPr lang="en-US" smtClean="0"/>
              <a:t>5/17/2022</a:t>
            </a:fld>
            <a:endParaRPr lang="en-US"/>
          </a:p>
        </p:txBody>
      </p:sp>
      <p:sp>
        <p:nvSpPr>
          <p:cNvPr id="5" name="Footer Placeholder 4">
            <a:extLst>
              <a:ext uri="{FF2B5EF4-FFF2-40B4-BE49-F238E27FC236}">
                <a16:creationId xmlns:a16="http://schemas.microsoft.com/office/drawing/2014/main" id="{4DB7838B-793F-A3AD-11FD-C4C3F1616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AC2A0-839E-4F80-357A-6A05E8873756}"/>
              </a:ext>
            </a:extLst>
          </p:cNvPr>
          <p:cNvSpPr>
            <a:spLocks noGrp="1"/>
          </p:cNvSpPr>
          <p:nvPr>
            <p:ph type="sldNum" sz="quarter" idx="12"/>
          </p:nvPr>
        </p:nvSpPr>
        <p:spPr/>
        <p:txBody>
          <a:bodyPr/>
          <a:lstStyle/>
          <a:p>
            <a:fld id="{A1553DD5-FD89-47BF-9D99-F124854C2242}" type="slidenum">
              <a:rPr lang="en-US" smtClean="0"/>
              <a:t>‹#›</a:t>
            </a:fld>
            <a:endParaRPr lang="en-US"/>
          </a:p>
        </p:txBody>
      </p:sp>
    </p:spTree>
    <p:extLst>
      <p:ext uri="{BB962C8B-B14F-4D97-AF65-F5344CB8AC3E}">
        <p14:creationId xmlns:p14="http://schemas.microsoft.com/office/powerpoint/2010/main" val="47656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B979D-2D35-DDA7-845B-D70E64251C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0D3892-4A0A-EB2D-C745-269725EE1B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E0ED0F-04A5-D7BD-4311-8F3C76BA22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86D150-0DC3-2B44-2D31-C84596CAF506}"/>
              </a:ext>
            </a:extLst>
          </p:cNvPr>
          <p:cNvSpPr>
            <a:spLocks noGrp="1"/>
          </p:cNvSpPr>
          <p:nvPr>
            <p:ph type="dt" sz="half" idx="10"/>
          </p:nvPr>
        </p:nvSpPr>
        <p:spPr/>
        <p:txBody>
          <a:bodyPr/>
          <a:lstStyle/>
          <a:p>
            <a:fld id="{8E047408-25CF-417E-A148-DC0AE5D703EA}" type="datetimeFigureOut">
              <a:rPr lang="en-US" smtClean="0"/>
              <a:t>5/17/2022</a:t>
            </a:fld>
            <a:endParaRPr lang="en-US"/>
          </a:p>
        </p:txBody>
      </p:sp>
      <p:sp>
        <p:nvSpPr>
          <p:cNvPr id="6" name="Footer Placeholder 5">
            <a:extLst>
              <a:ext uri="{FF2B5EF4-FFF2-40B4-BE49-F238E27FC236}">
                <a16:creationId xmlns:a16="http://schemas.microsoft.com/office/drawing/2014/main" id="{20B13358-EA71-3529-FCE2-892DC4395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009F5C-B712-A6F1-C5B0-F1A7422F277F}"/>
              </a:ext>
            </a:extLst>
          </p:cNvPr>
          <p:cNvSpPr>
            <a:spLocks noGrp="1"/>
          </p:cNvSpPr>
          <p:nvPr>
            <p:ph type="sldNum" sz="quarter" idx="12"/>
          </p:nvPr>
        </p:nvSpPr>
        <p:spPr/>
        <p:txBody>
          <a:bodyPr/>
          <a:lstStyle/>
          <a:p>
            <a:fld id="{A1553DD5-FD89-47BF-9D99-F124854C2242}" type="slidenum">
              <a:rPr lang="en-US" smtClean="0"/>
              <a:t>‹#›</a:t>
            </a:fld>
            <a:endParaRPr lang="en-US"/>
          </a:p>
        </p:txBody>
      </p:sp>
    </p:spTree>
    <p:extLst>
      <p:ext uri="{BB962C8B-B14F-4D97-AF65-F5344CB8AC3E}">
        <p14:creationId xmlns:p14="http://schemas.microsoft.com/office/powerpoint/2010/main" val="241607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719F-72CD-CF35-ACA0-ED76402B37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BE3188-5869-A7CA-9146-9421EC35FE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9696A-90D2-24B4-6CA6-8BAADD8A4B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5B3CAB-AF14-35E8-40D5-A2D18A250B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C1C6BB-BB44-F212-A801-7A5942714A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C9BD79-8C36-1E41-6D86-FBBC5B96537F}"/>
              </a:ext>
            </a:extLst>
          </p:cNvPr>
          <p:cNvSpPr>
            <a:spLocks noGrp="1"/>
          </p:cNvSpPr>
          <p:nvPr>
            <p:ph type="dt" sz="half" idx="10"/>
          </p:nvPr>
        </p:nvSpPr>
        <p:spPr/>
        <p:txBody>
          <a:bodyPr/>
          <a:lstStyle/>
          <a:p>
            <a:fld id="{8E047408-25CF-417E-A148-DC0AE5D703EA}" type="datetimeFigureOut">
              <a:rPr lang="en-US" smtClean="0"/>
              <a:t>5/17/2022</a:t>
            </a:fld>
            <a:endParaRPr lang="en-US"/>
          </a:p>
        </p:txBody>
      </p:sp>
      <p:sp>
        <p:nvSpPr>
          <p:cNvPr id="8" name="Footer Placeholder 7">
            <a:extLst>
              <a:ext uri="{FF2B5EF4-FFF2-40B4-BE49-F238E27FC236}">
                <a16:creationId xmlns:a16="http://schemas.microsoft.com/office/drawing/2014/main" id="{82BED387-9613-8193-E968-B586B92A2A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A65FC8-90B4-4DCA-F61D-2E5F029A8562}"/>
              </a:ext>
            </a:extLst>
          </p:cNvPr>
          <p:cNvSpPr>
            <a:spLocks noGrp="1"/>
          </p:cNvSpPr>
          <p:nvPr>
            <p:ph type="sldNum" sz="quarter" idx="12"/>
          </p:nvPr>
        </p:nvSpPr>
        <p:spPr/>
        <p:txBody>
          <a:bodyPr/>
          <a:lstStyle/>
          <a:p>
            <a:fld id="{A1553DD5-FD89-47BF-9D99-F124854C2242}" type="slidenum">
              <a:rPr lang="en-US" smtClean="0"/>
              <a:t>‹#›</a:t>
            </a:fld>
            <a:endParaRPr lang="en-US"/>
          </a:p>
        </p:txBody>
      </p:sp>
    </p:spTree>
    <p:extLst>
      <p:ext uri="{BB962C8B-B14F-4D97-AF65-F5344CB8AC3E}">
        <p14:creationId xmlns:p14="http://schemas.microsoft.com/office/powerpoint/2010/main" val="1614456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5ADBF-9F77-CB8F-2B91-1D331C52F7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E59409-2F97-2802-DC0E-6091764BCECA}"/>
              </a:ext>
            </a:extLst>
          </p:cNvPr>
          <p:cNvSpPr>
            <a:spLocks noGrp="1"/>
          </p:cNvSpPr>
          <p:nvPr>
            <p:ph type="dt" sz="half" idx="10"/>
          </p:nvPr>
        </p:nvSpPr>
        <p:spPr/>
        <p:txBody>
          <a:bodyPr/>
          <a:lstStyle/>
          <a:p>
            <a:fld id="{8E047408-25CF-417E-A148-DC0AE5D703EA}" type="datetimeFigureOut">
              <a:rPr lang="en-US" smtClean="0"/>
              <a:t>5/17/2022</a:t>
            </a:fld>
            <a:endParaRPr lang="en-US"/>
          </a:p>
        </p:txBody>
      </p:sp>
      <p:sp>
        <p:nvSpPr>
          <p:cNvPr id="4" name="Footer Placeholder 3">
            <a:extLst>
              <a:ext uri="{FF2B5EF4-FFF2-40B4-BE49-F238E27FC236}">
                <a16:creationId xmlns:a16="http://schemas.microsoft.com/office/drawing/2014/main" id="{B66CADD0-0D18-B246-CD92-11368AD83B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13A681-0E0D-4BCC-B68B-3ED213F83536}"/>
              </a:ext>
            </a:extLst>
          </p:cNvPr>
          <p:cNvSpPr>
            <a:spLocks noGrp="1"/>
          </p:cNvSpPr>
          <p:nvPr>
            <p:ph type="sldNum" sz="quarter" idx="12"/>
          </p:nvPr>
        </p:nvSpPr>
        <p:spPr/>
        <p:txBody>
          <a:bodyPr/>
          <a:lstStyle/>
          <a:p>
            <a:fld id="{A1553DD5-FD89-47BF-9D99-F124854C2242}" type="slidenum">
              <a:rPr lang="en-US" smtClean="0"/>
              <a:t>‹#›</a:t>
            </a:fld>
            <a:endParaRPr lang="en-US"/>
          </a:p>
        </p:txBody>
      </p:sp>
    </p:spTree>
    <p:extLst>
      <p:ext uri="{BB962C8B-B14F-4D97-AF65-F5344CB8AC3E}">
        <p14:creationId xmlns:p14="http://schemas.microsoft.com/office/powerpoint/2010/main" val="356473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A0C0B-0508-80E4-7062-1699D9F7457B}"/>
              </a:ext>
            </a:extLst>
          </p:cNvPr>
          <p:cNvSpPr>
            <a:spLocks noGrp="1"/>
          </p:cNvSpPr>
          <p:nvPr>
            <p:ph type="dt" sz="half" idx="10"/>
          </p:nvPr>
        </p:nvSpPr>
        <p:spPr/>
        <p:txBody>
          <a:bodyPr/>
          <a:lstStyle/>
          <a:p>
            <a:fld id="{8E047408-25CF-417E-A148-DC0AE5D703EA}" type="datetimeFigureOut">
              <a:rPr lang="en-US" smtClean="0"/>
              <a:t>5/17/2022</a:t>
            </a:fld>
            <a:endParaRPr lang="en-US"/>
          </a:p>
        </p:txBody>
      </p:sp>
      <p:sp>
        <p:nvSpPr>
          <p:cNvPr id="3" name="Footer Placeholder 2">
            <a:extLst>
              <a:ext uri="{FF2B5EF4-FFF2-40B4-BE49-F238E27FC236}">
                <a16:creationId xmlns:a16="http://schemas.microsoft.com/office/drawing/2014/main" id="{2A4010FC-0B5B-DB67-115E-F9F0E21FC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9A5F7C-1475-B422-0BD6-E8EE2A07BE39}"/>
              </a:ext>
            </a:extLst>
          </p:cNvPr>
          <p:cNvSpPr>
            <a:spLocks noGrp="1"/>
          </p:cNvSpPr>
          <p:nvPr>
            <p:ph type="sldNum" sz="quarter" idx="12"/>
          </p:nvPr>
        </p:nvSpPr>
        <p:spPr/>
        <p:txBody>
          <a:bodyPr/>
          <a:lstStyle/>
          <a:p>
            <a:fld id="{A1553DD5-FD89-47BF-9D99-F124854C2242}" type="slidenum">
              <a:rPr lang="en-US" smtClean="0"/>
              <a:t>‹#›</a:t>
            </a:fld>
            <a:endParaRPr lang="en-US"/>
          </a:p>
        </p:txBody>
      </p:sp>
    </p:spTree>
    <p:extLst>
      <p:ext uri="{BB962C8B-B14F-4D97-AF65-F5344CB8AC3E}">
        <p14:creationId xmlns:p14="http://schemas.microsoft.com/office/powerpoint/2010/main" val="3478227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B5B6F-4B26-1D19-4C5B-D7A65D65D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851AEF-6E11-3AFB-95DB-7FE0E6FC10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9F8FE7-13A7-C358-F4CF-621BBAB89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E5C3B3-FC49-AC6B-7B90-93A1522CDB86}"/>
              </a:ext>
            </a:extLst>
          </p:cNvPr>
          <p:cNvSpPr>
            <a:spLocks noGrp="1"/>
          </p:cNvSpPr>
          <p:nvPr>
            <p:ph type="dt" sz="half" idx="10"/>
          </p:nvPr>
        </p:nvSpPr>
        <p:spPr/>
        <p:txBody>
          <a:bodyPr/>
          <a:lstStyle/>
          <a:p>
            <a:fld id="{8E047408-25CF-417E-A148-DC0AE5D703EA}" type="datetimeFigureOut">
              <a:rPr lang="en-US" smtClean="0"/>
              <a:t>5/17/2022</a:t>
            </a:fld>
            <a:endParaRPr lang="en-US"/>
          </a:p>
        </p:txBody>
      </p:sp>
      <p:sp>
        <p:nvSpPr>
          <p:cNvPr id="6" name="Footer Placeholder 5">
            <a:extLst>
              <a:ext uri="{FF2B5EF4-FFF2-40B4-BE49-F238E27FC236}">
                <a16:creationId xmlns:a16="http://schemas.microsoft.com/office/drawing/2014/main" id="{A64CBF5E-D0F4-B318-B575-B023D80A0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F6879-F76C-E470-FABA-CA49044C3E61}"/>
              </a:ext>
            </a:extLst>
          </p:cNvPr>
          <p:cNvSpPr>
            <a:spLocks noGrp="1"/>
          </p:cNvSpPr>
          <p:nvPr>
            <p:ph type="sldNum" sz="quarter" idx="12"/>
          </p:nvPr>
        </p:nvSpPr>
        <p:spPr/>
        <p:txBody>
          <a:bodyPr/>
          <a:lstStyle/>
          <a:p>
            <a:fld id="{A1553DD5-FD89-47BF-9D99-F124854C2242}" type="slidenum">
              <a:rPr lang="en-US" smtClean="0"/>
              <a:t>‹#›</a:t>
            </a:fld>
            <a:endParaRPr lang="en-US"/>
          </a:p>
        </p:txBody>
      </p:sp>
    </p:spTree>
    <p:extLst>
      <p:ext uri="{BB962C8B-B14F-4D97-AF65-F5344CB8AC3E}">
        <p14:creationId xmlns:p14="http://schemas.microsoft.com/office/powerpoint/2010/main" val="122445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61B2-B2DD-618C-CCC0-C5DAFBCDA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E94CA1-0A7A-84A6-5928-DEFC1956F8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430A5-ECE6-E82E-5B37-A5FBE69CA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471AA6-0271-013B-F9D9-F40BB2069ED5}"/>
              </a:ext>
            </a:extLst>
          </p:cNvPr>
          <p:cNvSpPr>
            <a:spLocks noGrp="1"/>
          </p:cNvSpPr>
          <p:nvPr>
            <p:ph type="dt" sz="half" idx="10"/>
          </p:nvPr>
        </p:nvSpPr>
        <p:spPr/>
        <p:txBody>
          <a:bodyPr/>
          <a:lstStyle/>
          <a:p>
            <a:fld id="{8E047408-25CF-417E-A148-DC0AE5D703EA}" type="datetimeFigureOut">
              <a:rPr lang="en-US" smtClean="0"/>
              <a:t>5/17/2022</a:t>
            </a:fld>
            <a:endParaRPr lang="en-US"/>
          </a:p>
        </p:txBody>
      </p:sp>
      <p:sp>
        <p:nvSpPr>
          <p:cNvPr id="6" name="Footer Placeholder 5">
            <a:extLst>
              <a:ext uri="{FF2B5EF4-FFF2-40B4-BE49-F238E27FC236}">
                <a16:creationId xmlns:a16="http://schemas.microsoft.com/office/drawing/2014/main" id="{D9E6EAEC-6C4E-849F-ECE5-D8AB2574BF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61F955-0B87-AC35-B42D-B3298DB06509}"/>
              </a:ext>
            </a:extLst>
          </p:cNvPr>
          <p:cNvSpPr>
            <a:spLocks noGrp="1"/>
          </p:cNvSpPr>
          <p:nvPr>
            <p:ph type="sldNum" sz="quarter" idx="12"/>
          </p:nvPr>
        </p:nvSpPr>
        <p:spPr/>
        <p:txBody>
          <a:bodyPr/>
          <a:lstStyle/>
          <a:p>
            <a:fld id="{A1553DD5-FD89-47BF-9D99-F124854C2242}" type="slidenum">
              <a:rPr lang="en-US" smtClean="0"/>
              <a:t>‹#›</a:t>
            </a:fld>
            <a:endParaRPr lang="en-US"/>
          </a:p>
        </p:txBody>
      </p:sp>
    </p:spTree>
    <p:extLst>
      <p:ext uri="{BB962C8B-B14F-4D97-AF65-F5344CB8AC3E}">
        <p14:creationId xmlns:p14="http://schemas.microsoft.com/office/powerpoint/2010/main" val="2495214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BC769-E3A8-E8E0-8C43-895DE1A4D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4F0DF5-1BF8-A18F-6872-003106BDB5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C2B53-9F96-2BDD-1B81-AF377F3D43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47408-25CF-417E-A148-DC0AE5D703EA}" type="datetimeFigureOut">
              <a:rPr lang="en-US" smtClean="0"/>
              <a:t>5/17/2022</a:t>
            </a:fld>
            <a:endParaRPr lang="en-US"/>
          </a:p>
        </p:txBody>
      </p:sp>
      <p:sp>
        <p:nvSpPr>
          <p:cNvPr id="5" name="Footer Placeholder 4">
            <a:extLst>
              <a:ext uri="{FF2B5EF4-FFF2-40B4-BE49-F238E27FC236}">
                <a16:creationId xmlns:a16="http://schemas.microsoft.com/office/drawing/2014/main" id="{02FBCD69-C37F-8BF6-8FED-41D0D87628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9EEACF-08D2-9139-8DD5-D4ED26E63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53DD5-FD89-47BF-9D99-F124854C2242}" type="slidenum">
              <a:rPr lang="en-US" smtClean="0"/>
              <a:t>‹#›</a:t>
            </a:fld>
            <a:endParaRPr lang="en-US"/>
          </a:p>
        </p:txBody>
      </p:sp>
    </p:spTree>
    <p:extLst>
      <p:ext uri="{BB962C8B-B14F-4D97-AF65-F5344CB8AC3E}">
        <p14:creationId xmlns:p14="http://schemas.microsoft.com/office/powerpoint/2010/main" val="4216610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1ABE-EC76-087F-2746-DECAC3B54466}"/>
              </a:ext>
            </a:extLst>
          </p:cNvPr>
          <p:cNvSpPr>
            <a:spLocks noGrp="1"/>
          </p:cNvSpPr>
          <p:nvPr>
            <p:ph type="ctrTitle"/>
          </p:nvPr>
        </p:nvSpPr>
        <p:spPr/>
        <p:txBody>
          <a:bodyPr>
            <a:normAutofit/>
          </a:bodyPr>
          <a:lstStyle/>
          <a:p>
            <a:r>
              <a:rPr lang="en-US" dirty="0">
                <a:latin typeface="Agency FB" panose="020B0503020202020204" pitchFamily="34" charset="0"/>
                <a:cs typeface="Aharoni" panose="020B0604020202020204" pitchFamily="2" charset="-79"/>
              </a:rPr>
              <a:t>Image to Image Translation &amp; Wildfire Response</a:t>
            </a:r>
          </a:p>
        </p:txBody>
      </p:sp>
      <p:sp>
        <p:nvSpPr>
          <p:cNvPr id="3" name="Subtitle 2">
            <a:extLst>
              <a:ext uri="{FF2B5EF4-FFF2-40B4-BE49-F238E27FC236}">
                <a16:creationId xmlns:a16="http://schemas.microsoft.com/office/drawing/2014/main" id="{75BD06ED-C308-F601-A5C0-0256B16B3956}"/>
              </a:ext>
            </a:extLst>
          </p:cNvPr>
          <p:cNvSpPr>
            <a:spLocks noGrp="1"/>
          </p:cNvSpPr>
          <p:nvPr>
            <p:ph type="subTitle" idx="1"/>
          </p:nvPr>
        </p:nvSpPr>
        <p:spPr/>
        <p:txBody>
          <a:bodyPr/>
          <a:lstStyle/>
          <a:p>
            <a:r>
              <a:rPr lang="en-US" dirty="0">
                <a:latin typeface="Agency FB" panose="020B0503020202020204" pitchFamily="34" charset="0"/>
              </a:rPr>
              <a:t>Dr. Alexander Moskowitz</a:t>
            </a:r>
          </a:p>
          <a:p>
            <a:r>
              <a:rPr lang="en-US" dirty="0">
                <a:latin typeface="Agency FB" panose="020B0503020202020204" pitchFamily="34" charset="0"/>
              </a:rPr>
              <a:t>VISIMO</a:t>
            </a:r>
          </a:p>
        </p:txBody>
      </p:sp>
      <p:pic>
        <p:nvPicPr>
          <p:cNvPr id="17" name="Picture 16" descr="A picture containing text&#10;&#10;Description automatically generated">
            <a:extLst>
              <a:ext uri="{FF2B5EF4-FFF2-40B4-BE49-F238E27FC236}">
                <a16:creationId xmlns:a16="http://schemas.microsoft.com/office/drawing/2014/main" id="{67AD5498-23F2-2F01-5986-5AD70177A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 y="4362947"/>
            <a:ext cx="3914775" cy="2401358"/>
          </a:xfrm>
          <a:prstGeom prst="rect">
            <a:avLst/>
          </a:prstGeom>
        </p:spPr>
      </p:pic>
    </p:spTree>
    <p:extLst>
      <p:ext uri="{BB962C8B-B14F-4D97-AF65-F5344CB8AC3E}">
        <p14:creationId xmlns:p14="http://schemas.microsoft.com/office/powerpoint/2010/main" val="189328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7255E-DE23-F2C0-A73E-4496035722FA}"/>
              </a:ext>
            </a:extLst>
          </p:cNvPr>
          <p:cNvSpPr>
            <a:spLocks noGrp="1"/>
          </p:cNvSpPr>
          <p:nvPr>
            <p:ph type="title"/>
          </p:nvPr>
        </p:nvSpPr>
        <p:spPr/>
        <p:txBody>
          <a:bodyPr/>
          <a:lstStyle/>
          <a:p>
            <a:pPr algn="ctr"/>
            <a:r>
              <a:rPr lang="en-US" dirty="0"/>
              <a:t>Wildfire Response is an area primed to use Machine Learning (ML)</a:t>
            </a:r>
          </a:p>
        </p:txBody>
      </p:sp>
      <p:sp>
        <p:nvSpPr>
          <p:cNvPr id="4" name="Rectangle: Rounded Corners 3">
            <a:extLst>
              <a:ext uri="{FF2B5EF4-FFF2-40B4-BE49-F238E27FC236}">
                <a16:creationId xmlns:a16="http://schemas.microsoft.com/office/drawing/2014/main" id="{18277925-10E3-527B-2F9E-4F69FBB0E658}"/>
              </a:ext>
            </a:extLst>
          </p:cNvPr>
          <p:cNvSpPr/>
          <p:nvPr/>
        </p:nvSpPr>
        <p:spPr>
          <a:xfrm>
            <a:off x="137852" y="2302293"/>
            <a:ext cx="3693623" cy="346002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619A24C-84C2-7ABC-8744-D0FC50E2FDED}"/>
              </a:ext>
            </a:extLst>
          </p:cNvPr>
          <p:cNvSpPr txBox="1"/>
          <p:nvPr/>
        </p:nvSpPr>
        <p:spPr>
          <a:xfrm>
            <a:off x="556953" y="2318889"/>
            <a:ext cx="2984269" cy="646331"/>
          </a:xfrm>
          <a:prstGeom prst="rect">
            <a:avLst/>
          </a:prstGeom>
          <a:noFill/>
        </p:spPr>
        <p:txBody>
          <a:bodyPr wrap="square" rtlCol="0">
            <a:spAutoFit/>
          </a:bodyPr>
          <a:lstStyle/>
          <a:p>
            <a:pPr algn="ctr"/>
            <a:r>
              <a:rPr lang="en-US" b="1" dirty="0"/>
              <a:t>Wildfires are chaotic and difficult to predict</a:t>
            </a:r>
          </a:p>
        </p:txBody>
      </p:sp>
      <p:sp>
        <p:nvSpPr>
          <p:cNvPr id="6" name="TextBox 5">
            <a:extLst>
              <a:ext uri="{FF2B5EF4-FFF2-40B4-BE49-F238E27FC236}">
                <a16:creationId xmlns:a16="http://schemas.microsoft.com/office/drawing/2014/main" id="{CCCE004F-E3FC-13F8-4DF2-6878D94177FF}"/>
              </a:ext>
            </a:extLst>
          </p:cNvPr>
          <p:cNvSpPr txBox="1"/>
          <p:nvPr/>
        </p:nvSpPr>
        <p:spPr>
          <a:xfrm>
            <a:off x="356062" y="3054512"/>
            <a:ext cx="325166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Scale mixing (small-scale chemistry must mesh with large-scale weather) is difficult to model</a:t>
            </a:r>
          </a:p>
          <a:p>
            <a:pPr marL="285750" indent="-285750">
              <a:buFont typeface="Arial" panose="020B0604020202020204" pitchFamily="34" charset="0"/>
              <a:buChar char="•"/>
            </a:pPr>
            <a:r>
              <a:rPr lang="en-US" dirty="0"/>
              <a:t>Fires and smoke spread unevenly</a:t>
            </a:r>
          </a:p>
        </p:txBody>
      </p:sp>
      <p:sp>
        <p:nvSpPr>
          <p:cNvPr id="7" name="TextBox 6">
            <a:extLst>
              <a:ext uri="{FF2B5EF4-FFF2-40B4-BE49-F238E27FC236}">
                <a16:creationId xmlns:a16="http://schemas.microsoft.com/office/drawing/2014/main" id="{DCFAFBCC-4B7B-1F00-7A3F-0195EB2F842A}"/>
              </a:ext>
            </a:extLst>
          </p:cNvPr>
          <p:cNvSpPr txBox="1"/>
          <p:nvPr/>
        </p:nvSpPr>
        <p:spPr>
          <a:xfrm>
            <a:off x="356062" y="4771945"/>
            <a:ext cx="2984269" cy="646331"/>
          </a:xfrm>
          <a:prstGeom prst="rect">
            <a:avLst/>
          </a:prstGeom>
          <a:noFill/>
        </p:spPr>
        <p:txBody>
          <a:bodyPr wrap="square" rtlCol="0">
            <a:spAutoFit/>
          </a:bodyPr>
          <a:lstStyle/>
          <a:p>
            <a:pPr algn="ctr"/>
            <a:r>
              <a:rPr lang="en-US" b="1" dirty="0"/>
              <a:t>ML excels at finding hard-to-model patterns</a:t>
            </a:r>
          </a:p>
        </p:txBody>
      </p:sp>
      <p:sp>
        <p:nvSpPr>
          <p:cNvPr id="8" name="Rectangle: Rounded Corners 7">
            <a:extLst>
              <a:ext uri="{FF2B5EF4-FFF2-40B4-BE49-F238E27FC236}">
                <a16:creationId xmlns:a16="http://schemas.microsoft.com/office/drawing/2014/main" id="{EF32CF98-FC14-49E4-E0A4-AF59BA872EE4}"/>
              </a:ext>
            </a:extLst>
          </p:cNvPr>
          <p:cNvSpPr/>
          <p:nvPr/>
        </p:nvSpPr>
        <p:spPr>
          <a:xfrm>
            <a:off x="4263735" y="2302293"/>
            <a:ext cx="3693623" cy="346002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D98578-FE33-30E5-C793-1449D9922701}"/>
              </a:ext>
            </a:extLst>
          </p:cNvPr>
          <p:cNvSpPr txBox="1"/>
          <p:nvPr/>
        </p:nvSpPr>
        <p:spPr>
          <a:xfrm>
            <a:off x="4682836" y="2318889"/>
            <a:ext cx="2984269" cy="646331"/>
          </a:xfrm>
          <a:prstGeom prst="rect">
            <a:avLst/>
          </a:prstGeom>
          <a:noFill/>
        </p:spPr>
        <p:txBody>
          <a:bodyPr wrap="square" rtlCol="0">
            <a:spAutoFit/>
          </a:bodyPr>
          <a:lstStyle/>
          <a:p>
            <a:pPr algn="ctr"/>
            <a:r>
              <a:rPr lang="en-US" b="1" dirty="0"/>
              <a:t>So much data, but what to do with it?</a:t>
            </a:r>
          </a:p>
        </p:txBody>
      </p:sp>
      <p:sp>
        <p:nvSpPr>
          <p:cNvPr id="10" name="TextBox 9">
            <a:extLst>
              <a:ext uri="{FF2B5EF4-FFF2-40B4-BE49-F238E27FC236}">
                <a16:creationId xmlns:a16="http://schemas.microsoft.com/office/drawing/2014/main" id="{1085F9B3-DF69-13AB-B870-A0C10FA4CA3D}"/>
              </a:ext>
            </a:extLst>
          </p:cNvPr>
          <p:cNvSpPr txBox="1"/>
          <p:nvPr/>
        </p:nvSpPr>
        <p:spPr>
          <a:xfrm>
            <a:off x="4481945" y="3054512"/>
            <a:ext cx="353152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ML can combine data that may be hard to integrate in a physics model, such as human behavior</a:t>
            </a:r>
          </a:p>
          <a:p>
            <a:pPr marL="285750" indent="-285750">
              <a:buFont typeface="Arial" panose="020B0604020202020204" pitchFamily="34" charset="0"/>
              <a:buChar char="•"/>
            </a:pPr>
            <a:r>
              <a:rPr lang="en-US" dirty="0"/>
              <a:t>ML can extract patterns to help experts identify potential crises</a:t>
            </a:r>
          </a:p>
        </p:txBody>
      </p:sp>
      <p:sp>
        <p:nvSpPr>
          <p:cNvPr id="11" name="TextBox 10">
            <a:extLst>
              <a:ext uri="{FF2B5EF4-FFF2-40B4-BE49-F238E27FC236}">
                <a16:creationId xmlns:a16="http://schemas.microsoft.com/office/drawing/2014/main" id="{4DB5C14F-6876-6E2D-F8C1-5B57B76044BC}"/>
              </a:ext>
            </a:extLst>
          </p:cNvPr>
          <p:cNvSpPr txBox="1"/>
          <p:nvPr/>
        </p:nvSpPr>
        <p:spPr>
          <a:xfrm>
            <a:off x="4481945" y="4771945"/>
            <a:ext cx="2984269" cy="646331"/>
          </a:xfrm>
          <a:prstGeom prst="rect">
            <a:avLst/>
          </a:prstGeom>
          <a:noFill/>
        </p:spPr>
        <p:txBody>
          <a:bodyPr wrap="square" rtlCol="0">
            <a:spAutoFit/>
          </a:bodyPr>
          <a:lstStyle/>
          <a:p>
            <a:pPr algn="ctr"/>
            <a:r>
              <a:rPr lang="en-US" b="1" dirty="0"/>
              <a:t>ML models work best with huge data sets</a:t>
            </a:r>
          </a:p>
        </p:txBody>
      </p:sp>
      <p:sp>
        <p:nvSpPr>
          <p:cNvPr id="12" name="Rectangle: Rounded Corners 11">
            <a:extLst>
              <a:ext uri="{FF2B5EF4-FFF2-40B4-BE49-F238E27FC236}">
                <a16:creationId xmlns:a16="http://schemas.microsoft.com/office/drawing/2014/main" id="{784E7790-690B-A120-F335-0F16B64BBA8D}"/>
              </a:ext>
            </a:extLst>
          </p:cNvPr>
          <p:cNvSpPr/>
          <p:nvPr/>
        </p:nvSpPr>
        <p:spPr>
          <a:xfrm>
            <a:off x="8368144" y="2302293"/>
            <a:ext cx="3693623" cy="346002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7767A88-317F-B752-937D-7DFEBB4BCCE8}"/>
              </a:ext>
            </a:extLst>
          </p:cNvPr>
          <p:cNvSpPr txBox="1"/>
          <p:nvPr/>
        </p:nvSpPr>
        <p:spPr>
          <a:xfrm>
            <a:off x="8808719" y="2318889"/>
            <a:ext cx="2984269" cy="369332"/>
          </a:xfrm>
          <a:prstGeom prst="rect">
            <a:avLst/>
          </a:prstGeom>
          <a:noFill/>
        </p:spPr>
        <p:txBody>
          <a:bodyPr wrap="square" rtlCol="0">
            <a:spAutoFit/>
          </a:bodyPr>
          <a:lstStyle/>
          <a:p>
            <a:pPr algn="ctr"/>
            <a:r>
              <a:rPr lang="en-US" b="1" dirty="0"/>
              <a:t>Speed is key</a:t>
            </a:r>
          </a:p>
        </p:txBody>
      </p:sp>
      <p:sp>
        <p:nvSpPr>
          <p:cNvPr id="14" name="TextBox 13">
            <a:extLst>
              <a:ext uri="{FF2B5EF4-FFF2-40B4-BE49-F238E27FC236}">
                <a16:creationId xmlns:a16="http://schemas.microsoft.com/office/drawing/2014/main" id="{8AE07311-7FCA-7A81-9C1F-A5C3BDC863C9}"/>
              </a:ext>
            </a:extLst>
          </p:cNvPr>
          <p:cNvSpPr txBox="1"/>
          <p:nvPr/>
        </p:nvSpPr>
        <p:spPr>
          <a:xfrm>
            <a:off x="8607828" y="3054512"/>
            <a:ext cx="325166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Stopping a fire when it is small, or outright prevention, is easier and safer</a:t>
            </a:r>
          </a:p>
          <a:p>
            <a:pPr marL="285750" indent="-285750">
              <a:buFont typeface="Arial" panose="020B0604020202020204" pitchFamily="34" charset="0"/>
              <a:buChar char="•"/>
            </a:pPr>
            <a:r>
              <a:rPr lang="en-US" dirty="0"/>
              <a:t>There is an increasing amount of high-resolution data</a:t>
            </a:r>
          </a:p>
        </p:txBody>
      </p:sp>
      <p:sp>
        <p:nvSpPr>
          <p:cNvPr id="15" name="TextBox 14">
            <a:extLst>
              <a:ext uri="{FF2B5EF4-FFF2-40B4-BE49-F238E27FC236}">
                <a16:creationId xmlns:a16="http://schemas.microsoft.com/office/drawing/2014/main" id="{9A04B418-7C77-97FD-89A3-528BE60E8FF5}"/>
              </a:ext>
            </a:extLst>
          </p:cNvPr>
          <p:cNvSpPr txBox="1"/>
          <p:nvPr/>
        </p:nvSpPr>
        <p:spPr>
          <a:xfrm>
            <a:off x="8722820" y="4794127"/>
            <a:ext cx="2984269" cy="646331"/>
          </a:xfrm>
          <a:prstGeom prst="rect">
            <a:avLst/>
          </a:prstGeom>
          <a:noFill/>
        </p:spPr>
        <p:txBody>
          <a:bodyPr wrap="square" rtlCol="0">
            <a:spAutoFit/>
          </a:bodyPr>
          <a:lstStyle/>
          <a:p>
            <a:pPr algn="ctr"/>
            <a:r>
              <a:rPr lang="en-US" b="1" dirty="0"/>
              <a:t>Once trained, ML models are FAST and scalable</a:t>
            </a:r>
          </a:p>
        </p:txBody>
      </p:sp>
    </p:spTree>
    <p:extLst>
      <p:ext uri="{BB962C8B-B14F-4D97-AF65-F5344CB8AC3E}">
        <p14:creationId xmlns:p14="http://schemas.microsoft.com/office/powerpoint/2010/main" val="527792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7110-09B6-7DAF-1A2E-1787F91F26D5}"/>
              </a:ext>
            </a:extLst>
          </p:cNvPr>
          <p:cNvSpPr>
            <a:spLocks noGrp="1"/>
          </p:cNvSpPr>
          <p:nvPr>
            <p:ph type="title"/>
          </p:nvPr>
        </p:nvSpPr>
        <p:spPr>
          <a:xfrm>
            <a:off x="838200" y="-298720"/>
            <a:ext cx="10515600" cy="1325563"/>
          </a:xfrm>
        </p:spPr>
        <p:txBody>
          <a:bodyPr/>
          <a:lstStyle/>
          <a:p>
            <a:r>
              <a:rPr lang="en-US" dirty="0"/>
              <a:t>VISIMO’s Focus: Image to Image Translation</a:t>
            </a:r>
          </a:p>
        </p:txBody>
      </p:sp>
      <p:sp>
        <p:nvSpPr>
          <p:cNvPr id="3" name="Content Placeholder 2">
            <a:extLst>
              <a:ext uri="{FF2B5EF4-FFF2-40B4-BE49-F238E27FC236}">
                <a16:creationId xmlns:a16="http://schemas.microsoft.com/office/drawing/2014/main" id="{87BDE853-57BB-ADB0-0981-D94C077B2DFE}"/>
              </a:ext>
            </a:extLst>
          </p:cNvPr>
          <p:cNvSpPr>
            <a:spLocks noGrp="1"/>
          </p:cNvSpPr>
          <p:nvPr>
            <p:ph idx="1"/>
          </p:nvPr>
        </p:nvSpPr>
        <p:spPr>
          <a:xfrm>
            <a:off x="838200" y="622017"/>
            <a:ext cx="10515600" cy="2058478"/>
          </a:xfrm>
        </p:spPr>
        <p:txBody>
          <a:bodyPr/>
          <a:lstStyle/>
          <a:p>
            <a:pPr marL="0" indent="0" algn="ctr">
              <a:buNone/>
            </a:pPr>
            <a:r>
              <a:rPr lang="en-US" dirty="0"/>
              <a:t>Map one or more </a:t>
            </a:r>
            <a:r>
              <a:rPr lang="en-US" b="1" dirty="0"/>
              <a:t>Input Images</a:t>
            </a:r>
            <a:r>
              <a:rPr lang="en-US" dirty="0"/>
              <a:t> to an </a:t>
            </a:r>
            <a:r>
              <a:rPr lang="en-US" b="1" dirty="0"/>
              <a:t>Output Image</a:t>
            </a:r>
          </a:p>
          <a:p>
            <a:pPr marL="0" indent="0" algn="ctr">
              <a:buNone/>
            </a:pPr>
            <a:r>
              <a:rPr lang="en-US" dirty="0"/>
              <a:t>Current Project: Customizable Synthetic Satellite Images</a:t>
            </a:r>
          </a:p>
        </p:txBody>
      </p:sp>
      <p:pic>
        <p:nvPicPr>
          <p:cNvPr id="5" name="Picture 4" descr="A picture containing text, clock&#10;&#10;Description automatically generated">
            <a:extLst>
              <a:ext uri="{FF2B5EF4-FFF2-40B4-BE49-F238E27FC236}">
                <a16:creationId xmlns:a16="http://schemas.microsoft.com/office/drawing/2014/main" id="{7BCC6F8D-BEAC-2561-9D36-2AFE6B447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010" y="2027075"/>
            <a:ext cx="2057400" cy="20574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7443BF94-0C39-5799-98D6-73EC427A3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550" y="2041578"/>
            <a:ext cx="2057400" cy="20574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9" name="Picture 8" descr="Aerial view of a beach&#10;&#10;Description automatically generated with low confidence">
            <a:extLst>
              <a:ext uri="{FF2B5EF4-FFF2-40B4-BE49-F238E27FC236}">
                <a16:creationId xmlns:a16="http://schemas.microsoft.com/office/drawing/2014/main" id="{23F20EBF-63E2-9144-C78F-E6D926075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300" y="2027075"/>
            <a:ext cx="2057400" cy="20574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1" name="Picture 10" descr="A picture containing outdoor, nature, wave, crater&#10;&#10;Description automatically generated">
            <a:extLst>
              <a:ext uri="{FF2B5EF4-FFF2-40B4-BE49-F238E27FC236}">
                <a16:creationId xmlns:a16="http://schemas.microsoft.com/office/drawing/2014/main" id="{F954FC57-0A95-D9E2-9485-A97ACA4F6D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8112" y="4630396"/>
            <a:ext cx="2057400" cy="2057400"/>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13" name="Picture 12" descr="A close up of a person's skin&#10;&#10;Description automatically generated with medium confidence">
            <a:extLst>
              <a:ext uri="{FF2B5EF4-FFF2-40B4-BE49-F238E27FC236}">
                <a16:creationId xmlns:a16="http://schemas.microsoft.com/office/drawing/2014/main" id="{27C300E5-3571-4701-5EC6-2183AC8C6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6490" y="4630396"/>
            <a:ext cx="2057400" cy="205740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4" name="TextBox 13">
            <a:extLst>
              <a:ext uri="{FF2B5EF4-FFF2-40B4-BE49-F238E27FC236}">
                <a16:creationId xmlns:a16="http://schemas.microsoft.com/office/drawing/2014/main" id="{F63C58D2-8560-BCBA-8F09-C6673303ED99}"/>
              </a:ext>
            </a:extLst>
          </p:cNvPr>
          <p:cNvSpPr txBox="1"/>
          <p:nvPr/>
        </p:nvSpPr>
        <p:spPr>
          <a:xfrm>
            <a:off x="2105637" y="1665759"/>
            <a:ext cx="8503269" cy="369332"/>
          </a:xfrm>
          <a:prstGeom prst="rect">
            <a:avLst/>
          </a:prstGeom>
          <a:noFill/>
        </p:spPr>
        <p:txBody>
          <a:bodyPr wrap="square" rtlCol="0">
            <a:spAutoFit/>
          </a:bodyPr>
          <a:lstStyle/>
          <a:p>
            <a:r>
              <a:rPr lang="en-US" dirty="0"/>
              <a:t>Input to AI Model		        Synthetic Image	             Real Satellite Image</a:t>
            </a:r>
          </a:p>
        </p:txBody>
      </p:sp>
      <p:sp>
        <p:nvSpPr>
          <p:cNvPr id="15" name="TextBox 14">
            <a:extLst>
              <a:ext uri="{FF2B5EF4-FFF2-40B4-BE49-F238E27FC236}">
                <a16:creationId xmlns:a16="http://schemas.microsoft.com/office/drawing/2014/main" id="{114D061C-60C0-2C76-C52A-AB58BF5B70BF}"/>
              </a:ext>
            </a:extLst>
          </p:cNvPr>
          <p:cNvSpPr txBox="1"/>
          <p:nvPr/>
        </p:nvSpPr>
        <p:spPr>
          <a:xfrm>
            <a:off x="3651377" y="4215498"/>
            <a:ext cx="8434873" cy="375819"/>
          </a:xfrm>
          <a:prstGeom prst="rect">
            <a:avLst/>
          </a:prstGeom>
          <a:noFill/>
        </p:spPr>
        <p:txBody>
          <a:bodyPr wrap="square" lIns="91440" tIns="45720" rIns="91440" bIns="45720" rtlCol="0" anchor="t">
            <a:spAutoFit/>
          </a:bodyPr>
          <a:lstStyle/>
          <a:p>
            <a:r>
              <a:rPr lang="en-US" dirty="0"/>
              <a:t>       Add Coast		            Remove Foliage</a:t>
            </a:r>
          </a:p>
        </p:txBody>
      </p:sp>
      <p:sp>
        <p:nvSpPr>
          <p:cNvPr id="16" name="TextBox 15">
            <a:extLst>
              <a:ext uri="{FF2B5EF4-FFF2-40B4-BE49-F238E27FC236}">
                <a16:creationId xmlns:a16="http://schemas.microsoft.com/office/drawing/2014/main" id="{00996615-AA3B-645A-8397-1F53158BC93A}"/>
              </a:ext>
            </a:extLst>
          </p:cNvPr>
          <p:cNvSpPr txBox="1"/>
          <p:nvPr/>
        </p:nvSpPr>
        <p:spPr>
          <a:xfrm>
            <a:off x="105750" y="4591317"/>
            <a:ext cx="2615013" cy="2308324"/>
          </a:xfrm>
          <a:prstGeom prst="rect">
            <a:avLst/>
          </a:prstGeom>
          <a:noFill/>
        </p:spPr>
        <p:txBody>
          <a:bodyPr wrap="square" rtlCol="0">
            <a:spAutoFit/>
          </a:bodyPr>
          <a:lstStyle/>
          <a:p>
            <a:r>
              <a:rPr lang="en-US" sz="800" b="1" dirty="0">
                <a:effectLst/>
              </a:rPr>
              <a:t>SBIR DATA RIGHTS</a:t>
            </a:r>
          </a:p>
          <a:p>
            <a:r>
              <a:rPr lang="en-US" sz="800" dirty="0">
                <a:effectLst/>
              </a:rPr>
              <a:t>Contract No: FA864921P1505</a:t>
            </a:r>
          </a:p>
          <a:p>
            <a:r>
              <a:rPr lang="en-US" sz="800" dirty="0">
                <a:effectLst/>
              </a:rPr>
              <a:t>Contractor: VISIMO, LLC</a:t>
            </a:r>
          </a:p>
          <a:p>
            <a:r>
              <a:rPr lang="en-US" sz="800" dirty="0">
                <a:effectLst/>
              </a:rPr>
              <a:t>Contractor Address:</a:t>
            </a:r>
            <a:r>
              <a:rPr lang="fr-FR" sz="800" dirty="0">
                <a:effectLst/>
              </a:rPr>
              <a:t> 520 E Main Street Suite 200, Carnegie, PA 15106 </a:t>
            </a:r>
            <a:endParaRPr lang="en-US" sz="800" dirty="0">
              <a:effectLst/>
            </a:endParaRPr>
          </a:p>
          <a:p>
            <a:r>
              <a:rPr lang="en-US" sz="800" dirty="0">
                <a:effectLst/>
              </a:rPr>
              <a:t>Expiration of SBIR Data Rights Period: 24 November 2027</a:t>
            </a:r>
          </a:p>
          <a:p>
            <a:r>
              <a:rPr lang="en-US" sz="800" dirty="0">
                <a:effectLst/>
              </a:rPr>
              <a:t>The Government's rights to use, modify, reproduce, release, perform, display, or disclose technical data or computer software marked with this legend are restricted during the period shown as provided in paragraph (b)(4) of the Rights in Noncommercial Technical Data and Computer Software - Small Business Innovation Research (SBIR) Program clause contained in the above identified contract. No restrictions apply after the expiration date shown above. Any reproduction of technical data, computer software, or portions thereof marked with this legend must also reproduce the markings.</a:t>
            </a:r>
          </a:p>
          <a:p>
            <a:endParaRPr lang="en-US" sz="800" dirty="0"/>
          </a:p>
        </p:txBody>
      </p:sp>
      <p:sp>
        <p:nvSpPr>
          <p:cNvPr id="4" name="TextBox 3">
            <a:extLst>
              <a:ext uri="{FF2B5EF4-FFF2-40B4-BE49-F238E27FC236}">
                <a16:creationId xmlns:a16="http://schemas.microsoft.com/office/drawing/2014/main" id="{5387FED1-1571-8DC9-3A1A-515D5E4E6507}"/>
              </a:ext>
            </a:extLst>
          </p:cNvPr>
          <p:cNvSpPr txBox="1"/>
          <p:nvPr/>
        </p:nvSpPr>
        <p:spPr>
          <a:xfrm>
            <a:off x="9236242" y="489484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Our AI model can </a:t>
            </a:r>
            <a:r>
              <a:rPr lang="en-US" b="1" dirty="0"/>
              <a:t>reproduce</a:t>
            </a:r>
            <a:r>
              <a:rPr lang="en-US" dirty="0"/>
              <a:t> real images and make </a:t>
            </a:r>
            <a:r>
              <a:rPr lang="en-US" b="1" dirty="0"/>
              <a:t>arbitrary changes</a:t>
            </a:r>
            <a:r>
              <a:rPr lang="en-US" dirty="0"/>
              <a:t> to the image as well</a:t>
            </a:r>
          </a:p>
        </p:txBody>
      </p:sp>
    </p:spTree>
    <p:extLst>
      <p:ext uri="{BB962C8B-B14F-4D97-AF65-F5344CB8AC3E}">
        <p14:creationId xmlns:p14="http://schemas.microsoft.com/office/powerpoint/2010/main" val="2245425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5A77B-FD82-2578-13DD-0BACF3A9BF79}"/>
              </a:ext>
            </a:extLst>
          </p:cNvPr>
          <p:cNvSpPr>
            <a:spLocks noGrp="1"/>
          </p:cNvSpPr>
          <p:nvPr>
            <p:ph type="title"/>
          </p:nvPr>
        </p:nvSpPr>
        <p:spPr>
          <a:xfrm>
            <a:off x="2742501" y="-180159"/>
            <a:ext cx="10515600" cy="1325563"/>
          </a:xfrm>
        </p:spPr>
        <p:txBody>
          <a:bodyPr/>
          <a:lstStyle/>
          <a:p>
            <a:r>
              <a:rPr lang="en-US" dirty="0"/>
              <a:t>Image to Image Translation</a:t>
            </a:r>
          </a:p>
        </p:txBody>
      </p:sp>
      <p:sp>
        <p:nvSpPr>
          <p:cNvPr id="4" name="Content Placeholder 2">
            <a:extLst>
              <a:ext uri="{FF2B5EF4-FFF2-40B4-BE49-F238E27FC236}">
                <a16:creationId xmlns:a16="http://schemas.microsoft.com/office/drawing/2014/main" id="{02FE9A70-E595-1FAC-9C41-C917437F1FB9}"/>
              </a:ext>
            </a:extLst>
          </p:cNvPr>
          <p:cNvSpPr txBox="1">
            <a:spLocks/>
          </p:cNvSpPr>
          <p:nvPr/>
        </p:nvSpPr>
        <p:spPr>
          <a:xfrm>
            <a:off x="1513520" y="738032"/>
            <a:ext cx="9134741" cy="4286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Use Cases 1: AI learns how to transfer input maps to output maps</a:t>
            </a:r>
          </a:p>
        </p:txBody>
      </p:sp>
      <p:sp>
        <p:nvSpPr>
          <p:cNvPr id="5" name="Rectangle: Rounded Corners 4">
            <a:extLst>
              <a:ext uri="{FF2B5EF4-FFF2-40B4-BE49-F238E27FC236}">
                <a16:creationId xmlns:a16="http://schemas.microsoft.com/office/drawing/2014/main" id="{991AC14C-22FF-27F3-6B1E-6B016139DA9E}"/>
              </a:ext>
            </a:extLst>
          </p:cNvPr>
          <p:cNvSpPr/>
          <p:nvPr/>
        </p:nvSpPr>
        <p:spPr>
          <a:xfrm>
            <a:off x="573688" y="2079487"/>
            <a:ext cx="1879668" cy="4286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ACAE6C5-709C-8313-1912-EDE01287426A}"/>
              </a:ext>
            </a:extLst>
          </p:cNvPr>
          <p:cNvSpPr txBox="1"/>
          <p:nvPr/>
        </p:nvSpPr>
        <p:spPr>
          <a:xfrm>
            <a:off x="937175" y="2116675"/>
            <a:ext cx="1387281" cy="369332"/>
          </a:xfrm>
          <a:prstGeom prst="rect">
            <a:avLst/>
          </a:prstGeom>
          <a:noFill/>
        </p:spPr>
        <p:txBody>
          <a:bodyPr wrap="square" rtlCol="0">
            <a:spAutoFit/>
          </a:bodyPr>
          <a:lstStyle/>
          <a:p>
            <a:r>
              <a:rPr lang="en-US" dirty="0"/>
              <a:t>Fuel Maps</a:t>
            </a:r>
          </a:p>
        </p:txBody>
      </p:sp>
      <p:sp>
        <p:nvSpPr>
          <p:cNvPr id="7" name="Rectangle: Rounded Corners 6">
            <a:extLst>
              <a:ext uri="{FF2B5EF4-FFF2-40B4-BE49-F238E27FC236}">
                <a16:creationId xmlns:a16="http://schemas.microsoft.com/office/drawing/2014/main" id="{CB4851AF-584B-EC44-AB64-C5CFBCBF0237}"/>
              </a:ext>
            </a:extLst>
          </p:cNvPr>
          <p:cNvSpPr/>
          <p:nvPr/>
        </p:nvSpPr>
        <p:spPr>
          <a:xfrm>
            <a:off x="573688" y="2545343"/>
            <a:ext cx="1879668" cy="4286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1516461-5C08-A250-BE6A-CF6DA8C585AF}"/>
              </a:ext>
            </a:extLst>
          </p:cNvPr>
          <p:cNvSpPr txBox="1"/>
          <p:nvPr/>
        </p:nvSpPr>
        <p:spPr>
          <a:xfrm>
            <a:off x="649481" y="2582531"/>
            <a:ext cx="1803876" cy="369332"/>
          </a:xfrm>
          <a:prstGeom prst="rect">
            <a:avLst/>
          </a:prstGeom>
          <a:noFill/>
        </p:spPr>
        <p:txBody>
          <a:bodyPr wrap="square" rtlCol="0">
            <a:spAutoFit/>
          </a:bodyPr>
          <a:lstStyle/>
          <a:p>
            <a:pPr algn="ctr"/>
            <a:r>
              <a:rPr lang="en-US" dirty="0"/>
              <a:t>Weather Maps</a:t>
            </a:r>
          </a:p>
        </p:txBody>
      </p:sp>
      <p:sp>
        <p:nvSpPr>
          <p:cNvPr id="9" name="Rectangle: Rounded Corners 8">
            <a:extLst>
              <a:ext uri="{FF2B5EF4-FFF2-40B4-BE49-F238E27FC236}">
                <a16:creationId xmlns:a16="http://schemas.microsoft.com/office/drawing/2014/main" id="{60BFF3C6-57AB-3A04-1C49-88F8C891E86A}"/>
              </a:ext>
            </a:extLst>
          </p:cNvPr>
          <p:cNvSpPr/>
          <p:nvPr/>
        </p:nvSpPr>
        <p:spPr>
          <a:xfrm>
            <a:off x="573687" y="3011199"/>
            <a:ext cx="1879668" cy="4286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4512698-0AAB-B294-7CB8-F0CA52F06F6A}"/>
              </a:ext>
            </a:extLst>
          </p:cNvPr>
          <p:cNvSpPr txBox="1"/>
          <p:nvPr/>
        </p:nvSpPr>
        <p:spPr>
          <a:xfrm>
            <a:off x="649480" y="3048387"/>
            <a:ext cx="1803876" cy="369332"/>
          </a:xfrm>
          <a:prstGeom prst="rect">
            <a:avLst/>
          </a:prstGeom>
          <a:noFill/>
        </p:spPr>
        <p:txBody>
          <a:bodyPr wrap="square" rtlCol="0">
            <a:spAutoFit/>
          </a:bodyPr>
          <a:lstStyle/>
          <a:p>
            <a:pPr algn="ctr"/>
            <a:r>
              <a:rPr lang="en-US" dirty="0"/>
              <a:t>Climate Data</a:t>
            </a:r>
          </a:p>
        </p:txBody>
      </p:sp>
      <p:sp>
        <p:nvSpPr>
          <p:cNvPr id="12" name="Rectangle: Rounded Corners 11">
            <a:extLst>
              <a:ext uri="{FF2B5EF4-FFF2-40B4-BE49-F238E27FC236}">
                <a16:creationId xmlns:a16="http://schemas.microsoft.com/office/drawing/2014/main" id="{89F49117-792C-B21E-95A5-ABCBB4D03A00}"/>
              </a:ext>
            </a:extLst>
          </p:cNvPr>
          <p:cNvSpPr/>
          <p:nvPr/>
        </p:nvSpPr>
        <p:spPr>
          <a:xfrm>
            <a:off x="4452053" y="2081552"/>
            <a:ext cx="1879668" cy="6231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8F96AF2-A5CC-F646-3DD7-01EA1A707F52}"/>
              </a:ext>
            </a:extLst>
          </p:cNvPr>
          <p:cNvSpPr txBox="1"/>
          <p:nvPr/>
        </p:nvSpPr>
        <p:spPr>
          <a:xfrm>
            <a:off x="4489949" y="2207659"/>
            <a:ext cx="1803876" cy="369332"/>
          </a:xfrm>
          <a:prstGeom prst="rect">
            <a:avLst/>
          </a:prstGeom>
          <a:noFill/>
        </p:spPr>
        <p:txBody>
          <a:bodyPr wrap="square" rtlCol="0">
            <a:spAutoFit/>
          </a:bodyPr>
          <a:lstStyle/>
          <a:p>
            <a:pPr algn="ctr"/>
            <a:r>
              <a:rPr lang="en-US" dirty="0"/>
              <a:t>Fire Risk Map</a:t>
            </a:r>
          </a:p>
        </p:txBody>
      </p:sp>
      <p:sp>
        <p:nvSpPr>
          <p:cNvPr id="14" name="Rectangle: Rounded Corners 13">
            <a:extLst>
              <a:ext uri="{FF2B5EF4-FFF2-40B4-BE49-F238E27FC236}">
                <a16:creationId xmlns:a16="http://schemas.microsoft.com/office/drawing/2014/main" id="{78880F9F-C70D-31B6-6156-AF7CFB599128}"/>
              </a:ext>
            </a:extLst>
          </p:cNvPr>
          <p:cNvSpPr/>
          <p:nvPr/>
        </p:nvSpPr>
        <p:spPr>
          <a:xfrm>
            <a:off x="573686" y="3467569"/>
            <a:ext cx="1879668" cy="68351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70AF757-CCFC-F9C4-BA31-A29BFD2AA22F}"/>
              </a:ext>
            </a:extLst>
          </p:cNvPr>
          <p:cNvSpPr txBox="1"/>
          <p:nvPr/>
        </p:nvSpPr>
        <p:spPr>
          <a:xfrm>
            <a:off x="649479" y="3504758"/>
            <a:ext cx="1803876" cy="646331"/>
          </a:xfrm>
          <a:prstGeom prst="rect">
            <a:avLst/>
          </a:prstGeom>
          <a:noFill/>
        </p:spPr>
        <p:txBody>
          <a:bodyPr wrap="square" rtlCol="0">
            <a:spAutoFit/>
          </a:bodyPr>
          <a:lstStyle/>
          <a:p>
            <a:pPr algn="ctr"/>
            <a:r>
              <a:rPr lang="en-US" dirty="0"/>
              <a:t>Human Activity Maps</a:t>
            </a:r>
          </a:p>
        </p:txBody>
      </p:sp>
      <p:sp>
        <p:nvSpPr>
          <p:cNvPr id="16" name="Rectangle: Rounded Corners 15">
            <a:extLst>
              <a:ext uri="{FF2B5EF4-FFF2-40B4-BE49-F238E27FC236}">
                <a16:creationId xmlns:a16="http://schemas.microsoft.com/office/drawing/2014/main" id="{4F6FF11B-9929-124E-D8B3-5CAF57AC21B9}"/>
              </a:ext>
            </a:extLst>
          </p:cNvPr>
          <p:cNvSpPr/>
          <p:nvPr/>
        </p:nvSpPr>
        <p:spPr>
          <a:xfrm>
            <a:off x="4452053" y="2816077"/>
            <a:ext cx="1879668" cy="6231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F39E7BC-517A-A25D-5D4B-CE800C382FA8}"/>
              </a:ext>
            </a:extLst>
          </p:cNvPr>
          <p:cNvSpPr txBox="1"/>
          <p:nvPr/>
        </p:nvSpPr>
        <p:spPr>
          <a:xfrm>
            <a:off x="4489949" y="2813994"/>
            <a:ext cx="1803876" cy="646331"/>
          </a:xfrm>
          <a:prstGeom prst="rect">
            <a:avLst/>
          </a:prstGeom>
          <a:noFill/>
        </p:spPr>
        <p:txBody>
          <a:bodyPr wrap="square" rtlCol="0">
            <a:spAutoFit/>
          </a:bodyPr>
          <a:lstStyle/>
          <a:p>
            <a:pPr algn="ctr"/>
            <a:r>
              <a:rPr lang="en-US" dirty="0"/>
              <a:t>Severity Estimation</a:t>
            </a:r>
          </a:p>
        </p:txBody>
      </p:sp>
      <p:sp>
        <p:nvSpPr>
          <p:cNvPr id="18" name="Rectangle: Rounded Corners 17">
            <a:extLst>
              <a:ext uri="{FF2B5EF4-FFF2-40B4-BE49-F238E27FC236}">
                <a16:creationId xmlns:a16="http://schemas.microsoft.com/office/drawing/2014/main" id="{E4C362B7-BD37-995E-BD07-D2A0ABB06A84}"/>
              </a:ext>
            </a:extLst>
          </p:cNvPr>
          <p:cNvSpPr/>
          <p:nvPr/>
        </p:nvSpPr>
        <p:spPr>
          <a:xfrm>
            <a:off x="3067940" y="2576991"/>
            <a:ext cx="658026"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a:t>
            </a:r>
          </a:p>
        </p:txBody>
      </p:sp>
      <p:cxnSp>
        <p:nvCxnSpPr>
          <p:cNvPr id="20" name="Straight Arrow Connector 19">
            <a:extLst>
              <a:ext uri="{FF2B5EF4-FFF2-40B4-BE49-F238E27FC236}">
                <a16:creationId xmlns:a16="http://schemas.microsoft.com/office/drawing/2014/main" id="{24B3E06F-0C25-3003-5AA8-C139B94061C3}"/>
              </a:ext>
            </a:extLst>
          </p:cNvPr>
          <p:cNvCxnSpPr>
            <a:cxnSpLocks/>
            <a:stCxn id="5" idx="3"/>
          </p:cNvCxnSpPr>
          <p:nvPr/>
        </p:nvCxnSpPr>
        <p:spPr>
          <a:xfrm>
            <a:off x="2453356" y="2293821"/>
            <a:ext cx="490110" cy="473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0A8B09F-A168-537A-955B-51D71ADE7335}"/>
              </a:ext>
            </a:extLst>
          </p:cNvPr>
          <p:cNvCxnSpPr>
            <a:cxnSpLocks/>
            <a:stCxn id="8" idx="3"/>
          </p:cNvCxnSpPr>
          <p:nvPr/>
        </p:nvCxnSpPr>
        <p:spPr>
          <a:xfrm>
            <a:off x="2453357" y="2767197"/>
            <a:ext cx="452213" cy="132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2596014-D614-37A6-615A-C677D0ADA1CA}"/>
              </a:ext>
            </a:extLst>
          </p:cNvPr>
          <p:cNvCxnSpPr>
            <a:cxnSpLocks/>
            <a:stCxn id="10" idx="3"/>
          </p:cNvCxnSpPr>
          <p:nvPr/>
        </p:nvCxnSpPr>
        <p:spPr>
          <a:xfrm flipV="1">
            <a:off x="2453356" y="3074705"/>
            <a:ext cx="452213" cy="158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1453FCF-211B-2B36-5A0A-58967AD5C1D6}"/>
              </a:ext>
            </a:extLst>
          </p:cNvPr>
          <p:cNvCxnSpPr>
            <a:cxnSpLocks/>
            <a:stCxn id="15" idx="3"/>
          </p:cNvCxnSpPr>
          <p:nvPr/>
        </p:nvCxnSpPr>
        <p:spPr>
          <a:xfrm flipV="1">
            <a:off x="2453355" y="3223322"/>
            <a:ext cx="462184" cy="604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F5B26C2-6E99-8A82-17DC-EBD85C139779}"/>
              </a:ext>
            </a:extLst>
          </p:cNvPr>
          <p:cNvCxnSpPr>
            <a:cxnSpLocks/>
            <a:stCxn id="18" idx="3"/>
          </p:cNvCxnSpPr>
          <p:nvPr/>
        </p:nvCxnSpPr>
        <p:spPr>
          <a:xfrm flipV="1">
            <a:off x="3725966" y="2461338"/>
            <a:ext cx="597187" cy="438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2C3F33-0BED-31E6-C22A-4D2F43577694}"/>
              </a:ext>
            </a:extLst>
          </p:cNvPr>
          <p:cNvCxnSpPr>
            <a:cxnSpLocks/>
            <a:stCxn id="18" idx="3"/>
          </p:cNvCxnSpPr>
          <p:nvPr/>
        </p:nvCxnSpPr>
        <p:spPr>
          <a:xfrm>
            <a:off x="3725966" y="2900157"/>
            <a:ext cx="597187" cy="253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C830B1A-16C5-E705-E31B-EE1DB9223E5B}"/>
              </a:ext>
            </a:extLst>
          </p:cNvPr>
          <p:cNvSpPr txBox="1"/>
          <p:nvPr/>
        </p:nvSpPr>
        <p:spPr>
          <a:xfrm>
            <a:off x="1657883" y="1420494"/>
            <a:ext cx="3478140" cy="646331"/>
          </a:xfrm>
          <a:prstGeom prst="rect">
            <a:avLst/>
          </a:prstGeom>
          <a:noFill/>
        </p:spPr>
        <p:txBody>
          <a:bodyPr wrap="square" rtlCol="0">
            <a:spAutoFit/>
          </a:bodyPr>
          <a:lstStyle/>
          <a:p>
            <a:pPr algn="ctr"/>
            <a:r>
              <a:rPr lang="en-US" b="1" dirty="0"/>
              <a:t>Combine arbitrary input channels into useful predictions</a:t>
            </a:r>
          </a:p>
        </p:txBody>
      </p:sp>
      <p:pic>
        <p:nvPicPr>
          <p:cNvPr id="41" name="Picture 40">
            <a:extLst>
              <a:ext uri="{FF2B5EF4-FFF2-40B4-BE49-F238E27FC236}">
                <a16:creationId xmlns:a16="http://schemas.microsoft.com/office/drawing/2014/main" id="{CDA20AAC-06EE-7764-E777-0B105C4BD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9470" y="4444158"/>
            <a:ext cx="2545842" cy="1823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42">
            <a:extLst>
              <a:ext uri="{FF2B5EF4-FFF2-40B4-BE49-F238E27FC236}">
                <a16:creationId xmlns:a16="http://schemas.microsoft.com/office/drawing/2014/main" id="{569786CA-4595-99D9-A589-19BE716CB579}"/>
              </a:ext>
            </a:extLst>
          </p:cNvPr>
          <p:cNvPicPr>
            <a:picLocks noChangeAspect="1"/>
          </p:cNvPicPr>
          <p:nvPr/>
        </p:nvPicPr>
        <p:blipFill>
          <a:blip r:embed="rId3"/>
          <a:stretch>
            <a:fillRect/>
          </a:stretch>
        </p:blipFill>
        <p:spPr>
          <a:xfrm>
            <a:off x="9422049" y="4448740"/>
            <a:ext cx="2543175" cy="1819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 name="Rectangle: Rounded Corners 43">
            <a:extLst>
              <a:ext uri="{FF2B5EF4-FFF2-40B4-BE49-F238E27FC236}">
                <a16:creationId xmlns:a16="http://schemas.microsoft.com/office/drawing/2014/main" id="{2726C3E6-18B8-F0A0-ADDF-E9757CF5F952}"/>
              </a:ext>
            </a:extLst>
          </p:cNvPr>
          <p:cNvSpPr/>
          <p:nvPr/>
        </p:nvSpPr>
        <p:spPr>
          <a:xfrm>
            <a:off x="8111339" y="5032920"/>
            <a:ext cx="658026"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AI</a:t>
            </a:r>
          </a:p>
        </p:txBody>
      </p:sp>
      <p:cxnSp>
        <p:nvCxnSpPr>
          <p:cNvPr id="45" name="Straight Arrow Connector 44">
            <a:extLst>
              <a:ext uri="{FF2B5EF4-FFF2-40B4-BE49-F238E27FC236}">
                <a16:creationId xmlns:a16="http://schemas.microsoft.com/office/drawing/2014/main" id="{5856E255-F664-FD26-9CCA-6A0719EC4086}"/>
              </a:ext>
            </a:extLst>
          </p:cNvPr>
          <p:cNvCxnSpPr>
            <a:cxnSpLocks/>
            <a:stCxn id="41" idx="3"/>
            <a:endCxn id="44" idx="1"/>
          </p:cNvCxnSpPr>
          <p:nvPr/>
        </p:nvCxnSpPr>
        <p:spPr>
          <a:xfrm flipV="1">
            <a:off x="7485312" y="5356086"/>
            <a:ext cx="62602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38A194B-3DDE-7EB2-9832-21050438E8B5}"/>
              </a:ext>
            </a:extLst>
          </p:cNvPr>
          <p:cNvCxnSpPr>
            <a:cxnSpLocks/>
            <a:stCxn id="44" idx="3"/>
          </p:cNvCxnSpPr>
          <p:nvPr/>
        </p:nvCxnSpPr>
        <p:spPr>
          <a:xfrm flipV="1">
            <a:off x="8769365" y="5356085"/>
            <a:ext cx="56264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832391F-8A30-EA9E-521D-DF06DF850F10}"/>
              </a:ext>
            </a:extLst>
          </p:cNvPr>
          <p:cNvSpPr txBox="1"/>
          <p:nvPr/>
        </p:nvSpPr>
        <p:spPr>
          <a:xfrm>
            <a:off x="6701282" y="3732216"/>
            <a:ext cx="3478140" cy="646331"/>
          </a:xfrm>
          <a:prstGeom prst="rect">
            <a:avLst/>
          </a:prstGeom>
          <a:noFill/>
        </p:spPr>
        <p:txBody>
          <a:bodyPr wrap="square" rtlCol="0">
            <a:spAutoFit/>
          </a:bodyPr>
          <a:lstStyle/>
          <a:p>
            <a:pPr algn="ctr"/>
            <a:r>
              <a:rPr lang="en-US" b="1" dirty="0"/>
              <a:t>Quickly &amp; accurately map wildfire perimeters</a:t>
            </a:r>
          </a:p>
        </p:txBody>
      </p:sp>
      <p:sp>
        <p:nvSpPr>
          <p:cNvPr id="56" name="TextBox 55">
            <a:extLst>
              <a:ext uri="{FF2B5EF4-FFF2-40B4-BE49-F238E27FC236}">
                <a16:creationId xmlns:a16="http://schemas.microsoft.com/office/drawing/2014/main" id="{3A4ABBE1-76EA-BE8B-F178-85A98BAE0ABA}"/>
              </a:ext>
            </a:extLst>
          </p:cNvPr>
          <p:cNvSpPr txBox="1"/>
          <p:nvPr/>
        </p:nvSpPr>
        <p:spPr>
          <a:xfrm>
            <a:off x="4939470" y="6268015"/>
            <a:ext cx="3085031" cy="215444"/>
          </a:xfrm>
          <a:prstGeom prst="rect">
            <a:avLst/>
          </a:prstGeom>
          <a:noFill/>
        </p:spPr>
        <p:txBody>
          <a:bodyPr wrap="square" rtlCol="0">
            <a:spAutoFit/>
          </a:bodyPr>
          <a:lstStyle/>
          <a:p>
            <a:r>
              <a:rPr lang="en-US" sz="800" dirty="0"/>
              <a:t>USA Today</a:t>
            </a:r>
          </a:p>
        </p:txBody>
      </p:sp>
      <p:sp>
        <p:nvSpPr>
          <p:cNvPr id="3" name="TextBox 2">
            <a:extLst>
              <a:ext uri="{FF2B5EF4-FFF2-40B4-BE49-F238E27FC236}">
                <a16:creationId xmlns:a16="http://schemas.microsoft.com/office/drawing/2014/main" id="{66A3E2AA-5776-782D-82DD-04C348E2221C}"/>
              </a:ext>
            </a:extLst>
          </p:cNvPr>
          <p:cNvSpPr txBox="1"/>
          <p:nvPr/>
        </p:nvSpPr>
        <p:spPr>
          <a:xfrm>
            <a:off x="653716" y="521568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ML learns patterns that are difficult to model mathematically</a:t>
            </a:r>
          </a:p>
        </p:txBody>
      </p:sp>
    </p:spTree>
    <p:extLst>
      <p:ext uri="{BB962C8B-B14F-4D97-AF65-F5344CB8AC3E}">
        <p14:creationId xmlns:p14="http://schemas.microsoft.com/office/powerpoint/2010/main" val="119658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F0B3934-64D5-02C5-4C29-C88E7B330057}"/>
              </a:ext>
            </a:extLst>
          </p:cNvPr>
          <p:cNvSpPr>
            <a:spLocks noGrp="1"/>
          </p:cNvSpPr>
          <p:nvPr>
            <p:ph type="title"/>
          </p:nvPr>
        </p:nvSpPr>
        <p:spPr>
          <a:xfrm>
            <a:off x="2742501" y="-180159"/>
            <a:ext cx="10515600" cy="1325563"/>
          </a:xfrm>
        </p:spPr>
        <p:txBody>
          <a:bodyPr/>
          <a:lstStyle/>
          <a:p>
            <a:r>
              <a:rPr lang="en-US" dirty="0"/>
              <a:t>Image to Image Translation</a:t>
            </a:r>
          </a:p>
        </p:txBody>
      </p:sp>
      <p:sp>
        <p:nvSpPr>
          <p:cNvPr id="7" name="Content Placeholder 2">
            <a:extLst>
              <a:ext uri="{FF2B5EF4-FFF2-40B4-BE49-F238E27FC236}">
                <a16:creationId xmlns:a16="http://schemas.microsoft.com/office/drawing/2014/main" id="{D5DF0D99-F7CD-1C57-7005-56F4F742A4E6}"/>
              </a:ext>
            </a:extLst>
          </p:cNvPr>
          <p:cNvSpPr txBox="1">
            <a:spLocks/>
          </p:cNvSpPr>
          <p:nvPr/>
        </p:nvSpPr>
        <p:spPr>
          <a:xfrm>
            <a:off x="2308078" y="753924"/>
            <a:ext cx="7246121" cy="428668"/>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Use Cases 2: Generate Data to train other ML models</a:t>
            </a:r>
          </a:p>
        </p:txBody>
      </p:sp>
      <p:sp>
        <p:nvSpPr>
          <p:cNvPr id="8" name="Rectangle: Rounded Corners 7">
            <a:extLst>
              <a:ext uri="{FF2B5EF4-FFF2-40B4-BE49-F238E27FC236}">
                <a16:creationId xmlns:a16="http://schemas.microsoft.com/office/drawing/2014/main" id="{EC956B76-0018-3857-2C00-9005FA5420BE}"/>
              </a:ext>
            </a:extLst>
          </p:cNvPr>
          <p:cNvSpPr/>
          <p:nvPr/>
        </p:nvSpPr>
        <p:spPr>
          <a:xfrm>
            <a:off x="1042403" y="1181353"/>
            <a:ext cx="3693623" cy="233438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687C92-2D5D-1AEA-A3CD-590E8E86F75D}"/>
              </a:ext>
            </a:extLst>
          </p:cNvPr>
          <p:cNvSpPr txBox="1"/>
          <p:nvPr/>
        </p:nvSpPr>
        <p:spPr>
          <a:xfrm>
            <a:off x="1080140" y="1306705"/>
            <a:ext cx="3546106" cy="353943"/>
          </a:xfrm>
          <a:prstGeom prst="rect">
            <a:avLst/>
          </a:prstGeom>
          <a:noFill/>
        </p:spPr>
        <p:txBody>
          <a:bodyPr wrap="square" lIns="91440" tIns="45720" rIns="91440" bIns="45720" rtlCol="0" anchor="t">
            <a:spAutoFit/>
          </a:bodyPr>
          <a:lstStyle/>
          <a:p>
            <a:pPr algn="ctr"/>
            <a:r>
              <a:rPr lang="en-US" sz="1700" b="1" dirty="0"/>
              <a:t>Current data can be difficult to gather</a:t>
            </a:r>
          </a:p>
        </p:txBody>
      </p:sp>
      <p:sp>
        <p:nvSpPr>
          <p:cNvPr id="10" name="TextBox 9">
            <a:extLst>
              <a:ext uri="{FF2B5EF4-FFF2-40B4-BE49-F238E27FC236}">
                <a16:creationId xmlns:a16="http://schemas.microsoft.com/office/drawing/2014/main" id="{22789BF1-FDF3-02CD-C60E-BD8DBAAD2D8A}"/>
              </a:ext>
            </a:extLst>
          </p:cNvPr>
          <p:cNvSpPr txBox="1"/>
          <p:nvPr/>
        </p:nvSpPr>
        <p:spPr>
          <a:xfrm>
            <a:off x="1260613" y="1696592"/>
            <a:ext cx="325166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Drawing boundaries by hand is slow</a:t>
            </a:r>
          </a:p>
          <a:p>
            <a:pPr marL="285750" indent="-285750">
              <a:buFont typeface="Arial" panose="020B0604020202020204" pitchFamily="34" charset="0"/>
              <a:buChar char="•"/>
            </a:pPr>
            <a:r>
              <a:rPr lang="en-US" dirty="0"/>
              <a:t>Physical simulations of smoke or fire can be slow to run</a:t>
            </a:r>
          </a:p>
          <a:p>
            <a:pPr marL="285750" indent="-285750">
              <a:buFont typeface="Arial" panose="020B0604020202020204" pitchFamily="34" charset="0"/>
              <a:buChar char="•"/>
            </a:pPr>
            <a:r>
              <a:rPr lang="en-US" dirty="0"/>
              <a:t>Need thousands of images to train ML models</a:t>
            </a:r>
          </a:p>
        </p:txBody>
      </p:sp>
      <p:sp>
        <p:nvSpPr>
          <p:cNvPr id="11" name="Rectangle: Rounded Corners 10">
            <a:extLst>
              <a:ext uri="{FF2B5EF4-FFF2-40B4-BE49-F238E27FC236}">
                <a16:creationId xmlns:a16="http://schemas.microsoft.com/office/drawing/2014/main" id="{3EF0F19A-86E8-95F2-2204-23253FA2AC45}"/>
              </a:ext>
            </a:extLst>
          </p:cNvPr>
          <p:cNvSpPr/>
          <p:nvPr/>
        </p:nvSpPr>
        <p:spPr>
          <a:xfrm>
            <a:off x="6634385" y="1201820"/>
            <a:ext cx="3693623" cy="233438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23B112B-5571-1C78-5EBE-2AEB56065E2C}"/>
              </a:ext>
            </a:extLst>
          </p:cNvPr>
          <p:cNvSpPr txBox="1"/>
          <p:nvPr/>
        </p:nvSpPr>
        <p:spPr>
          <a:xfrm>
            <a:off x="6917581" y="1306705"/>
            <a:ext cx="3325163" cy="353943"/>
          </a:xfrm>
          <a:prstGeom prst="rect">
            <a:avLst/>
          </a:prstGeom>
          <a:noFill/>
        </p:spPr>
        <p:txBody>
          <a:bodyPr wrap="square" lIns="91440" tIns="45720" rIns="91440" bIns="45720" rtlCol="0" anchor="t">
            <a:spAutoFit/>
          </a:bodyPr>
          <a:lstStyle/>
          <a:p>
            <a:pPr algn="ctr"/>
            <a:r>
              <a:rPr lang="en-US" sz="1700" b="1" dirty="0"/>
              <a:t>Current data may be insufficient</a:t>
            </a:r>
            <a:endParaRPr lang="en-US" sz="1700" b="1" dirty="0">
              <a:ea typeface="Calibri"/>
              <a:cs typeface="Calibri"/>
            </a:endParaRPr>
          </a:p>
        </p:txBody>
      </p:sp>
      <p:sp>
        <p:nvSpPr>
          <p:cNvPr id="13" name="TextBox 12">
            <a:extLst>
              <a:ext uri="{FF2B5EF4-FFF2-40B4-BE49-F238E27FC236}">
                <a16:creationId xmlns:a16="http://schemas.microsoft.com/office/drawing/2014/main" id="{22E31E31-EDB6-143F-D909-F46B3B698E9F}"/>
              </a:ext>
            </a:extLst>
          </p:cNvPr>
          <p:cNvSpPr txBox="1"/>
          <p:nvPr/>
        </p:nvSpPr>
        <p:spPr>
          <a:xfrm>
            <a:off x="6964357" y="1651575"/>
            <a:ext cx="325166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Climate change brings wildfires to new areas</a:t>
            </a:r>
          </a:p>
          <a:p>
            <a:pPr marL="285750" indent="-285750">
              <a:buFont typeface="Arial" panose="020B0604020202020204" pitchFamily="34" charset="0"/>
              <a:buChar char="•"/>
            </a:pPr>
            <a:r>
              <a:rPr lang="en-US" dirty="0"/>
              <a:t>Don’t want to wait for hundreds of fires to happen before ML models are useable</a:t>
            </a:r>
          </a:p>
        </p:txBody>
      </p:sp>
      <p:pic>
        <p:nvPicPr>
          <p:cNvPr id="15" name="Picture 14" descr="Map&#10;&#10;Description automatically generated">
            <a:extLst>
              <a:ext uri="{FF2B5EF4-FFF2-40B4-BE49-F238E27FC236}">
                <a16:creationId xmlns:a16="http://schemas.microsoft.com/office/drawing/2014/main" id="{4956BDA2-3A2D-B63A-F9A7-BA3545657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086" y="4316965"/>
            <a:ext cx="3054829" cy="2400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4BDB4F13-0655-C212-B2E9-FACF60389423}"/>
              </a:ext>
            </a:extLst>
          </p:cNvPr>
          <p:cNvSpPr txBox="1"/>
          <p:nvPr/>
        </p:nvSpPr>
        <p:spPr>
          <a:xfrm>
            <a:off x="1215086" y="6693832"/>
            <a:ext cx="3085031" cy="215444"/>
          </a:xfrm>
          <a:prstGeom prst="rect">
            <a:avLst/>
          </a:prstGeom>
          <a:noFill/>
        </p:spPr>
        <p:txBody>
          <a:bodyPr wrap="square" rtlCol="0">
            <a:spAutoFit/>
          </a:bodyPr>
          <a:lstStyle/>
          <a:p>
            <a:r>
              <a:rPr lang="en-US" sz="800" dirty="0"/>
              <a:t>The Denver Post</a:t>
            </a:r>
          </a:p>
        </p:txBody>
      </p:sp>
      <p:pic>
        <p:nvPicPr>
          <p:cNvPr id="20" name="Picture 19" descr="A picture containing outdoor, tree, sky, nature&#10;&#10;Description automatically generated">
            <a:extLst>
              <a:ext uri="{FF2B5EF4-FFF2-40B4-BE49-F238E27FC236}">
                <a16:creationId xmlns:a16="http://schemas.microsoft.com/office/drawing/2014/main" id="{95061F3E-0564-CAF6-3769-F3D066085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4385" y="4311726"/>
            <a:ext cx="3613370" cy="2402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BBCC01AF-6A13-A8E1-C5C2-2AF584DB6979}"/>
              </a:ext>
            </a:extLst>
          </p:cNvPr>
          <p:cNvSpPr txBox="1"/>
          <p:nvPr/>
        </p:nvSpPr>
        <p:spPr>
          <a:xfrm>
            <a:off x="6604183" y="6693832"/>
            <a:ext cx="3085031" cy="215444"/>
          </a:xfrm>
          <a:prstGeom prst="rect">
            <a:avLst/>
          </a:prstGeom>
          <a:noFill/>
        </p:spPr>
        <p:txBody>
          <a:bodyPr wrap="square" rtlCol="0">
            <a:spAutoFit/>
          </a:bodyPr>
          <a:lstStyle/>
          <a:p>
            <a:r>
              <a:rPr lang="en-US" sz="800" dirty="0"/>
              <a:t>Minnesota Pollution Control Agency</a:t>
            </a:r>
          </a:p>
        </p:txBody>
      </p:sp>
      <p:sp>
        <p:nvSpPr>
          <p:cNvPr id="24" name="TextBox 23">
            <a:extLst>
              <a:ext uri="{FF2B5EF4-FFF2-40B4-BE49-F238E27FC236}">
                <a16:creationId xmlns:a16="http://schemas.microsoft.com/office/drawing/2014/main" id="{1587C719-8174-59D6-9A08-7FCB11890A86}"/>
              </a:ext>
            </a:extLst>
          </p:cNvPr>
          <p:cNvSpPr txBox="1"/>
          <p:nvPr/>
        </p:nvSpPr>
        <p:spPr>
          <a:xfrm>
            <a:off x="1003430" y="3863394"/>
            <a:ext cx="3478140" cy="369332"/>
          </a:xfrm>
          <a:prstGeom prst="rect">
            <a:avLst/>
          </a:prstGeom>
          <a:noFill/>
        </p:spPr>
        <p:txBody>
          <a:bodyPr wrap="square" rtlCol="0">
            <a:spAutoFit/>
          </a:bodyPr>
          <a:lstStyle/>
          <a:p>
            <a:pPr algn="ctr"/>
            <a:r>
              <a:rPr lang="en-US" b="1" dirty="0"/>
              <a:t>Overlay synthetic burned areas</a:t>
            </a:r>
          </a:p>
        </p:txBody>
      </p:sp>
      <p:sp>
        <p:nvSpPr>
          <p:cNvPr id="25" name="TextBox 24">
            <a:extLst>
              <a:ext uri="{FF2B5EF4-FFF2-40B4-BE49-F238E27FC236}">
                <a16:creationId xmlns:a16="http://schemas.microsoft.com/office/drawing/2014/main" id="{7E8F7900-8339-333B-D07C-E03E6C674E68}"/>
              </a:ext>
            </a:extLst>
          </p:cNvPr>
          <p:cNvSpPr txBox="1"/>
          <p:nvPr/>
        </p:nvSpPr>
        <p:spPr>
          <a:xfrm>
            <a:off x="6604183" y="3881071"/>
            <a:ext cx="3478140" cy="369332"/>
          </a:xfrm>
          <a:prstGeom prst="rect">
            <a:avLst/>
          </a:prstGeom>
          <a:noFill/>
        </p:spPr>
        <p:txBody>
          <a:bodyPr wrap="square" rtlCol="0">
            <a:spAutoFit/>
          </a:bodyPr>
          <a:lstStyle/>
          <a:p>
            <a:pPr algn="ctr"/>
            <a:r>
              <a:rPr lang="en-US" b="1" dirty="0"/>
              <a:t>Add smoke to train detectors</a:t>
            </a:r>
          </a:p>
        </p:txBody>
      </p:sp>
    </p:spTree>
    <p:extLst>
      <p:ext uri="{BB962C8B-B14F-4D97-AF65-F5344CB8AC3E}">
        <p14:creationId xmlns:p14="http://schemas.microsoft.com/office/powerpoint/2010/main" val="1067646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0A8-5C58-7E61-6C7B-2B693B5215A2}"/>
              </a:ext>
            </a:extLst>
          </p:cNvPr>
          <p:cNvSpPr>
            <a:spLocks noGrp="1"/>
          </p:cNvSpPr>
          <p:nvPr>
            <p:ph type="title"/>
          </p:nvPr>
        </p:nvSpPr>
        <p:spPr>
          <a:xfrm>
            <a:off x="2608277" y="-163381"/>
            <a:ext cx="10515600" cy="1325563"/>
          </a:xfrm>
        </p:spPr>
        <p:txBody>
          <a:bodyPr/>
          <a:lstStyle/>
          <a:p>
            <a:r>
              <a:rPr lang="en-US" dirty="0"/>
              <a:t>The Technology: CGAN</a:t>
            </a:r>
          </a:p>
        </p:txBody>
      </p:sp>
      <p:sp>
        <p:nvSpPr>
          <p:cNvPr id="4" name="Content Placeholder 2">
            <a:extLst>
              <a:ext uri="{FF2B5EF4-FFF2-40B4-BE49-F238E27FC236}">
                <a16:creationId xmlns:a16="http://schemas.microsoft.com/office/drawing/2014/main" id="{093B39BE-4CC5-CE95-E432-7B3F0A4B7050}"/>
              </a:ext>
            </a:extLst>
          </p:cNvPr>
          <p:cNvSpPr txBox="1">
            <a:spLocks/>
          </p:cNvSpPr>
          <p:nvPr/>
        </p:nvSpPr>
        <p:spPr>
          <a:xfrm>
            <a:off x="2308078" y="753924"/>
            <a:ext cx="7246121" cy="42866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Conditional Adversarial Generative Network</a:t>
            </a:r>
          </a:p>
        </p:txBody>
      </p:sp>
      <p:sp>
        <p:nvSpPr>
          <p:cNvPr id="5" name="Rectangle: Rounded Corners 4">
            <a:extLst>
              <a:ext uri="{FF2B5EF4-FFF2-40B4-BE49-F238E27FC236}">
                <a16:creationId xmlns:a16="http://schemas.microsoft.com/office/drawing/2014/main" id="{6C401601-FE73-0895-33CB-6784AFCE40C7}"/>
              </a:ext>
            </a:extLst>
          </p:cNvPr>
          <p:cNvSpPr/>
          <p:nvPr/>
        </p:nvSpPr>
        <p:spPr>
          <a:xfrm>
            <a:off x="1324163" y="3410238"/>
            <a:ext cx="863125" cy="6323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Input</a:t>
            </a:r>
          </a:p>
        </p:txBody>
      </p:sp>
      <p:sp>
        <p:nvSpPr>
          <p:cNvPr id="6" name="Rectangle 5">
            <a:extLst>
              <a:ext uri="{FF2B5EF4-FFF2-40B4-BE49-F238E27FC236}">
                <a16:creationId xmlns:a16="http://schemas.microsoft.com/office/drawing/2014/main" id="{F1962DB5-DFBA-D37F-401B-DB140CC5ABD6}"/>
              </a:ext>
            </a:extLst>
          </p:cNvPr>
          <p:cNvSpPr/>
          <p:nvPr/>
        </p:nvSpPr>
        <p:spPr>
          <a:xfrm>
            <a:off x="2863119" y="3348280"/>
            <a:ext cx="2033899" cy="914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Generator</a:t>
            </a:r>
          </a:p>
        </p:txBody>
      </p:sp>
      <p:sp>
        <p:nvSpPr>
          <p:cNvPr id="7" name="Rectangle 6">
            <a:extLst>
              <a:ext uri="{FF2B5EF4-FFF2-40B4-BE49-F238E27FC236}">
                <a16:creationId xmlns:a16="http://schemas.microsoft.com/office/drawing/2014/main" id="{1CDA711D-2A69-D898-B764-FE98129CFA0E}"/>
              </a:ext>
            </a:extLst>
          </p:cNvPr>
          <p:cNvSpPr/>
          <p:nvPr/>
        </p:nvSpPr>
        <p:spPr>
          <a:xfrm>
            <a:off x="7006405" y="3348280"/>
            <a:ext cx="2033899"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Discriminator</a:t>
            </a:r>
          </a:p>
        </p:txBody>
      </p:sp>
      <p:sp>
        <p:nvSpPr>
          <p:cNvPr id="8" name="Left Bracket 7">
            <a:extLst>
              <a:ext uri="{FF2B5EF4-FFF2-40B4-BE49-F238E27FC236}">
                <a16:creationId xmlns:a16="http://schemas.microsoft.com/office/drawing/2014/main" id="{9063FB88-67FD-D999-7CE1-EF5AD1DB20D9}"/>
              </a:ext>
            </a:extLst>
          </p:cNvPr>
          <p:cNvSpPr/>
          <p:nvPr/>
        </p:nvSpPr>
        <p:spPr>
          <a:xfrm rot="5400000">
            <a:off x="5943521" y="690894"/>
            <a:ext cx="350378" cy="4477286"/>
          </a:xfrm>
          <a:prstGeom prst="leftBracket">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ket 8">
            <a:extLst>
              <a:ext uri="{FF2B5EF4-FFF2-40B4-BE49-F238E27FC236}">
                <a16:creationId xmlns:a16="http://schemas.microsoft.com/office/drawing/2014/main" id="{16E67B0C-F60D-8D48-4ECB-474C15F7B154}"/>
              </a:ext>
            </a:extLst>
          </p:cNvPr>
          <p:cNvSpPr/>
          <p:nvPr/>
        </p:nvSpPr>
        <p:spPr>
          <a:xfrm rot="16200000">
            <a:off x="6023665" y="2559150"/>
            <a:ext cx="350378" cy="4477286"/>
          </a:xfrm>
          <a:prstGeom prst="leftBracket">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6D7B593A-D02D-D162-B2D9-8040608AE0BC}"/>
              </a:ext>
            </a:extLst>
          </p:cNvPr>
          <p:cNvSpPr/>
          <p:nvPr/>
        </p:nvSpPr>
        <p:spPr>
          <a:xfrm>
            <a:off x="5101760" y="2201008"/>
            <a:ext cx="2033899" cy="914400"/>
          </a:xfrm>
          <a:prstGeom prst="rect">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Generated Image</a:t>
            </a:r>
          </a:p>
        </p:txBody>
      </p:sp>
      <p:sp>
        <p:nvSpPr>
          <p:cNvPr id="11" name="Rectangle 10">
            <a:extLst>
              <a:ext uri="{FF2B5EF4-FFF2-40B4-BE49-F238E27FC236}">
                <a16:creationId xmlns:a16="http://schemas.microsoft.com/office/drawing/2014/main" id="{6E80FD12-9980-AAA6-A05C-B53963313082}"/>
              </a:ext>
            </a:extLst>
          </p:cNvPr>
          <p:cNvSpPr/>
          <p:nvPr/>
        </p:nvSpPr>
        <p:spPr>
          <a:xfrm>
            <a:off x="9373233" y="2068549"/>
            <a:ext cx="2033899" cy="914400"/>
          </a:xfrm>
          <a:prstGeom prst="rect">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Real Image</a:t>
            </a:r>
          </a:p>
        </p:txBody>
      </p:sp>
      <p:sp>
        <p:nvSpPr>
          <p:cNvPr id="13" name="TextBox 12">
            <a:extLst>
              <a:ext uri="{FF2B5EF4-FFF2-40B4-BE49-F238E27FC236}">
                <a16:creationId xmlns:a16="http://schemas.microsoft.com/office/drawing/2014/main" id="{25235C60-FF53-04F4-E552-CC89EA068E26}"/>
              </a:ext>
            </a:extLst>
          </p:cNvPr>
          <p:cNvSpPr txBox="1"/>
          <p:nvPr/>
        </p:nvSpPr>
        <p:spPr>
          <a:xfrm>
            <a:off x="217972" y="1432900"/>
            <a:ext cx="3478140" cy="646331"/>
          </a:xfrm>
          <a:prstGeom prst="rect">
            <a:avLst/>
          </a:prstGeom>
          <a:noFill/>
        </p:spPr>
        <p:txBody>
          <a:bodyPr wrap="square" rtlCol="0">
            <a:spAutoFit/>
          </a:bodyPr>
          <a:lstStyle/>
          <a:p>
            <a:pPr algn="ctr"/>
            <a:r>
              <a:rPr lang="en-US" dirty="0"/>
              <a:t>Step 1: The Input (the “condition”) is fed into the generator</a:t>
            </a:r>
          </a:p>
        </p:txBody>
      </p:sp>
      <p:sp>
        <p:nvSpPr>
          <p:cNvPr id="14" name="TextBox 13">
            <a:extLst>
              <a:ext uri="{FF2B5EF4-FFF2-40B4-BE49-F238E27FC236}">
                <a16:creationId xmlns:a16="http://schemas.microsoft.com/office/drawing/2014/main" id="{BC06390B-432B-A16F-E1FA-217FDED1F47C}"/>
              </a:ext>
            </a:extLst>
          </p:cNvPr>
          <p:cNvSpPr txBox="1"/>
          <p:nvPr/>
        </p:nvSpPr>
        <p:spPr>
          <a:xfrm>
            <a:off x="4242222" y="1432900"/>
            <a:ext cx="3478140" cy="646331"/>
          </a:xfrm>
          <a:prstGeom prst="rect">
            <a:avLst/>
          </a:prstGeom>
          <a:noFill/>
        </p:spPr>
        <p:txBody>
          <a:bodyPr wrap="square" rtlCol="0">
            <a:spAutoFit/>
          </a:bodyPr>
          <a:lstStyle/>
          <a:p>
            <a:pPr algn="ctr"/>
            <a:r>
              <a:rPr lang="en-US" dirty="0"/>
              <a:t>Step 2: The generator creates a synthetic image from the input</a:t>
            </a:r>
          </a:p>
        </p:txBody>
      </p:sp>
      <p:sp>
        <p:nvSpPr>
          <p:cNvPr id="15" name="TextBox 14">
            <a:extLst>
              <a:ext uri="{FF2B5EF4-FFF2-40B4-BE49-F238E27FC236}">
                <a16:creationId xmlns:a16="http://schemas.microsoft.com/office/drawing/2014/main" id="{B1546634-C8F8-237E-36DD-D320BEE933D6}"/>
              </a:ext>
            </a:extLst>
          </p:cNvPr>
          <p:cNvSpPr txBox="1"/>
          <p:nvPr/>
        </p:nvSpPr>
        <p:spPr>
          <a:xfrm>
            <a:off x="9042728" y="3836415"/>
            <a:ext cx="3087114" cy="1200329"/>
          </a:xfrm>
          <a:prstGeom prst="rect">
            <a:avLst/>
          </a:prstGeom>
          <a:noFill/>
        </p:spPr>
        <p:txBody>
          <a:bodyPr wrap="square" rtlCol="0">
            <a:spAutoFit/>
          </a:bodyPr>
          <a:lstStyle/>
          <a:p>
            <a:pPr algn="ctr"/>
            <a:r>
              <a:rPr lang="en-US" dirty="0"/>
              <a:t>Step 3: The discriminator is fed both real and generated images, and tries to determine which is the synthetic image</a:t>
            </a:r>
          </a:p>
        </p:txBody>
      </p:sp>
      <p:sp>
        <p:nvSpPr>
          <p:cNvPr id="16" name="TextBox 15">
            <a:extLst>
              <a:ext uri="{FF2B5EF4-FFF2-40B4-BE49-F238E27FC236}">
                <a16:creationId xmlns:a16="http://schemas.microsoft.com/office/drawing/2014/main" id="{3ABB2309-9D77-9CB1-253A-31D8C6989ADB}"/>
              </a:ext>
            </a:extLst>
          </p:cNvPr>
          <p:cNvSpPr txBox="1"/>
          <p:nvPr/>
        </p:nvSpPr>
        <p:spPr>
          <a:xfrm>
            <a:off x="4789153" y="5025411"/>
            <a:ext cx="3478140" cy="923330"/>
          </a:xfrm>
          <a:prstGeom prst="rect">
            <a:avLst/>
          </a:prstGeom>
          <a:noFill/>
        </p:spPr>
        <p:txBody>
          <a:bodyPr wrap="square" rtlCol="0">
            <a:spAutoFit/>
          </a:bodyPr>
          <a:lstStyle/>
          <a:p>
            <a:pPr algn="ctr"/>
            <a:r>
              <a:rPr lang="en-US" dirty="0"/>
              <a:t>Step 4: The generator uses the result of the discriminator to learn how to make more realistic images</a:t>
            </a:r>
          </a:p>
        </p:txBody>
      </p:sp>
      <p:sp>
        <p:nvSpPr>
          <p:cNvPr id="17" name="TextBox 16">
            <a:extLst>
              <a:ext uri="{FF2B5EF4-FFF2-40B4-BE49-F238E27FC236}">
                <a16:creationId xmlns:a16="http://schemas.microsoft.com/office/drawing/2014/main" id="{1CC9507E-E51B-316A-3608-2397272E3893}"/>
              </a:ext>
            </a:extLst>
          </p:cNvPr>
          <p:cNvSpPr txBox="1"/>
          <p:nvPr/>
        </p:nvSpPr>
        <p:spPr>
          <a:xfrm>
            <a:off x="386877" y="5210077"/>
            <a:ext cx="3478140" cy="1477328"/>
          </a:xfrm>
          <a:prstGeom prst="rect">
            <a:avLst/>
          </a:prstGeom>
          <a:noFill/>
        </p:spPr>
        <p:txBody>
          <a:bodyPr wrap="square" rtlCol="0">
            <a:spAutoFit/>
          </a:bodyPr>
          <a:lstStyle/>
          <a:p>
            <a:r>
              <a:rPr lang="en-US" b="1" dirty="0"/>
              <a:t>Both the generator and discriminator learn over time, so the generator must make increasingly real images to fool the discriminator</a:t>
            </a:r>
          </a:p>
        </p:txBody>
      </p:sp>
      <p:cxnSp>
        <p:nvCxnSpPr>
          <p:cNvPr id="18" name="Straight Arrow Connector 17">
            <a:extLst>
              <a:ext uri="{FF2B5EF4-FFF2-40B4-BE49-F238E27FC236}">
                <a16:creationId xmlns:a16="http://schemas.microsoft.com/office/drawing/2014/main" id="{0BE0A43F-B5FC-55FF-86C5-808CE9A8857B}"/>
              </a:ext>
            </a:extLst>
          </p:cNvPr>
          <p:cNvCxnSpPr>
            <a:cxnSpLocks/>
          </p:cNvCxnSpPr>
          <p:nvPr/>
        </p:nvCxnSpPr>
        <p:spPr>
          <a:xfrm>
            <a:off x="2264200" y="3726432"/>
            <a:ext cx="5220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1BAAE18-6ED0-681A-6761-9295D09F6C94}"/>
              </a:ext>
            </a:extLst>
          </p:cNvPr>
          <p:cNvCxnSpPr>
            <a:cxnSpLocks/>
            <a:stCxn id="11" idx="2"/>
          </p:cNvCxnSpPr>
          <p:nvPr/>
        </p:nvCxnSpPr>
        <p:spPr>
          <a:xfrm flipH="1">
            <a:off x="9116008" y="2982949"/>
            <a:ext cx="1274175" cy="648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89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4250-1197-F7E1-3E72-95EC3DF562B9}"/>
              </a:ext>
            </a:extLst>
          </p:cNvPr>
          <p:cNvSpPr>
            <a:spLocks noGrp="1"/>
          </p:cNvSpPr>
          <p:nvPr>
            <p:ph type="title"/>
          </p:nvPr>
        </p:nvSpPr>
        <p:spPr>
          <a:xfrm>
            <a:off x="158692" y="-138214"/>
            <a:ext cx="10515600" cy="1325563"/>
          </a:xfrm>
        </p:spPr>
        <p:txBody>
          <a:bodyPr/>
          <a:lstStyle/>
          <a:p>
            <a:r>
              <a:rPr lang="en-US" dirty="0"/>
              <a:t>About Visimo</a:t>
            </a:r>
          </a:p>
        </p:txBody>
      </p:sp>
      <p:sp>
        <p:nvSpPr>
          <p:cNvPr id="3" name="Content Placeholder 2">
            <a:extLst>
              <a:ext uri="{FF2B5EF4-FFF2-40B4-BE49-F238E27FC236}">
                <a16:creationId xmlns:a16="http://schemas.microsoft.com/office/drawing/2014/main" id="{12E21D16-8D65-F1C2-CE9D-80555E906B75}"/>
              </a:ext>
            </a:extLst>
          </p:cNvPr>
          <p:cNvSpPr>
            <a:spLocks noGrp="1"/>
          </p:cNvSpPr>
          <p:nvPr>
            <p:ph idx="1"/>
          </p:nvPr>
        </p:nvSpPr>
        <p:spPr>
          <a:xfrm>
            <a:off x="552975" y="1187349"/>
            <a:ext cx="10515600" cy="4351338"/>
          </a:xfrm>
        </p:spPr>
        <p:txBody>
          <a:bodyPr/>
          <a:lstStyle/>
          <a:p>
            <a:pPr marL="0" indent="0">
              <a:buNone/>
            </a:pPr>
            <a:r>
              <a:rPr lang="en-US" b="0" dirty="0">
                <a:solidFill>
                  <a:srgbClr val="242424"/>
                </a:solidFill>
                <a:effectLst/>
                <a:latin typeface="-apple-system"/>
              </a:rPr>
              <a:t>At VISIMO, we develop state-of-the-art, custom data science tools, algorithms, and platforms for government, commercial, and non-profit organizations. Our custom research and development services enable us to create comprehensive, innovative solutions that are easy-to-use, open-source, secure, and accessible on any device from any location.</a:t>
            </a:r>
            <a:endParaRPr lang="en-US" dirty="0"/>
          </a:p>
        </p:txBody>
      </p:sp>
      <p:sp>
        <p:nvSpPr>
          <p:cNvPr id="4" name="Rectangle: Rounded Corners 3">
            <a:extLst>
              <a:ext uri="{FF2B5EF4-FFF2-40B4-BE49-F238E27FC236}">
                <a16:creationId xmlns:a16="http://schemas.microsoft.com/office/drawing/2014/main" id="{38CDF767-8759-5B6B-4E05-3513157DF67E}"/>
              </a:ext>
            </a:extLst>
          </p:cNvPr>
          <p:cNvSpPr/>
          <p:nvPr/>
        </p:nvSpPr>
        <p:spPr>
          <a:xfrm>
            <a:off x="1383485" y="4882086"/>
            <a:ext cx="2265726" cy="157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COEUS</a:t>
            </a:r>
          </a:p>
          <a:p>
            <a:pPr algn="ctr"/>
            <a:r>
              <a:rPr lang="en-US" dirty="0"/>
              <a:t>Custom Big Data/ML platform for Army AI Task Force  </a:t>
            </a:r>
          </a:p>
        </p:txBody>
      </p:sp>
      <p:sp>
        <p:nvSpPr>
          <p:cNvPr id="5" name="Rectangle: Rounded Corners 4">
            <a:extLst>
              <a:ext uri="{FF2B5EF4-FFF2-40B4-BE49-F238E27FC236}">
                <a16:creationId xmlns:a16="http://schemas.microsoft.com/office/drawing/2014/main" id="{0B1DB9E4-B03E-40A7-9B2E-A8A44CA5793B}"/>
              </a:ext>
            </a:extLst>
          </p:cNvPr>
          <p:cNvSpPr/>
          <p:nvPr/>
        </p:nvSpPr>
        <p:spPr>
          <a:xfrm>
            <a:off x="3792523" y="4882086"/>
            <a:ext cx="2265726" cy="157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t>ALETHIA</a:t>
            </a:r>
          </a:p>
          <a:p>
            <a:pPr algn="ctr"/>
            <a:r>
              <a:rPr lang="en-US" dirty="0"/>
              <a:t>Phase II SBIR to detect manipulated intelligence images using ML</a:t>
            </a:r>
            <a:endParaRPr lang="en-US" dirty="0">
              <a:ea typeface="Calibri"/>
              <a:cs typeface="Calibri"/>
            </a:endParaRPr>
          </a:p>
        </p:txBody>
      </p:sp>
      <p:sp>
        <p:nvSpPr>
          <p:cNvPr id="6" name="Rectangle: Rounded Corners 5">
            <a:extLst>
              <a:ext uri="{FF2B5EF4-FFF2-40B4-BE49-F238E27FC236}">
                <a16:creationId xmlns:a16="http://schemas.microsoft.com/office/drawing/2014/main" id="{7521919C-DE99-1B28-27EA-6E2047DF98B7}"/>
              </a:ext>
            </a:extLst>
          </p:cNvPr>
          <p:cNvSpPr/>
          <p:nvPr/>
        </p:nvSpPr>
        <p:spPr>
          <a:xfrm>
            <a:off x="6201561" y="4882086"/>
            <a:ext cx="2265726" cy="157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CGAN/ISALD</a:t>
            </a:r>
          </a:p>
          <a:p>
            <a:pPr algn="ctr"/>
            <a:r>
              <a:rPr lang="en-US" dirty="0"/>
              <a:t>Phase II SBIR to create synthetic satellite images to train </a:t>
            </a:r>
            <a:r>
              <a:rPr lang="en-US"/>
              <a:t>ML models</a:t>
            </a:r>
            <a:endParaRPr lang="en-US" dirty="0"/>
          </a:p>
        </p:txBody>
      </p:sp>
      <p:sp>
        <p:nvSpPr>
          <p:cNvPr id="7" name="Rectangle: Rounded Corners 6">
            <a:extLst>
              <a:ext uri="{FF2B5EF4-FFF2-40B4-BE49-F238E27FC236}">
                <a16:creationId xmlns:a16="http://schemas.microsoft.com/office/drawing/2014/main" id="{794C0183-C0D8-F80D-1B31-8BA40DE4CC2A}"/>
              </a:ext>
            </a:extLst>
          </p:cNvPr>
          <p:cNvSpPr/>
          <p:nvPr/>
        </p:nvSpPr>
        <p:spPr>
          <a:xfrm>
            <a:off x="8610599" y="4882086"/>
            <a:ext cx="2265726" cy="1577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AI LEGAL ASSISTANT</a:t>
            </a:r>
          </a:p>
          <a:p>
            <a:pPr algn="ctr"/>
            <a:r>
              <a:rPr lang="en-US" dirty="0"/>
              <a:t>Phase I SBIR to catch targeting errors using computer vision &amp; language AI</a:t>
            </a:r>
          </a:p>
        </p:txBody>
      </p:sp>
      <p:sp>
        <p:nvSpPr>
          <p:cNvPr id="8" name="Content Placeholder 2">
            <a:extLst>
              <a:ext uri="{FF2B5EF4-FFF2-40B4-BE49-F238E27FC236}">
                <a16:creationId xmlns:a16="http://schemas.microsoft.com/office/drawing/2014/main" id="{F2AA8193-F4D4-6945-87E2-40B271F0207D}"/>
              </a:ext>
            </a:extLst>
          </p:cNvPr>
          <p:cNvSpPr txBox="1">
            <a:spLocks/>
          </p:cNvSpPr>
          <p:nvPr/>
        </p:nvSpPr>
        <p:spPr>
          <a:xfrm>
            <a:off x="3516092" y="4117909"/>
            <a:ext cx="7246121" cy="42866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few of our public-sector projects:</a:t>
            </a:r>
          </a:p>
        </p:txBody>
      </p:sp>
    </p:spTree>
    <p:extLst>
      <p:ext uri="{BB962C8B-B14F-4D97-AF65-F5344CB8AC3E}">
        <p14:creationId xmlns:p14="http://schemas.microsoft.com/office/powerpoint/2010/main" val="1155728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8CEB-BE49-846A-3F06-2005D927F791}"/>
              </a:ext>
            </a:extLst>
          </p:cNvPr>
          <p:cNvSpPr>
            <a:spLocks noGrp="1"/>
          </p:cNvSpPr>
          <p:nvPr>
            <p:ph type="title"/>
          </p:nvPr>
        </p:nvSpPr>
        <p:spPr/>
        <p:txBody>
          <a:bodyPr/>
          <a:lstStyle/>
          <a:p>
            <a:r>
              <a:rPr lang="en-US" dirty="0"/>
              <a:t>Contact Information</a:t>
            </a:r>
          </a:p>
        </p:txBody>
      </p:sp>
      <p:sp>
        <p:nvSpPr>
          <p:cNvPr id="4" name="TextBox 3">
            <a:extLst>
              <a:ext uri="{FF2B5EF4-FFF2-40B4-BE49-F238E27FC236}">
                <a16:creationId xmlns:a16="http://schemas.microsoft.com/office/drawing/2014/main" id="{2FABDD53-32FC-A131-8B8B-8D1FDA7C4BAA}"/>
              </a:ext>
            </a:extLst>
          </p:cNvPr>
          <p:cNvSpPr txBox="1"/>
          <p:nvPr/>
        </p:nvSpPr>
        <p:spPr>
          <a:xfrm>
            <a:off x="0" y="6642556"/>
            <a:ext cx="3085031" cy="215444"/>
          </a:xfrm>
          <a:prstGeom prst="rect">
            <a:avLst/>
          </a:prstGeom>
          <a:noFill/>
        </p:spPr>
        <p:txBody>
          <a:bodyPr wrap="square" rtlCol="0">
            <a:spAutoFit/>
          </a:bodyPr>
          <a:lstStyle/>
          <a:p>
            <a:r>
              <a:rPr lang="en-US" sz="800" dirty="0"/>
              <a:t>Background: Digital Detox</a:t>
            </a:r>
          </a:p>
        </p:txBody>
      </p:sp>
      <p:sp>
        <p:nvSpPr>
          <p:cNvPr id="8" name="Content Placeholder 7">
            <a:extLst>
              <a:ext uri="{FF2B5EF4-FFF2-40B4-BE49-F238E27FC236}">
                <a16:creationId xmlns:a16="http://schemas.microsoft.com/office/drawing/2014/main" id="{6B435298-0727-F56C-1234-1A08482CB712}"/>
              </a:ext>
            </a:extLst>
          </p:cNvPr>
          <p:cNvSpPr>
            <a:spLocks noGrp="1"/>
          </p:cNvSpPr>
          <p:nvPr>
            <p:ph idx="1"/>
          </p:nvPr>
        </p:nvSpPr>
        <p:spPr/>
        <p:txBody>
          <a:bodyPr>
            <a:normAutofit fontScale="77500" lnSpcReduction="20000"/>
          </a:bodyPr>
          <a:lstStyle/>
          <a:p>
            <a:pPr marL="0" indent="0">
              <a:buNone/>
            </a:pPr>
            <a:r>
              <a:rPr lang="fr-FR" dirty="0"/>
              <a:t>Alexander Moskowitz, </a:t>
            </a:r>
            <a:r>
              <a:rPr lang="fr-FR" dirty="0" err="1"/>
              <a:t>Ph.D</a:t>
            </a:r>
            <a:r>
              <a:rPr lang="fr-FR" dirty="0"/>
              <a:t>.</a:t>
            </a:r>
          </a:p>
          <a:p>
            <a:pPr marL="0" indent="0">
              <a:buNone/>
            </a:pPr>
            <a:r>
              <a:rPr lang="fr-FR" dirty="0"/>
              <a:t>Data </a:t>
            </a:r>
            <a:r>
              <a:rPr lang="fr-FR" dirty="0" err="1"/>
              <a:t>Scientist</a:t>
            </a:r>
            <a:endParaRPr lang="fr-FR" dirty="0"/>
          </a:p>
          <a:p>
            <a:pPr marL="0" indent="0">
              <a:buNone/>
            </a:pPr>
            <a:r>
              <a:rPr lang="fr-FR" dirty="0"/>
              <a:t>alex.m@visimo.ai</a:t>
            </a:r>
          </a:p>
          <a:p>
            <a:pPr marL="0" indent="0">
              <a:buNone/>
            </a:pPr>
            <a:endParaRPr lang="fr-FR" dirty="0"/>
          </a:p>
          <a:p>
            <a:pPr marL="0" indent="0">
              <a:buNone/>
            </a:pPr>
            <a:r>
              <a:rPr lang="fr-FR" dirty="0"/>
              <a:t>Alexander </a:t>
            </a:r>
            <a:r>
              <a:rPr lang="fr-FR" dirty="0" err="1"/>
              <a:t>Heit</a:t>
            </a:r>
            <a:endParaRPr lang="fr-FR" dirty="0"/>
          </a:p>
          <a:p>
            <a:pPr marL="0" indent="0">
              <a:buNone/>
            </a:pPr>
            <a:r>
              <a:rPr lang="en-US" dirty="0"/>
              <a:t>Vice President - Partnerships &amp; Strategy at VISIMO</a:t>
            </a:r>
            <a:endParaRPr lang="fr-FR" dirty="0"/>
          </a:p>
          <a:p>
            <a:pPr marL="0" indent="0">
              <a:buNone/>
            </a:pPr>
            <a:r>
              <a:rPr lang="fr-FR" dirty="0"/>
              <a:t>alex@visimo.ai</a:t>
            </a:r>
          </a:p>
          <a:p>
            <a:pPr marL="0" indent="0">
              <a:buNone/>
            </a:pPr>
            <a:endParaRPr lang="fr-FR" dirty="0"/>
          </a:p>
          <a:p>
            <a:pPr marL="0" indent="0">
              <a:buNone/>
            </a:pPr>
            <a:r>
              <a:rPr lang="fr-FR" dirty="0"/>
              <a:t>VISIMO</a:t>
            </a:r>
          </a:p>
          <a:p>
            <a:pPr marL="0" indent="0">
              <a:buNone/>
            </a:pPr>
            <a:r>
              <a:rPr lang="fr-FR" dirty="0"/>
              <a:t>520 E Main Street Suite 200, Carnegie, PA 15106</a:t>
            </a:r>
          </a:p>
          <a:p>
            <a:pPr marL="0" indent="0">
              <a:buNone/>
            </a:pPr>
            <a:r>
              <a:rPr lang="fr-FR" dirty="0"/>
              <a:t>412.423.8324</a:t>
            </a:r>
          </a:p>
          <a:p>
            <a:pPr marL="0" indent="0">
              <a:buNone/>
            </a:pPr>
            <a:r>
              <a:rPr lang="fr-FR" dirty="0"/>
              <a:t>INFO@VISIMO.AI </a:t>
            </a:r>
            <a:endParaRPr lang="en-US" dirty="0"/>
          </a:p>
        </p:txBody>
      </p:sp>
      <p:pic>
        <p:nvPicPr>
          <p:cNvPr id="13" name="Picture 12" descr="A picture containing text&#10;&#10;Description automatically generated">
            <a:extLst>
              <a:ext uri="{FF2B5EF4-FFF2-40B4-BE49-F238E27FC236}">
                <a16:creationId xmlns:a16="http://schemas.microsoft.com/office/drawing/2014/main" id="{EC7674EC-E365-43B4-3E58-9F0CD7AE9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710" y="232602"/>
            <a:ext cx="4974023" cy="3051110"/>
          </a:xfrm>
          <a:prstGeom prst="rect">
            <a:avLst/>
          </a:prstGeom>
        </p:spPr>
      </p:pic>
    </p:spTree>
    <p:extLst>
      <p:ext uri="{BB962C8B-B14F-4D97-AF65-F5344CB8AC3E}">
        <p14:creationId xmlns:p14="http://schemas.microsoft.com/office/powerpoint/2010/main" val="1254470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23ABA4D636A004EB2C63CE31977D2E4" ma:contentTypeVersion="13" ma:contentTypeDescription="Create a new document." ma:contentTypeScope="" ma:versionID="17d19c076186dade96d0e3d314252653">
  <xsd:schema xmlns:xsd="http://www.w3.org/2001/XMLSchema" xmlns:xs="http://www.w3.org/2001/XMLSchema" xmlns:p="http://schemas.microsoft.com/office/2006/metadata/properties" xmlns:ns2="f6e47a64-1547-42bf-8f32-0df8fd7cf390" xmlns:ns3="1614a3f4-57b1-4bf5-bc33-e7d315bded00" targetNamespace="http://schemas.microsoft.com/office/2006/metadata/properties" ma:root="true" ma:fieldsID="1444a0238b21612a48ad07b1b7ae9c13" ns2:_="" ns3:_="">
    <xsd:import namespace="f6e47a64-1547-42bf-8f32-0df8fd7cf390"/>
    <xsd:import namespace="1614a3f4-57b1-4bf5-bc33-e7d315bded0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e47a64-1547-42bf-8f32-0df8fd7cf3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14a3f4-57b1-4bf5-bc33-e7d315bded0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A8962B-ABDE-43F8-8323-092862B229F4}">
  <ds:schemaRefs>
    <ds:schemaRef ds:uri="http://schemas.microsoft.com/sharepoint/v3/contenttype/forms"/>
  </ds:schemaRefs>
</ds:datastoreItem>
</file>

<file path=customXml/itemProps2.xml><?xml version="1.0" encoding="utf-8"?>
<ds:datastoreItem xmlns:ds="http://schemas.openxmlformats.org/officeDocument/2006/customXml" ds:itemID="{1063572F-ADEC-4657-8A87-4446AEA85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e47a64-1547-42bf-8f32-0df8fd7cf390"/>
    <ds:schemaRef ds:uri="1614a3f4-57b1-4bf5-bc33-e7d315bded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8FF29C-D405-4077-89DA-EEA462A76FC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TM04033917[[fn=Berlin]]</Template>
  <TotalTime>1125</TotalTime>
  <Words>737</Words>
  <Application>Microsoft Office PowerPoint</Application>
  <PresentationFormat>Widescreen</PresentationFormat>
  <Paragraphs>90</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Image to Image Translation &amp; Wildfire Response</vt:lpstr>
      <vt:lpstr>Wildfire Response is an area primed to use Machine Learning (ML)</vt:lpstr>
      <vt:lpstr>VISIMO’s Focus: Image to Image Translation</vt:lpstr>
      <vt:lpstr>Image to Image Translation</vt:lpstr>
      <vt:lpstr>Image to Image Translation</vt:lpstr>
      <vt:lpstr>The Technology: CGAN</vt:lpstr>
      <vt:lpstr>About Visimo</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Alex Moskowitz</dc:creator>
  <cp:lastModifiedBy>Alex Moskowitz</cp:lastModifiedBy>
  <cp:revision>74</cp:revision>
  <dcterms:created xsi:type="dcterms:W3CDTF">2022-05-16T20:22:23Z</dcterms:created>
  <dcterms:modified xsi:type="dcterms:W3CDTF">2022-05-17T18:23:44Z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0x010100F23ABA4D636A004EB2C63CE31977D2E4</vt:lpwstr>
  </property>
</Properties>
</file>