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</p:sldMasterIdLst>
  <p:notesMasterIdLst>
    <p:notesMasterId r:id="rId13"/>
  </p:notesMasterIdLst>
  <p:sldIdLst>
    <p:sldId id="256" r:id="rId5"/>
    <p:sldId id="285" r:id="rId6"/>
    <p:sldId id="279" r:id="rId7"/>
    <p:sldId id="288" r:id="rId8"/>
    <p:sldId id="289" r:id="rId9"/>
    <p:sldId id="290" r:id="rId10"/>
    <p:sldId id="291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6E5EB-0863-418F-B422-CAB8EBA5BA15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EDA49-FB05-4C6B-B445-772C4EF67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5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26" y="152401"/>
            <a:ext cx="2853949" cy="28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7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47" y="152401"/>
            <a:ext cx="187790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2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3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4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5pPr>
            <a:lvl6pPr marL="17145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6pPr>
            <a:lvl7pPr marL="20574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7pPr>
            <a:lvl8pPr marL="24003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8pPr>
            <a:lvl9pPr marL="27432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7047" y="411163"/>
            <a:ext cx="1877907" cy="19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90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994400" y="1072059"/>
            <a:ext cx="5884411" cy="5079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3188" y="156397"/>
            <a:ext cx="10972800" cy="76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313188" y="773170"/>
            <a:ext cx="11565621" cy="0"/>
          </a:xfrm>
          <a:prstGeom prst="straightConnector1">
            <a:avLst/>
          </a:prstGeom>
          <a:noFill/>
          <a:ln w="57150" cap="flat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414" y="95868"/>
            <a:ext cx="608633" cy="61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13188" y="1072059"/>
            <a:ext cx="5588155" cy="5079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36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26" y="152401"/>
            <a:ext cx="2853949" cy="28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8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47" y="152401"/>
            <a:ext cx="187790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3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2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5pPr>
            <a:lvl6pPr marL="17145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6pPr>
            <a:lvl7pPr marL="20574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7pPr>
            <a:lvl8pPr marL="24003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8pPr>
            <a:lvl9pPr marL="27432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7047" y="411163"/>
            <a:ext cx="1877907" cy="19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006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994400" y="1072059"/>
            <a:ext cx="5884411" cy="5079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3188" y="156397"/>
            <a:ext cx="10972800" cy="76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313188" y="773170"/>
            <a:ext cx="11565621" cy="0"/>
          </a:xfrm>
          <a:prstGeom prst="straightConnector1">
            <a:avLst/>
          </a:prstGeom>
          <a:noFill/>
          <a:ln w="57150" cap="flat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414" y="95868"/>
            <a:ext cx="608633" cy="61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13188" y="1072059"/>
            <a:ext cx="5588155" cy="5079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220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26" y="152401"/>
            <a:ext cx="2853949" cy="28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7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/>
          <p:cNvSpPr>
            <a:spLocks noGrp="1"/>
          </p:cNvSpPr>
          <p:nvPr>
            <p:ph type="body" sz="quarter" idx="10"/>
          </p:nvPr>
        </p:nvSpPr>
        <p:spPr>
          <a:xfrm>
            <a:off x="874183" y="4412609"/>
            <a:ext cx="10443635" cy="1149992"/>
          </a:xfrm>
          <a:prstGeom prst="rect">
            <a:avLst/>
          </a:prstGeo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0936" y="3276600"/>
            <a:ext cx="10570128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47" y="152401"/>
            <a:ext cx="187790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5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0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718" y="829100"/>
            <a:ext cx="11719983" cy="5403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 sz="16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01337" y="226503"/>
            <a:ext cx="10624905" cy="545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328399" y="6375401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FF682146-58F8-45B7-9424-A4A589E61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36"/>
          <p:cNvSpPr>
            <a:spLocks noChangeShapeType="1"/>
          </p:cNvSpPr>
          <p:nvPr userDrawn="1"/>
        </p:nvSpPr>
        <p:spPr bwMode="auto">
          <a:xfrm>
            <a:off x="313190" y="773171"/>
            <a:ext cx="11565621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3.bp.blogspot.com/-C3pBhgX1ciE/UzXscCBdjmI/AAAAAAAADs0/_eG8bUpc8lY/s1600/Co+DFP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13" y="95868"/>
            <a:ext cx="608635" cy="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10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5pPr>
            <a:lvl6pPr marL="17145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6pPr>
            <a:lvl7pPr marL="20574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7pPr>
            <a:lvl8pPr marL="24003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8pPr>
            <a:lvl9pPr marL="2743200" marR="0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7047" y="411163"/>
            <a:ext cx="1877907" cy="190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61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994400" y="1072059"/>
            <a:ext cx="5884411" cy="5079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342900" lvl="1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685800" lvl="2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1028700" lvl="3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1371600" lvl="4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1714500" lvl="5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  <a:p>
            <a:pPr marL="2057400" lvl="6" indent="-88900">
              <a:buClr>
                <a:srgbClr val="000000"/>
              </a:buClr>
              <a:buFont typeface="Arial"/>
              <a:buChar char="●"/>
            </a:pPr>
            <a:endParaRPr lang="en-US">
              <a:solidFill>
                <a:prstClr val="black"/>
              </a:solidFill>
            </a:endParaRPr>
          </a:p>
          <a:p>
            <a:pPr marL="2400300" lvl="7" indent="-88900">
              <a:buClr>
                <a:srgbClr val="000000"/>
              </a:buClr>
              <a:buFont typeface="Courier New"/>
              <a:buChar char="o"/>
            </a:pPr>
            <a:endParaRPr lang="en-US">
              <a:solidFill>
                <a:prstClr val="black"/>
              </a:solidFill>
            </a:endParaRPr>
          </a:p>
          <a:p>
            <a:pPr marL="2743200" lvl="8" indent="-88900">
              <a:buClr>
                <a:srgbClr val="000000"/>
              </a:buClr>
              <a:buFont typeface="Wingdings"/>
              <a:buChar char="§"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3188" y="156397"/>
            <a:ext cx="10972800" cy="76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313188" y="773170"/>
            <a:ext cx="11565621" cy="0"/>
          </a:xfrm>
          <a:prstGeom prst="straightConnector1">
            <a:avLst/>
          </a:prstGeom>
          <a:noFill/>
          <a:ln w="57150" cap="flat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3414" y="95868"/>
            <a:ext cx="608633" cy="61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13188" y="1072059"/>
            <a:ext cx="5588155" cy="5079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38100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defRPr/>
            </a:lvl2pPr>
            <a:lvl3pPr marL="857250" indent="-76200" rtl="0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marL="1200150" indent="-85725" rtl="0">
              <a:spcBef>
                <a:spcPts val="0"/>
              </a:spcBef>
              <a:buClr>
                <a:srgbClr val="00206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5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D65F-6FF9-477F-9D19-78D8D9270921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2316-944B-470F-B954-D09F705A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bg1">
                <a:lumMod val="85000"/>
                <a:alpha val="5000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3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bg1">
                <a:lumMod val="85000"/>
                <a:alpha val="5000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6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0000"/>
              </a:schemeClr>
            </a:gs>
            <a:gs pos="50000">
              <a:schemeClr val="bg1">
                <a:lumMod val="85000"/>
                <a:alpha val="50000"/>
              </a:schemeClr>
            </a:gs>
            <a:gs pos="100000">
              <a:schemeClr val="bg1">
                <a:lumMod val="75000"/>
                <a:alpha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uce.Dikken@state.co.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r="843" b="9434"/>
          <a:stretch/>
        </p:blipFill>
        <p:spPr>
          <a:xfrm>
            <a:off x="0" y="24063"/>
            <a:ext cx="12089331" cy="6833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" y="0"/>
            <a:ext cx="1011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Colorado Multi-Mission Aircraft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4505" y="6047116"/>
            <a:ext cx="453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2020 Fire Season Update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930">
            <a:off x="2204556" y="2471204"/>
            <a:ext cx="8410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7039" y="829100"/>
            <a:ext cx="8789987" cy="5952700"/>
          </a:xfrm>
        </p:spPr>
        <p:txBody>
          <a:bodyPr numCol="1">
            <a:normAutofit/>
          </a:bodyPr>
          <a:lstStyle/>
          <a:p>
            <a:r>
              <a:rPr lang="en-US" sz="2600" dirty="0"/>
              <a:t>Pilatus </a:t>
            </a:r>
            <a:r>
              <a:rPr lang="en-US" sz="2600" dirty="0" smtClean="0"/>
              <a:t>PC-12/45 </a:t>
            </a:r>
            <a:endParaRPr lang="en-US" sz="2600" dirty="0" smtClean="0"/>
          </a:p>
          <a:p>
            <a:r>
              <a:rPr lang="en-US" sz="2600" dirty="0" err="1" smtClean="0"/>
              <a:t>Wescam</a:t>
            </a:r>
            <a:r>
              <a:rPr lang="en-US" sz="2600" dirty="0" smtClean="0"/>
              <a:t> </a:t>
            </a:r>
            <a:r>
              <a:rPr lang="en-US" sz="2600" dirty="0" smtClean="0"/>
              <a:t>MX-15 – EO and Mid-Wave IR</a:t>
            </a:r>
          </a:p>
          <a:p>
            <a:r>
              <a:rPr lang="en-US" sz="2600" dirty="0" smtClean="0"/>
              <a:t>Churchill Atom Mission Computer</a:t>
            </a:r>
          </a:p>
          <a:p>
            <a:pPr lvl="1"/>
            <a:r>
              <a:rPr lang="en-US" sz="2200" dirty="0" smtClean="0"/>
              <a:t>ION Video Recorder </a:t>
            </a:r>
          </a:p>
          <a:p>
            <a:r>
              <a:rPr lang="en-US" sz="2600" dirty="0" smtClean="0"/>
              <a:t>Airborne Displays 21” and 17” Touchscreen Monitors</a:t>
            </a:r>
          </a:p>
          <a:p>
            <a:r>
              <a:rPr lang="en-US" sz="2600" dirty="0" err="1" smtClean="0"/>
              <a:t>GoGo</a:t>
            </a:r>
            <a:r>
              <a:rPr lang="en-US" sz="2200" dirty="0" smtClean="0"/>
              <a:t> </a:t>
            </a:r>
            <a:r>
              <a:rPr lang="en-US" sz="2600" dirty="0" smtClean="0"/>
              <a:t>ATG-5000</a:t>
            </a:r>
            <a:endParaRPr lang="en-US" sz="2600" dirty="0"/>
          </a:p>
          <a:p>
            <a:pPr lvl="1"/>
            <a:r>
              <a:rPr lang="en-US" sz="2200" dirty="0" smtClean="0"/>
              <a:t>3G Cellular</a:t>
            </a:r>
          </a:p>
          <a:p>
            <a:r>
              <a:rPr lang="en-US" sz="2600" dirty="0" smtClean="0"/>
              <a:t>Three VHF-FM radios</a:t>
            </a:r>
          </a:p>
          <a:p>
            <a:r>
              <a:rPr lang="en-US" sz="2600" dirty="0" smtClean="0"/>
              <a:t>One 800 MHZ Radio</a:t>
            </a:r>
            <a:endParaRPr lang="en-US" sz="2600" dirty="0"/>
          </a:p>
          <a:p>
            <a:r>
              <a:rPr lang="en-US" sz="2600" dirty="0" smtClean="0"/>
              <a:t>State Owned – Contractor Operated</a:t>
            </a:r>
          </a:p>
          <a:p>
            <a:pPr lvl="1"/>
            <a:r>
              <a:rPr lang="en-US" sz="2200" dirty="0" smtClean="0"/>
              <a:t>State program management and system </a:t>
            </a:r>
          </a:p>
          <a:p>
            <a:pPr marL="457200" lvl="1" indent="0">
              <a:buNone/>
            </a:pPr>
            <a:r>
              <a:rPr lang="en-US" sz="2200" dirty="0" smtClean="0"/>
              <a:t>     operators</a:t>
            </a:r>
          </a:p>
          <a:p>
            <a:pPr lvl="1"/>
            <a:r>
              <a:rPr lang="en-US" sz="2200" dirty="0" smtClean="0"/>
              <a:t>Bode Aviation operation and maintenance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2971" y="226503"/>
            <a:ext cx="8823271" cy="545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MMA Aircraft &amp; Equipment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958893" y="916147"/>
            <a:ext cx="1371600" cy="1607820"/>
            <a:chOff x="6698688" y="1981200"/>
            <a:chExt cx="1371600" cy="1607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6698688" y="1981200"/>
              <a:ext cx="1371600" cy="13924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019300"/>
              <a:ext cx="1052977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698688" y="3373673"/>
              <a:ext cx="1371600" cy="2153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MX-15HDi Sensor</a:t>
              </a:r>
            </a:p>
          </p:txBody>
        </p:sp>
      </p:grpSp>
      <p:pic>
        <p:nvPicPr>
          <p:cNvPr id="3074" name="Picture 2" descr="C:\Users\rsnart\Google Drive\WFMS Photos\WFMS Aircraft MMA\2015\Renee-Window-sh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71" y="4356479"/>
            <a:ext cx="3247677" cy="24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1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829100"/>
            <a:ext cx="10121901" cy="60289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All </a:t>
            </a:r>
            <a:r>
              <a:rPr lang="en-US" dirty="0"/>
              <a:t>products are collected, processed, and disseminated while in flight. Normally delivered within minutes of being collected.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Products can be delivered to EGP/CO-WIMS, or by email.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Capable of collecting color and infrared photos and video, and of creating polygons, lines, and points representing fire perimeters, spot fires, values at risk, etc.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Spatial products can be formatted as KML or Shapefile.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create and distribute a Geo-Referenced PDF map while in flight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Incident Awareness and Assessment – Direct contact with ground personnel via radio to experienced firefighters on the MMA.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8457" y="226503"/>
            <a:ext cx="8837785" cy="545284"/>
          </a:xfrm>
        </p:spPr>
        <p:txBody>
          <a:bodyPr>
            <a:normAutofit fontScale="90000"/>
          </a:bodyPr>
          <a:lstStyle/>
          <a:p>
            <a:r>
              <a:rPr lang="en-US" dirty="0"/>
              <a:t>Mission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38843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1109" y="829100"/>
            <a:ext cx="9759592" cy="60289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1334 total flight hours</a:t>
            </a: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761 individual missions / </a:t>
            </a:r>
            <a:r>
              <a:rPr lang="en-US" dirty="0" err="1" smtClean="0"/>
              <a:t>taskings</a:t>
            </a: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98 new fires located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32 days in Northern California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8457" y="226503"/>
            <a:ext cx="8837785" cy="545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2020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pwAAAGWCAYAAADVOFNeAAAgAElEQVR4XuydB3iVRfbGz01PSAgh9JaQgFKlIyAI0kFXEVld+1rAgmIva/e/9rYqVtTF3lax0iz03nvvRXpvIfX/vBMnfrm55bu9fO88Dw+QzDdz5jdz733vmTNnbCUlJSXCQgIkQAIkQAIkQAIkQAIBImCj4AwQWTZLAiRAAiRAAiRAAiSgCFBwciGQAAmQAAmQAAmQAAkElAAFZ0DxsnESIAESIAESIAESIAEKTq4BEiABEiABEiABEiCBgBKg4AwoXjZOAiRAAiRAAiRAAiRAwck1QAIkQAIkQAIkQAIkEFACFJwBxcvGSYAESIAESIAESIAEKDi5BkiABEiABEiABEiABAJKgIIzoHjZOAmQAAmQAAmQAAmQAAUn1wAJkAAJkAAJkAAJkEBACVBwBhQvGycBEiABEiABEiABEqDg5BogARIgARIgARIgARIIKAEKzoDiZeMkQAIkQAIkQAIkQAIUnFwDJEACJEACJEACJEACASVAwRlQvGycBEiABEiABEiABEiAgpNrgARIgARIgARIgARIIKAEKDgDipeNkwAJkAAJkAAJkAAJUHByDZAACZAACZAACZAACQSUAAVnQPGycRIgARIgARIgARIgAQpOrgESIAESIAESIAESIIGAEqDgDCheNk4CJEACJEACJEACJEDByTVAAiRAAiRAAiRAAiQQUAJ+F5xHjhyRN998Uw4fPixVq1aVoUOHSmZmpstB5OXlyX//+1/ZsmWLZGdny/XXXy9JSUkBHbg/Gl++fLl88sknytYbb7xRGjRo4I9mI6qNgoICmTZtmsyaNUuOHTumbE9PT5d//vOfUrduXZdj+eyzz2Tp0qVldc4991y54IILTI1/8+bN8sEHH0h+fr6q37dvX+ndu3fZs7rtUK8nK62RcBur8b3I1KKyqxTqteONzd48c/DgQXnvvfckNTVVrrvuOpkwYYLMmTNHNdWpUye5+OKLxWazuW0ar/93331X9u7dKykpKXLDDTfI2rVr5ZdffnH7rLMKV199tbRs2VLMzmWlSpWkdu3a0qFDB2nRooXEx8c7bPrQoUMyatQo9V517bXXSnJystc28kESIAFzBAIqOGFC69at5bLLLpPY2FinFlFwmpuscKtVVFQk3377rSxYsKCcaVWqVJHhw4erN3NXxV5wQqDiCwo+rNyVcePGyZQpU8qqUXC6Ixb431NwBp6xv3vAa/ibb75RX/yuueYaadKkiXIWQIDu27dPEhIS1JfHRo0auey6pKRE8JqcOnWqEqf9+vWTnj17ym+//RZUwWk0Eg6Pyy+/XLKyshzaPmPGDPnpp5/UF1X8MSOq/c2f7ZGAlQgEXHBCaP7973+Xtm3bUnBG2co6evSovPXWWwIPSePGjeWKK64QeBiKi4vVm7e7N3B7wQlvBLzbubm5LkmdPHlSfSDu3LmTgjOM1lS4CU5439etW1fmBTei2r59u0BwYM2dd955Dndh4PHLyclx+WU5jPB7ZQrm7IsvvpAzzzxTrrrqqrKx6p8XFhYqwYbXpSsvIHansEsF5wFev/AaYudn9+7dsmvXrgq2YW7whXH//v2q/S5duji0v2HDhoIvsEYPp7P66Bt2rF+/Xo4fP67aw5dXeG0dic4TJ07I+++/LwcOHLDsDpVXi4YPkYCXBAIuOGGXu611eji9nL0QP2b8EMCXCmxjeVK04IQXBX/wIWFmW33jxo3qww1iAR9c+GPv4fTEDtb1D4FwE5yuRhVJtvpndiq2ogUXPJnY/oa400V7PhcuXFjOY+nIFrx/f/TRR4LXpd5Kr1+/vkuzje/5rVq1kiuvvNJlfeN7jbv6eD/49ddflbcVntfq1aurnRMIV/uC8X399dfqCzNEsrMt+EDNAdslASsRCKjgrFmzpvr2iG/JrrbWKTgjc8kZPwR0rJUnI9GCEx8E8LDMnTtXxX2621b/+eefVdwoPni2bt2qtgApOD0hH5i6kSTiIsnWwMyWKA8vtpThkYQX0F5s4b0bOwnYwYC3F69LxEfaF90Ofq630t3ZHEjBib6NW/z4v7P3B+zSIO4UMZ06pMCd7fw9CZCAdwQCKjh79eqlxAC+RbraWnclOLdt26a2PVDHmagxPu8slg8/7969u4o3xFYO7ELBgSbE70AQx8TEqDeeiRMnyurVq+XUqVPqTRhi6G9/+5tkZGSUo2z/oYUDLOPHj1dbvXjDg5CC169r164uD0HB/kmTJqk4KtiFZ7E1jW/dYAjhbl80F2xb3XzzzUqszZ49W06fPq3GhDd+CDIzBf1BuCHeCluNGDdYwP727dtXsN84J/bte3KAyig4wfd///uf8lbC04BYMkcFXtB33nlHcbrkkksUb0eC09WhIXhvli1bJtOnT1dbfvhCpMd71llnqXUC/vbFm+fcCRtP2Wub9PiwrhErt2TJErWGsEWJkIa0tDQ1//i9owN4qLNhwwb1WsDcgztCICpXrqzWu7NtZlfrydvXA9YbhM2OHTtUrKAj8aP71R4pjA/rvlq1amaWeIU67uYFD+g4YXjthg0bJnXq1HHYF4QZ1iS+gGlPv24fr6Fbb71VzYt+bzAzP7ojb94bzADRzPFedemll0q7du0cPrZo0SL1usTad+Q0gHcUgg3CzbiV7s6GQAtO9K/FJGx09UVWzzMOGcHT6uq8gbtx8fckQALOCQRUcOLDDrGb+DDBm7KzrfVgCM5u3bqpWCJ8yNoXfND26dNHCTxsDen4H2M9fBDjJHqtWrXKfmz80MJ2FE5k4sPEvuBDB9+e69WrV+F3iDH78ssvHfaJynFxcdK/f3+B/caYSC36sBUNQYq4JV3whglx3qxZM7drHwIVB38gdiF+HBXYjzdiHQcVCMEJtji8gBiss88+W4lJR2XNmjVqjuBpwQclttY9EZz4oEVmAUfrQPfnKO7L2+dcCRtv2GsbteDEusBra9WqVQ554csHPFN47emiD3tBvDmbc6w78IXIMFt8eT3owyWuxB3sxtxhrL6KAzOC07jOkT0B4R6Oyvz585UowyE5iGAw1+3jZ3gd4gthsN4bzMwXGIIlPJfaZkfPgfmnn34qK1euVO9FOISDU+Mo+B3GDVFqditd9xEMwYm+9G4IvnQhbMBRLKeeZ3zpdPXFwgxX1iEBEnBOIOCCE95DeF8QJ+Nsaz0YghMiDB+u55xzjvIIwYOF9B14M4WXC2+m+IM3JqQBOeOMMxQ1fFDgTQu2d+zYUQkhLfz0h4rGiw/1QYMGqWfxZow34rFjxyrvbI0aNeSmm25Snidd4FkaPXq04BAMnr3ooovUs3jjg0cE/UJgwXb7D3/jhyHsgScSXkJ4ZOEpgjfGXTySfZwWPsQHDhyobMF4Fy9erLw8sM/RB4o/t9Rxqh0f3EihAlb4EMSHobFg/iCO582bJz169FBzqVNwmT2lrr0ZmOfzzz9ffSECJ7AAa7SPLxz4cgChpg9KePucM2HjK3stOLE2IGQwDjCAFx7iGJ5LxLDhd/biTHsJ8Sw8mfDAY5yoi7Xz1VdfqRPKRgFl5k3Ul9fDH3/8odLUYK05E3d4ncKbhjo44KKFjxnb7OuYEZzw+uL1iS8nzjyvqPPhhx+qL3wQ5xBkeD3as8CXNv2+As7G9wZHMYa+vDe442F8HUEM48upK68evqjDaYDXhfF9DK+Xjz/+WL12zG6lB1tw4rPn888/V906izM3HkJkaI671cPfk4D3BIIiOO0/XCHaIN4cvfnY577z15Y6+sJWKQSV0VOov+nDRkdxSnhzxilOvHHZb8sYP1QceZLQp1FsGz9I8UEFTx08nM6eNXLDhxIEKzytKEYu9uLI7HLQHxgQl9i6h5cXYtdYjB98zZs3L3eS1d+CE4cYIDrg+XO0ra63yJDvDx5RCCJPBKfxi42zw0kQYz/++KMSbvDqgru3z4GjM2HjK3vjCX9H6xprB3VWrFihvkBgW1evHf2sM7GBHKcQEhDl+JDGSW0zxdfXgxZuzsQd4nbxJcz+tWDGNm8EJ55BfCLWgzPPqxbKWLPGXQUjC0e7I2gb7z34wovXH75A4b0Jxdf3Bnc8dFgKvnDDIQCR5a7oOE28H6I+vuxhdwHvD55spQdbcMI+5OvFa9iZmMSYMA+YM+xyIQ2Uuy/r7njx9yRAAhUJBEVwoludXBjbf3gDhnjCBwdKMDyc8GiiT+OWOPqGJxHxVxAzRg+FEZXe7rPPL2n8UHHmlTF+8BuFoU5cjg8XVzFUWljiA83o1TEKTjMnu+2n3iik3X2AO4tl87fgxIe69ig52lbXXw4QvoA4P3gmvBWcZvLDOvpw9OQ5Z4LTH+y1aHS2rtG33uqF9xLeWh3SoZ81k+7GkzdNX14P6Ed7XhMTEyukqTF6G+13GjyxUdc14+FEXWN8piPB4kwE+8LC1/cGdzzgxYbHEp5ws4f9jCfRdZgAksNjbWGr2t2pdHubgrWlbnyfdOW91O/x9l/O3LHk70mABMwTCJrghElGb5/RWxYMweksaNwompy9IbkTnK4+9DFu7SUx1nP0M0fTZtzuMYow4xsp8l96EmuHfoztOhPa2h6jl8DYl78FJz7I9Ae4/ba6cRtQi3tXc+fo0JCxDXi5EXYAsY4wBkeHhPT4vX3OmeD0B3s9PleHIZyJKs0Y9uEDFlvq2J7GF0F3uVNdvbXo/rx5PbgTd0ZPoqtDZWbf+swKTuMXRvvdF6MItv+CpNu3F/v29ukvBf58b3DHAPGY8GA7EvaunsWBQngLsX5RjAne3fUZ7oLT7HrwdJysTwIk8BeBoApOZ1vrwRCczq6p84fgdHezjqM3M8QKIj7Uk2LMP2cm1MBV22bGrZ/HoRx4EvGMUZQHQnA6Exaw4e2331bb7Tqw31PBifEYPe1GPoitxelseM9wRal9aIG3zzmae3+wN3N1p7MPUXi2EM6xadOmcksE4gjbo8isABHu6Wld48lsVzdNObPLKOztw0T0lz5vw0fsXwueCAztWQcPY75K/RpETKZ9HkuzLLT4w3rTQtrX9wZ37ynOPN/unsP8YB6Q4xLFm6103UewPJw6Z6+7XL2O5sEdD/6eBEjAMwJBFZz2H/h6ax0f9s7uUjcjrMykRQoHwYkPLP2hYn/LjplpC5XgdCaQAiE4nXmN8AGOOCvE9+kYK28EJzhjveBwElJk4d/2BbG8gwcPFnjhjR4/b57zVXA6G6MvghPjBedZs2apg0WOsjIgfhPxffB+2otvZ2vVrMjS9YyvB92mI3FnTJtkjHU085pxZ6uZNF7G9DrG/nWoiSMRrMeILy+IN3aUmgq2OXp/8/W9wR0XZzs27p6zt9eXAzbBEpxaXMN2VztBZj5nzPBhHRIgAecEgi44YYr91vqQIUOUxwUpcbw9NIRcnXjTMHtaWSMx421yt6XujYcTqZBwUtXbmCFf3yDNjFszCqaHE33qcAO9rQ7Pmz4Ac+GFFyoRhOKt4NTjgmcKBydwsAYeDpzG1alrkLHAWSJoT57zVXA6Y++r4NQM4LWC9xZ5Z2Ertk1xiAUFYhuZDzRvd2+kngpOR2LPeKBFizsd0wjhC/EGEedr8cTDib6011GLS/xM5w51JLzMstCeNaw3fa2rr+8N7thYRXAaPebuvlj4+n7qjjl/TwIkIBISwanzAMLDhA81pKfBh763gtMX4WFGeLkTnPDUukpCrQWUsd7kyZNVImh38W7OFqmvb5CexBEat6UCHcOJ8er0N/CCwCOMQ0042IUPECNnX+bdEVds1+MgBBL/Q3Qh1dA//vEPt+8Trp5zJGz8wd5fgtN+cDq5/Q8//KBi9XBCHUII+V7dFT1Wb14Pxra151DHpyKhPeJO3SWFd2ef8feeCk4terEGwQNFX6/qKHejpyyM7wO+vje446BTBbmLL3XUjtlDOO5sCIaH03jgy10oBrfU3c0Yf08CvhMIieCE2fDcwEOAfH/49ontNaTF8cbD6epN0N0Hsz8EJ0Szs7yAznL5GUWcq6TSgRKc3pyUtvcSBGJLHeM15jbEYQysCeRxbdq0abmcgZ4Kzj179qjk8rhNCvkSEYNmX4wfhLjtCF5OfHB58xy8Vo6EjT/Yu1vXGJejvrE9PGbMGJXOBml4EK/pqOj2cakARL6rQ1X6ed2fN68How1a3OFnmKfff/9d5Qc1erd9fevzVHDab+ujf+Q6dZZGx8jCWRYKZweSfH1vcMfGeGjIWTJ0M+874bylbrza0oyn3hcR7o43f08CJFBKIGSCU38gIsel3sLDz+wFp3FL0VE6FONBJDwfii119OssxYwOH4Cdxvyjxg8wbKvDa4ItZPsCry9SBUGQI98i/qD46uFEG57mgsRBEngcdY66QAlO2Ka9whA8EDsQIfYf3J4KTqPHw1l6I2O8nj557O1zzkSfP9h7KziN687ZmjV+SfIkL6ExFZCnrwfjujf2jy8ZeA1gzflylaX968pTwYnn9el+pFbD9j4OuDlLJm5kAU8tQgHsRbvxvcEYuuDre4O7Dze9g4Av+J5muIgEDyfWD3al9MUHzvgbOSGmG894G+Lkjjl/TwIkEGLBadxa15NhLziNXgB4jHAzClLZYItP38aDKyVREFsXKsGJ/vFBdNlll6l0O7hXHR9Q8ILgDRBbkxBr+uYa1McNJkh2jbrIQQmPU5s2bdSHKz50cNPPhAkT1MEW+2tB/SE4Pb3tBrkvjVfDBVJwGvOjgpWjW288FZz2Xg9smeNgDNjid/C2I7E41pPRm+vtc64Ep6/svRWcsAk3NSEmEeOCoMS6w1Wh8ARBcOsDVRBVWM9mU24ZRZY3rwfjG7IxdRN+7utVlv4QnMbbkJytSd2PIxb4woT3BrwfIEMFQjcC8d7g7oPNGNLhaQ7fcBCceA/q0qVLhWEi/heZF+Ah1ocBHV1Ta/+g8cpUMzcvuePL35MACTgmEFIPJ0wybq3j/45Ok+/cuVMdKkJd+4IPyXbt2qk3GMSBhkJwQgxh+xUf5I7upobYhCdB3/RiHANsxnaxo9PSup6ju9j9ITjRvpn7vHFqG7GM+rpPbVcgBafxQ8CZ4PBUcKIdM3eiQ/Bj+xYedX1K3dvnXHnSfGHvi+A0c5c6xCa+3EGQm02PpMfqy+tBry3jFw7MgavLEbx5c/fGw2lmTdoLTqwlCCSIIEfvDUiYjuTreI3bF2/fG8zw0IegPPFgo91wEJxmxoc6iP0GW/vLPuyfNx5U8ya8yaw9rEcCVicQcsGJCcCbv95ad5a+SKekWbp0qeBqQ3g74S3o37+/isXDfbn4XSgEJz4scHUgtv6wLYMPS3y44MpKbIHr+7qdLTZsbWH7B/ZDVONZjA/PI8YOW7tI0mws/hKcaBP9IaYPtmPrGl4XCI5q1aop0eWofzwXSMGJ9nVKE2cxgd4ITrQLTzjS78D7jJPpGC8K0nNhCxdCC+ztizfPuRM23rL3RXDazzlOpkNQo+hcnLjqFK8vTxLBG09m+/J6gB3GnQ13N2F58ybubl6ctalvQ8Lrw3iVpX19+/bx/gXvObIioOC1hXUG77ErQe/Ne4MZHginwZd4bPN7EqoQzoITc4Ivx8higPctfEE2k9JLx8ziy4GjA2BmeLIOCZCAewJ+F5zuu2QNEiABEnBNwCg4/XGVpb94a8EJwYirch3tWqAvbwWtv+x0144xTtRZHKq7NqLl9/gigBAOf4dtRAsfjoME/EWAgtNfJNkOCZCA3wjoLXUII52f0m+Ne9mQcUvdXexjuAtOINCxvNghQny2PgzoJZ6IfEwfEsRuCS6UQOotFhIggcAQoOAMDFe2SgIk4CUB4xWK7vInetmFV48hZAa5Nx1dZWnfYCQITmzX48IMHJazqtjSHmscFkJqO7Pxyl4tID5EAhYnQMFp8QXA4ZNAOBDQWRkQq4z4Qgg2CE9/HxbydKzIFAGBCY/r7NmzVTJ8M1uvkSA4wQKpmb766it16NFqgksLbqQ989cNVp6uL9YnASsRoOC00mxzrCQQpgSMqXq0ifZ5X0Nhuo7v033jUMrQoUNVGilXJVIEJ8IEIDhxIt7ZVa6h4B6MPnVIATIx4I8nB+SCYR/7IIFoI0DBGW0zyvGQQAQSQC5aZJqAdxPbmu3bt1f5Qe2zMwR7aLiAAFfQQpghhdGQIUMElxG4K5EiODGOgwcPqlvfkKUB8bLIQRvtBbeNjRo1SuX3tc+PHO1j5/hIIFQEKDhDRZ79kgAJkAAJkAAJkIBFCFBwWmSiOUwSIAESIAESIAESCBUBCs5QkWe/JEACJEACJEACJGARAhScFploDpMESIAESIAESIAEQkWAgjNU5NkvCZAACZAACZAACViEAAWnRSaawyQBEiABEiABEiCBUBGg4AwVefZLAiRAAiRAAiRAAhYhQMFpkYnmMEmABEiABEiABEggVAQoOENFnv2SAAmQAAmQAAmQgEUIUHBaZKI5TBIgARIgARIgARIIFQEKzlCRZ78kQAIkQAIkQAIkYBECFJwWmWgOkwRIgARIgARIgARCRYCCM1Tk2S8JkAAJkAAJkAAJWIQABadFJprDJAESIAESIAESIIFQEaDgDBV59ksCJEACJEACJEACFiFAwWmRieYwSYAESIAESIAESCBUBCg4Q0We/ZIACZAACZAACZCARQhQcFpkojlMEiABEiABEiABEggVAQrOUJFnvyRAAiRAAiRAAiRgEQIUnBaZaA6TBEiABEiABEiABEJFgIIzVOTZLwmQAAmQAAmQAAlYhAAFp0UmmsMkARIgARIgARIggVARoOAMFXn2SwIkQAIkQAIkQAIWIUDBaZGJ5jBJgARIgARIgARIIFQEKDhDRZ79kgAJkAAJkAAJkIBFCFBwWmSiOUwSIAESIAESIAESCBUBCs5QkWe/JEACJEACJEACJGARAhScFploDpMESIAESIAESIAEQkWAgjNU5NkvCZAACZAACZAACViEAAWnRSaawyQBEiABEiABEiCBUBGg4AwVefZLAiRAAiRAAiRAAhYhQMFpkYnmMEmABEiABEiABEggVAQoOENFnv2SAAmQAAmQAAmQgEUIUHBaZKI5TBIgARIgARIgARIIFQEKzlCRZ78kQAIkQAIkQAIkYBECFJwWmWgOkwRIgARIgARIgARCRYCCM1Tk2S8JkAAJkAAJkAAJWIQABadFJprDJAESIAESIAESIIFQEaDgDBV59ksCJEACJEACJEACFiFAwWmRieYwSYAESIAESIAESCBUBCg4Q0We/ZIACZAACZAACZCARQhQcFpkojlMEiABEiABEiABEggVAQrOUJFnvyRAAiRAAiRAAiRgEQIUnBaZaA6TBEiABEiABEiABEJFgIIzVOTZLwmQAAmQAAmQAAlYhAAFp0UmmsMkARIgARIgARIggVARoOAMFXn2SwIkQAIkQAIkQAIWIUDBaZGJ5jBJgARIgARIgARIIFQEKDhDRZ79kgAJkAAJkAAJkIBFCFBwWmSiOUwSIAESIAESIAESCBUBCs5QkWe/JEACJEACJEACJGARAhScFploDpMESIAESIAESIAEQkWAgjNU5NkvCZAACZAACZAACViEQFAEZ15ensydO1e+//57WbhwoWzcuFFSU1OldevW0r9/f/nb3/4m1apVc4r8wIED8t1338nf//53SU9PL6v36quvyosvvigjR46UwYMHW2TKOEwSIAESIAESIAESiCwCARWcJSUlSmA+/vjjsmTJEkWmRYsWkpmZKRChK1eulOPHj0uVKlXkzjvvlKuvvlqSkpLKETxy5IjcfvvtUlRUJG+88YZkZGRQcEbWGqO1JEACJEACJEACFicQUME5e/ZsJSQPHz4s1157rVx//fVSs2ZNsdlsCjtE59ixY+W1115TXs8bb7xRHnjgAUlJSSmblkOHDsltt92m/k/BafHVyuGTAAmQAAmQAAlEJIGACc7Nmzcrz+T69evlueeek0GDBpUJTXtSqHPXXXfJ4sWL5YUXXpArrriirC4FZ0SuKxpNAiRAAiRAAiRAAmUEAiI4sf39yiuvCGIsR4wYIffcc4/ExcW5xD516lQZNmyYNG7cWN566y1p0KCBjBkzRolWY2nWrJm88847kpubq9rXMZwdOnSQDz74QMaPHy87duyQzp07y1VXXSUDBw6UhISECn0jLvSLL76Qn376SVasWCH16tWTbt26KS9s06ZNy4ljeF9vvvlmadeunfLUvvzyy6qfrl27yvDhw+Xcc8/lkiIBEiABEiABEiABEnBCICCCc8+ePUqIQaiNHj1aHQ5yVxDL+fDDD8s333xTdgho4sSJ8v7778uqVavU4xCbiP/817/+JVlZWWWC88ILL1TxoBCRqIOt+kWLFqlnsB0PwWsUnYgrffDBB1W7EJoNGzaUEydOqGdwmAm/QzypFslacCLWFHGpe/fulTp16si+ffuUsG7VqpW74fH3JEACJEACJEACJGBZAgERnBBul19+ubRp00befPNNJRLNlPfee0+eeOIJ5dW87777JDY2VsxsqWtheeutt6pT7BCFs2bNkrvvvlvy8/Plo48+krPOOkuZsH37dtX+6tWrVV+XXHKJEqN4Bp7OZ599Vh10GjVqlHTv3l09owUnBCq2+3EICsK0sLBQYmJi1B8WEiABEiABEiABEiABxwQCIjh//PFHueWWW5Q4+7//+z9JTk42xV9vocO7CDGIE+tmBOeAAQPUNrcxZRK29fV2+9tvvy3wgqJoUXv//fcrL6z9Vv+cOXOU7T169JCnn35aHWDSgnPbtm3y6aefCrbvWUiABEiABEiABEiABMwRCIjgdCQczZijn4PY0yfSzQhObIHbx3qiP4hDnHrXeTr1tv20adPKeT2Ntuk0TNguh1DNzs4uE5wQp/pnZsbDOiRAAiRAAiRAAiRAAiJhKTg99XA6S/yuBaz+vY4tXb58uTRv3rQ/1kwAACAASURBVLxCzk8siOLiYsEJexw8QqJ6eDO1h7NGjRoVUjNxEZEACZAACZAACZAACbgmEBDBGewYTrOC0xiLaWZhUHCaocQ6JEACJEACJEACJBACwemvU+ow3cyWulnBCa8l4jZxkMiTrXF6OPkyIgESIAESIAESIAHvCQTEw2nMw3nTTTepNEOOcmEazZ45c6ZKYVS3bt2yPJz+FpzHjh1TKZKQ89OTwz8UnN4vMD5JAiRAAiRAAiRAAgERnMBqvGnomWeekYsvvthp+qBA3TRkH8OJ1Ec4pf7kk086TUgPcYlk9bVq1ZJHHnlE5eik4OQLhQRIgARIgARIgAS8JxAwwQmT7O9Sx13pOHijCxK0T58+XV1niRyXuMUHIs/RXeq7d++Wd999Vxo1alT2vPGmocGDB1egYC847YUwrtO85ppryvrbtWuXuoYTyeeNnlkKTu8XGJ8kARIgARIgARIggYAKTuDFifBHH31U5s+fr2i3aNFCJYKH2MTtQEhVhBt87rzzTnW7D3JvGgvqISfnJ598oq6zxNWX2KLH394ITrSNXJvIwwkhqW8aQlyntueCCy6Qp556SqpXr65MoeDkC4UESIAESIAESIAEvCcQcMEJ0yDmIPK+++47dYsPBBxEZvv27aVPnz7Sv39/qVatmtNRYHsenscpU6YogYo70HF/ubeCEx3hesqvv/667C513ByEFEi4IQk2GWNOKTi9X2B8kgRIgARIgARIgASCIjiJmQRIgARIgARIgARIwLoEKDitO/ccOQmQAAmQAAmQAAkEhQAFZ1AwsxMSIAFXBPIKRI6dKpFjeSV//Z1n/zORAycKZH/m81JkOyGFJUVSWIw/heX+PfLX41J773GRuDixxcWLxMeLLS5OJC5eYqpVF1tySumflBSJqZQqNv0nLU1i0iqLLS1dYiqnS0x6FZHYWE4cCZAACZCAHwhQcPoBIpsgARJwTuBkfolsP4A/xbLtQLH6976jxXLMICiLS8wTPJ51rxTH7ZOsohrqT1JJguyJPSSr4rZLgRTK6CnFUnP9DvMNuqlpS0yUmOo1JS6nscRUzZSYqtUkJrOaEq+x1aqr39lSKvmtPzZEAiRAAtFIgIIzGmeVYyKBEBDYc6RUVJYKyxLZfrD03/uPeaAmTdh9ot7j0tWWJs0LG5Srfcx2SsYlzpeXph3xq+A0YZLEZFSV2AbZEpedI7FZORLXMFfishuJLS3NzOOsQwIkQAJRT4CCM+qnmAMkAf8SOHqqRNb8USyr/ygq81xCWJ4u9G8/zlqrXfst6SWOs1psj90vg2fPDrrgdGarrVIlSWjVXmJzG0tc7hkS1+hMia1VOzig2AsJkAAJhBEBvwvODz/8UCVxD1Zp1qxZsLpiPyRgSQLHEVeZJ4K/8edUgWsMVQrWBpQTrr+tXLmy0z5aLflV6q/cEFAbfG08oWMXiTujqcSf0VTizmymtuhZSIAESCCaCUS84IzmyeHYSIAEKhLIysoqdxuZfY1mK6dJzpKVEYcusWc/iW/aQuKbtVQilIUESIAEoomA3wVnML2b0TQRHAsJhILAH4dKZM2uItlxoFh2HCyRU/n+jbcMxJja110ttWLzHTZdJMVy9vxxUmvd9kB0HdQ2IT7hCY1v0UriW7ZRp+5ZSIAESCBSCfhdcEYqCNpNAlYgUFgsMmdDkcxdXyhzNxbJgePhLzDt56VF1kppne/Yg7k4fqMMm7kqbGI4/bmm4s9qK/Gt20pC6w4Sf1YbfzbNtiKcgL51z9kwcKX02WefLRdddJG0adNGYmJi/DZi3CQ4duxYdfX0WWed5bd2zTbkrH9cpz1o0CC577771NXZLKEnQMEZ+jmgBSQQUAK7DpfInA2FsnBzkfqTH6TDPYEaVE793XI49hXpkt9UqpT8lY5oWdxmmZGwyu9pkQI1Dl/ataVVlsSOXZQHNOHsrmJLTfWlOT4b4QTcCU7j8K699lq5//771fXS/igjR45UV09///336nroYBdn/VNwBnsm3PdHwemeEWuQQMQRWLGjVFwu2lws+Hc0lezah2VZyh1qSDWKq0hiSbzsizkiebbSbXZ/5+GMBHYJHTpLQuduktilu8oPymItAlpwOvLmlZSUyOHDh+WXX36RN998UzZu3CgQnY888ojLWGizBHXfoRKcoe7fLCfWE6Hg5CoggSghsHhLkcxaD5FZJFv2F0fJqCoOo261U7I6/Wan47Oi4DTCiG/TXhK7nieJ3XqqRPUs0U/AleA0jn7NmjVy7733yuLFiwWewcGDB/sMJ9SCL9T9+wzQQg0EVHAWFBTIsmXLZP369ZKXl6ewVqpUSZo3by5NmjTxOI4EbcybN0927Nghp0+fVs8jPQpiUrKzsx1O2/79+2XGjBnqGx7qN2jQQDp16iRJSUkV6qPOxIkTVZt9+/aVWF5rZ6GXQmQOdeehYpmxtkimry2U1TujV2QaZ6da5ULZVP0GCk4TSzbh7HMksXtvSezRR2wJCSaeYJVIJGBWcMLb+fnnn6st9fPPP19efvllSbO7nODAgQPyxRdfyE8//SQrVqyQevXqSbdu3eT666+Xpk2bis1mU4jgKb355psrpEG0F7Jm2zNyP3nypPos/vbbbwVb4yjYrr/88sulT58+kpCQ4LZ/V1vqZto32mMUtbVq1ZIPPvhAxo8fr7RI165d5ZprrimzKxLXT7BsDpjghNicPHmy7Ny5Uy3Q+Ph4NSYE+OL/OTk5cs4555gWdbt27ZIpU6Yo4WpsD/2gOGrvyJEjatFCnCKgGX9v27ZNMjIypF+/fpKYmFiO89y5c2Xt2rVy3nnnSf369YM1B+yHBDwiUFAkMmNtYZnQLLKGzixjlJJYIrvrXScijg88Wd3D6WgxQWwmntdPEnv1k4S2HT1ab6wc/gTMCk6MBJ+Bt956q3LCvPfee0pE6rJw4UJ58MEHlYiE0GzYsKGcOHFCFi1aJKmpqep3V199tcTFxcnWrVvl2WefVXUhPtu2bavEK7br8fmK4kl72oZ9+/ap7f6ff/5Z9QkHFcrKlSvl+PHjZeEAqOeqf2eCc/PmzfLwww/L1KlTVRwrcnkXFRWVtX/BBRfIU089JdWr/xWaovni8BGEOEQ0noMeARuU2267Te655x4lhlkcEwiY4MRkY4EkJycrAVejRg1lARbm7Nmz1QR37txZzjjjDLdzg28jEyZMEAhIeB979OghmZmlW0W7d+9WC+fUqVPSqlUr5e00vniWL18u7dq1k5YtW6ofT5s2TbDg8I0NIlUXLCDEuGCRwV56N91OCysEmcDKHfBmFipvJg4CWbkcy75NSmKPOURAwel6ZeAKzqTeAyWp70CJqVb6vswS2QQ8EZwQbRBc33zzjYwePVrt5qFs375dbr/9dlm9erU88cQTcskllyjxBK8oPJ0QdxCQo0aNku7du5cBc7al7U17cEjhANK7774rV155pTzwwAPlPusfeugh5UR66aWXlLcTxVn/jgTnsWPHlJjF2CGMIRC1lti7d688/fTT6nfXXXedqqd3Qo2Hsu6++2655ZZbVPwr2MyaNUvwM9j+0UcfheSkfqSs3oAITkwq3M0QgfBiNmrUqBwPiEAsXEx0//79y7yfzqCtW7dOTSo8knhx6AWi68OtDW8qfj9gwICyLQIsTCyinj17Cm4nQUFbM2fOVN9OkCZCF3hP4Y2Fu16L40iZRNoZvQT2HSsp82Yu2Rpdh398mbVTDR6SgvidFJy+QBRRW+1J/f8mCe07+dgSHw8lAU8EJ7xyEJSffPJJuThOeDvxc2y3Dx8+XHkxjWXOnDlKaMHhA2EGweVK8HnTHsTu0KFDpXbt2so2bF8by5IlS+Txxx9XTiHYiJ1TTwQnwutuuOEG6dKli7z44otSrVr5G77gwILo3rBhgxLjrVu3LjdG6AuEIaSnp5eZBecZ2oK9b7/9tlx44YWhXAph3XdABOemTZtk+vTpyh0+cOBA5eU0Fngqx40bJ8XFxaYEHsTkli1blIsfgtC+YKscHlBsEWjPpf4ZRC9iVXScihac8KxCDKNAaE6aNEltHyAeg4UEQk1g5Y4imbCsUKasKpKTEZCMPdi84hq+KgdjFlNw+gk87nhPGniRJJ9/sQhj1/1ENXjN+Co4tdcTO4DOvHT43IYYw1Y2hJU+N+FI8HnbHryLd9xxhxK9I0aMKIsXdUXSrOCEN/KVV15Rf55//nm56qqrHDarhTLEN8SvUVQjpAAM7ItOzeSvg1jBWznB7SkgghOubLjg69SpUxbLYRyWFoMHDx5Uos/dtjq2uiEK7b2SxjZ1HSS41bnA8DN4OHv16qW+MaHYezjx7QT1jh49qmz1V26y4E4je4sWAvM3aaEZ4ckyAzwh6bmfyXb5hYLTz5yR3zP5b4Ml+W9DJKY6t9v9jDdgzfkqOPfs2aM8hth9RMyko0O1cBAhHA07isYUSI4En7ft6bY8EW5mBafRs+sqhRP0ALbUITYRemD0ojqza8yYMUqIemJ3wBZDGDccEMGpPZL4BgTXt6NiRkTq53R7jRs3duiBROwEPJyIwzTWwSEguOhdxXAiphRb7IjxNMZ/hvGc0bQoJDB1TaFMXFp6+w+LewK1Go2XdSVfUnC6R+V1jaTzB0nyoEslrmH5kCivG+SDASPgieBEyBtiF3E7EE6jn3vuuU5PfDsz2J3gdHaC3V174SA4dewnDkfBywnx7c4uCk5zSzsggtOMmDRTRw8Bh4+wCJBSCTEU2Ko3Fnyb+vXXXwUn1hGrqYOgnZ1SR9wG6uAbG4QqvJyIJdUxKebQsRYJ+EagpERk4rJCtXW+fDuFpic0G+TOlhXyDgWnJ9C8rJvYs5+kDP6HxDUpPS3MEn4EPBGcyMRy0003Kc/dO++8ozK4wGsJDyecN8btcjMjdeRh9LY9d8LOkT2B8nDCY4lE+jhA7M4uCk4zKyVAid/NiEkzdfQQEA+CQ0j4u2bNmuobmRad8GriwA+2xFGMghP/d5SHEwHDOH2H7QOkNMDhIeQFPXTokDqchBgVpF5CX9jyt89TZg4ta5GAYwInTpeUCc2NeyyW08hPi6JhzkpZanuBgtNPPM00k9i9lyQPuVLim7YwU511gkjArOA05uG89NJLyw7/aK8nMr58+umnHl1R6Ujwedse+sbJdGcxnHAuwTsLp9Gjjz6qDhCbFZwY++uvvy4vvPCC0xhO1EEM55NPPqm8m/YxnNxS921RR4SHE0PENyYIS3gxIQZxIh0eSvwfns+qVauq/GKutvGNqLSIhVcT3k60A28nfo4cnPj2h8NPOPDkyKvqG3Y+bUUCh0+WyM+LC2XC0gLLpzXydf5zs7fK4tjHKDh9BenF84k9+0rKpddIXCP3Ke28aJ6PeEHArODETUPw3OGzEuJL58s0Ci0c1oGosz+ljm1y/A4nx5EyCIdsURwJPm/bw0UxSFeEzDaOTqlDEA8bNkwuu+wyZQMcR2YFJ2w1e0oddhiFNz2cXixKB48ERHBiUnG7kLOYS9jh6JCPuyFhixxb63/88YfaBocoxHYAYi+RLgHxmq4OFhnb10nekU8sKytL5QxF20iCq9MlIXUTFh4OIeEwEgsJeEvgh4UF8s28QvnjED2a3jI0PpdTb58sSbyXgtMfML1sI2ngIEm54p8SW6uOly3wMX8RcCU44ZjB7t1vv/1Wdpe6fZ5J2IEDQRCj+Oy+66671O05OswMF68gPyZOkWM7Hqe1dYJz3fdrr70mQ4YMKRuSN+25ysOJVEWPPfaY+pzHtj9uDDQKXvv+A5GHkx5O31ZsQASnv0+puxuiPmmOHFpIJo/tcVfFUZJ3HExColotQPG8TpeEE+69e/d2ZwZ/TwIVCMxcVyTfzCuQZdsYo+nP5dGg1jFZUek2Ck5/QvWyrZTL/ykpV10vtsSK1wV72SQf85CAMTG5u0dxRSW2re3PQuA55NrEdja8mfqmIYhAfcuPo1t4dPyivrUHCdn1He3etGe8acj+JiDYaLztCP931n8gbhqi4HS3ulz/PiCC010eTqRDwvY13O7+SLSOb29oz2xeT2zNY4sefSNOEwUeV8SHGJPEa8GJOvogkm+4+bRVCKzdVayE5qSVTG8UiDmvXfW0rM0YRsEZCLhetBmTUVVSrr5Rki/8y8PlRTN8xEsC7gQnrp1EjmokJUcawpiYGKc9IZXg119/XXaXOoSp/T3mxodxEyAOH3311Vfqc9V42Ab1PG0Pz+i7zr/88ku1DQ7hiYTz2G5v3759Ofud9Y/zGYMGDVIHf3Alpb3NP/zwgzqpr+9qRw5ueGiRRtH+ekpuqXu5MO0eC4jg9PdNQ3DNI3URDu/gNLn9Hej4FgU3O24IgjDU97Y7QqRFJOI0sYB1oYfTPwvK6q0cOF6ihOa38wrEanecB3PuM1KLZWtN3KdesfBqy2DORPm+4pu1lJRrh0lCu79ucQudNeyZBEggnAgERHBigMa71LFNra+oMt6lrk+HuwOiBSy+yWC7vGPHjuobDjyaOGmO+E0cJDJuhztqU2+940Yi+ysyncVwon18u0MyXBYScEXg2/mlQnPPEWvfcx6MVZIQJ7K/wVARW36F7ig4gzEDrvtIGnChVLruFompmhl6Y2gBCZBAWBAImOBEVn94DRFXCTGovY6IB8H/c3JyVMoh5LjSBcISLm59B7vxBiJ4MOfNm6dEJp5BezhZDhEJ8YmDQ2eddZZLqBC7cM9DtBrvUcdDsBfb6hCj8H6iIKYTrnyIU0c3L4TFDNKIkBNA0nYIzZU7eCAomJNxPOtOKY47RMEZTOge9GVLqSSVbhzObXYPmLEqCUQzgYAJTkCDIMQpb5x6g6BDQQojeAsh+uzjSFwJTjyLWBCITsSAQmhCeCIdEjye2E53VfR1mhC8ztIcoX9s3SOWE4V5OKN56fs+toMnSmT0lHwZt5Rxmr7T9LyFoux/y4nYDRScnqML6hPYXq80bITE5TYOar/sjARIILwIBFRwhtdQaQ0J+I/AjHVFSmxu2U+vpv+oetZScs47ssc2m4LTM2wBrb27XkPZUy9b8lIqSZX9e6TBxjWSfOJYqbPhhlsFJ9pZSIAErEmAgtOa885Re0mgsFiU0PxyToGXLfAxfxHIbPQ/2VzyMwWnv4D62M6KDt1kyxnl8xXHFhZKh6njpNrunar1+FZtJfWWu5k03kfWfJwEIpEABWckzhptDgmBZdvh1SwQ/M0SegJ1Gv0ua0o+puAM/VTInrrZMr/HAIeWVD60X84d979yv0u9+U5JHnJFGFhOE0iABIJFgIIzWKTZT0QTgEcTnk14OFnCg0BW7gJZLiMpOMNgOpad3V22NWrm1BLkZkYcvT8Krj1kIQFfCeDmokAUnC159tlnA9F0xLdJwRnxU8gBBJIAYjQhNBGzyRJeBHIarpMlMU9TcIbBtMzvPkDFbjoruLv7xIkTYWApTSCBwBKg4HTOl4IzsGuPrUcwAZw+h9jEaXSW8COQ22CnLI5/iIIzDKZmQ4u2sqaV82TvzcePkdiCijlTtemJPfsJcneykEA0EKAX3vEsUnBGw+rmGPxOYNSkfPmKB4P8ztWfDTase1CWJt1FwelPqF62dTopWaZe8A/Jd3CfesO1y6X5ghluW07o2EXS7nlEYjKrua3LCiRAApFHgIIz8uaMFgeYwEtjT8t45tYMMGXfm69f46SsTLuFgtN3lH5p4VD1WrKqbRc5VK1mWXsN1yyT5gtnmm4/pnpNSbvvMUlo28H0M6xIAiQQGQQoOCNjnmhlEAgcOVUiEJuzGK8ZBNq+d1GjSoFsyLyRgtN3lH5t4XjlKpKflCw4nR5X4F36sNQR9/OGIr/OChsjgdAToOAM/RzQgjAgsP1AsTz0dZ78cYjxmmEwHaZMSEsukZ11KiYS513qpvCFfaWUv18llW4aEfZ20sDyBHbs2CFLliwpuxEQV1m7umHQET/cTDhhwgTB7X89e/aUunXr+oR5+fLlsnDhQunSpYsYr8w2Nrp//3519TWut8YtiA0aNJBOnTo5vNYadSZOnCiVK1dWV18br+j2ydAof5iCM8onmMNzT2DFjiK54+PSq1dZIodAjE3kSPYtUhJzspzRFJyRM4fuLE3s3lsqP/yUSEyMu6r8fRgQmD9/vqxcuVJKSkqUCIuPj5fi4mLBldIotWrVkvPOO8+hiDOaP2XKFNm8ebPExcX5LDhxtfacOXOksLBQzjnnHIeC88iRI0pAInVXbm6u+huZFTIyMqRfv36SmJhYju7cuXNl7dq1aiz169cPA/KRYQIFZ2TME60MEIEZawvl8W/9kx8wQCayWRcEjje4T4rj91JwRvEqiW/RSio/8ozEVKsexaOM/KFt3bpVpk6dqsRm69atpWXLlspTiLJx40aZPXu2FBQUSLNmzeTss51nNFi9erXMmzdPCVVfBCeeX7RokRLA+DeKM8EJ7ye8oO3atVN2o0ybNk2J3m7duklOTk7ZBB04cEB++eUXqV69uhKc9G6aX7sUnOZZsWaUEfhoer58PN27GLMoQxGxw4lp+KIcjllBwRmxM2jO8Nh6DaTyY89JXA6TvpsjFvxakydPli1btkh2drYSYvZFb2unpaXJwIEDJTk5uUKdQ4cOya+//qq8kdiKx9/ebKnv3r1bZs2aJfBcoh0UCGFnghPezb1795bra926dTJz5swKAhne1507d0qfPn2kRo0awQcdwT1ScEbw5NF07wnAqwnvJktkE0jL/VB2ymQKzsieRlPWx6RnSOUnnpf4lq1N1Wel4BHAlvmkSZOUaEPco6M4SYg01ME2+/nnny8QnsZSVFSkPIdoo23btoLbqY4ePeqx4ETc59ixY+XUqVOSkpIibdq0EXhNDx486FBwYvsc8aKob7RLC06MBUIVRY+hYcOG0rVr1+ABjpKeKDijZCI5DPMEEK+JuE2WyCdQI/dH2SDfUnBG/lSaGoEtIUEqP/miJHTobKo+K4UPAb3lnpCQ4FBwLl68WJYuXSpImt6+fXsVU+mt4MThH7SDeExs40NQOhOcIKSFbq9evaR27doKmr2HUwti2IS4zipVqoQP3AixhIIzQiaKZvqHwC3/PSXrdvNCdP/QDH0r9XOny0p5n4Iz9FMRVAvS//2SJHQ+N6h9sjPfCOgtdwg6bEcbYx9xsh1b1ampqdK/f3+1DQ6R6I3gtLdSezBdCU4cAoIX1FUMJ+JQscWOGE94TVk8J0DB6TkzPhGhBG7/6JSs2kmxGaHT59DshjnLZKntZQrOaJpUk2OBpzPxnO4ma7NaKAnog0AQkt27d5esrKwyc5ACCR5GiMsePXpIvXr11CnxYApOZ6fUq1WrptIe4dAR7IGXE4IYW/UsnhOg4PScGZ+IQAJ3fZony7ZxGz0Cp86lybnZm2Rx7JMUnNE2sSbHk/7vlyWhczeTtVktFAR0WiKINZxQ79ixYzkzsP29YcOGcr8LtuCEQY7ycCJvJ0IAcOAJJ95xur5JkyaCw004lLRv3z7lja1Zs6aK87SPSw0F73Duk4IznGeHtvmFwH2f58miLRSbfoEZZo3k1N8jSxLup+AMs3kJpjnpz42UhPbO0+wE0xb2VZ4AhBpiM+EhbNy4sTpQZNxKR5wk0iVpTyIOFKGEQnA6m7vjx4/L+PHjlVcT3k4dE4qfIwcnbMYBJ5y6HzBggAoLYHFMgIKTKyOqCfzrqzyZt5FiM1onObv2EVmWUv42GiZ+j9bZdvIhlpgk6S+8IfHNz7LWwMN4tPBmIpcmkqOjwLOJg0A6Lyd+plMgoS6EXGZmZtmIwklw6iTvOhQAeT2R4L5p06Zl+USRx3PZsmXSoUMHadGiRRjPTGhNo+AMLX/2HkACj/4vT2atp9gMIOKQN123Wp6sTr+JHs6Qz0RoDYipmilVXnxLYrMahtYQ9i6IycQBIeTChDcTIgzizL7oU+BmkblLGO+sHTOHhpw96yjJO8a2ffv2crGoOl0SDkT17t3b7JAsV4+C03JTbo0BPznmtExbwzyb0T7bmZWLZHP16yk4o32iTYwvLjtH0l9+R2LSma7GBK6AVDl58qRK3I4T4UlJSXLuuec6vQcd29DwHjoryO2JZO3YsoZnFLGT3pwO90Vw4uQ8TtDjVD3iNFFwwGnPnj3l8oNqwYk68NayOCZAwcmVEXUE3v4tX76ZxxuEom5iHQwoOaFE9tS7XsT2V/YBbqlbYeYdjzGhTQdJf/FN6wII4cj1aXN4BRHHiBuCjNvknpgWDlvqWkQiThOn53Whh9OTmSxfl4LTe3Z8MgwJjFtSKC+P493oYTg1ATPpWPbtUhJ7tKx9Cs6AoY6IhpP6ni9p9z8eEbZGk5GIa0R8Iw7XwCOYkZHh9fBCLTh1kvfDhw9XiC91FsOJA1IIH2jevLnX4472Byk4o32GLTS+lTuK5cEv8+RkfomFRs2hns56VE7HbaPg5FIoI1Dp2mGScvWNJBIkAsihOW7cOHU9pLuC09yOrrY0PudOcOr4T0/acpX43d5mJHlHuiZs4yMVkrFoTy7EKLyfKIjpxM1D2E5HKAGLYwIUnFwZUUHgeF6JEpur/2Bi96iYUA8GkZAzUvbbFlBwesDMClUrP/yUJJ7HeLpgzDXiMadPn67SH7krnohEZzcNBVJwarGLGFJnaY5wXztuHUIsJwrzcLqb9dLfU3Ca48RaYU7gxbGnZcJSHhIK82kKiHkZuV/IVplAwRkQupHbKO5dr/LGhxKX0yhyB0HLSSCKCFBwRtFkWnUoX88tkHd/z7fq8C0/7tqNJsraks8pOC2/EioCiDuzmWS8+SHJkAAJhAEBCs4wmASa4D2BuRuL5KGv8rxvgE9GPIGs3DmyXN6m4Iz4mQzMAJIvGCypdz4YmMbZKgmQgGkCFJymUbFiuBHYc6REHvgyT7YfcB83FG620x7/EcjJ9PoI+gAAIABJREFUWSVLbM9TcPoPadS1lHbfY5LU74KoGxcHRAKRRICCM5Jmi7aWI/D4t6dlxlrGbVp9WeRmbZPFcY9ScFp9IbgYvy0+XjLe/1Ji65aeKmYhARIIPgEKzuAzZ49+IPDz4kL5z3jm2/QDyohvIqfeflmSeA8FZ8TPZGAHkNCxi6Q/82pgO2HrJEACTglQcHJxRByBfUdL5I5PTgm21FlIoEHN47IidTgFJ5eCWwJpd/5Lki642G09ViABEvA/AQpO/zNliwEm8NqEfPlxEa+uDDDmiGm+VtV8WZcxlIIzYmYsdIbaUtMk85PvxJZWOXRGsGcSsCgBCk6LTnykDnv2hiJ55GueSo/U+QuE3VUqFcu2WtdRcAYCbhS2mXzR3yX19vuicGQcEgmENwEKzvCeH1pnIFBcInLnJ6cEV1iykIAmEB8ncrDBMCmxlcb08i51rg13BKqM/K/EN23hrhp/TwIk4EcCFJx+hMmmAkvg05kFMnoqE7wHlnJktn48624pjjtAwRmZ0xd0qxM6dJb0Z18Ler/skASsTICC08qzH0FjX7+7WHk38xi6GUGzFjxTi7OfluOx6yg4g4c84nuq/Ogzkti9d8SPgwMggUghQMEZKTNlcTufHHNapq1hzk2LLwOnw0/JfU92ywwKTi4Q0wTichpLxqjPTNdnRRIgAd8IUHD6xo9PB4HAhKWF8uJY5twMAuqI7aJaozGyqeQHCs6IncHQGJ56xwOS/LdLQtM5eyUBixGg4LTYhEficId/eErW/MGDQpE4d8GyuW6jybK65EMKzmABj5J+YmvWlqqflX5RYSEBEggsAQrOwPJl6z4S+G1FoTz7I72bPmKM+sezcxfJMik9BMJT6lE/3X4dYOpNd0jy36/0a5tsjARIoCIBCk6uirAmcM9nebJka1FY20jjQk8gt+F6WRzzFAVn6Kci4iyIyawmmV+OFbHZIs52GkwCkUSAgjOSZstits5YWyiPf0vvpsWm3avh5jb4QxbH/4uC0yt6fCj15jskeQi9nFwJJBBIAhScgaTLtn0i8PDXeTJnA72bPkG0yMMN6xySpcl3UnBaZL4DMczqv80LRLNskwRI4E8CFJxcCmFJYMGmInngS15hGZaTE4ZG1at+SlZVvpmCMwznJlJM4on1SJkp2hmpBCg4I3Xmotzuf39/WqasYt7NKJ9mvw2vRnqhbKh2AwWn34har6GYzOqS+dVY6w2cIyaBIBGg4AwSaHZjnsCK7UVyxyf0bponxpqpySXyR51/UnByKfhEoPJjz0riub18aoMPkwAJOCZAwcmVEXYEkOQdyd5ZSMAsARwwPpp9q5TEnGBaJLPQWK8CgfhW7aTKy2+TDAmQQAAIUHAGACqb9J7A7sMlcuVbJ71vgE9alsDJrAelMG4XBadlV4B/Bp7xxmiJa9LcP42xFZ8I5Ofny5w5c2TMmDEye/Zs2bFjh6Smpkrr1q2le/fuctFFF0ndunXd9oF2nnrqKfnggw+kW7du8vrrr0uNGjWcPjd//nwZNGiQ23bbtm2r2rvkkkskNzfXbX2rV6DgtPoKCLPx8xrLMJuQCDInNudlOWRbRsEZQXMWjqYmD7pUUm+7NxxNs5RNEJdPPPGEjB8/3um4q1SpooQkhGdMTIzTemvXrpWbbrpJjhw5Inv37pX33ntPBg4c6FZwov1mzZpJfHx8hbrHjh2TRYsWqZ/Xq1dPXn31VencubOl5sjTwVJwekqM9QNKALcK4XYhFhLwlEDlRh/LjpLfKTg9Bcf65QjE1qwlVT/7kVRCSABi7pFHHpFvvvlGeRpvu+02adSokRJ+xcXFsm/fPvU7eCpTUlLkjTfekHPOOcepxZ9++qk88MADMmLECPnpp5+kQ4cO8vTTT6tnHRXt4ezRo4dqOyMjw2G9AwcOyFtvvSXvvPOOKc9pCJGGRdcUnGExDTQCBAqLRC59/aQcOVVCICTgMYGajX6W9SX/o+D0mBwfsCeQ8eaHEndmM4IJEYFly5bJtddeKy1btpSXXnrJ4fZ3SUmJ2iJ//PHH5eqrr1be0KSkpAoWw6t5zz33yNatW+Xll1+W0aNHy5QpU9Tf2Jr3RXDi2T179sjw4cPVlv+3334rnTp1ChG18O+WgjP858gyFjL3pmWmOiADrd9opqwsGUXBGRC61mq00nU3S8qV11tr0GE02rFjx8qwYcNcCkmYu2HDBrVV3qRJE3nmmWckPT29wihmzJghN9xwg1x88cVKlH733Xdy7733yp133il33323xMbGVnjGrIcTD546dUoee+wx+fzzz2XkyJEyePDgMCIZXqZQcIbXfFjamlGT8uWrOQWWZsDBe0+gYc5yWWp7iYLTe4R88k8C8S3bSJX/vEseISKgPZzYRkdspJmDQY5MLSoqkldeeUW1oeM2t23bJrfeequqju3wBg0a+CQ4V69eLbfccouKD/3oo4/krLPOChG18O+WgjP858gyFv7z3VOy/UCxZcbLgfqXQG72Zlkc+wQFp3+xWra1aj9MElulVMuOP5QDP3nypDoMBAEH7+Xll18u/fr1k9q1a0tcXJxp07S4hBfzzTffVId7CgoKVPwmBCi269G2fTHj4czLy5MlS5aoONKpU6fKddddp+JOHW3rmzY4yitScEb5BEfK8LbsK5Yb3jsVKebSzjAkkFN/ryxJuI+CMwznJhJNqvzki5J4TvdIND0qbMaBHGyTf/nll2Xjwanxrl27qgM6OBGelZXlUoB+8cUXDrfP9TY72kFcp/1WvNm0SDAMaZoQbwqvKexjcU6AgpOrIywIYCsdW+osJOAtgezaR2VZyu0UnN4C5HPlCCRfcrmk3nIXqYSQAE6kr1u3Tn788Uf5/fffZcWKFeWswaEfxGL26tWrQlokeEkffvhhGTdunOCUOk6m66IPEk2fPl0dPIKINRYtOO3TIsE7umrVKjl8+LDaOsdhoY4dO0r16tXFhtsnWFwSoODkAgkLAnd8nCcrdhSFhS00IjIJ1Mk8LWuqDKPgjMzpCzur485oKhlvfRR2dlnZIKRLWrNmjUyePFl+/vln2bhxo8Lx0EMPqcNDxu12bHdjm7tdu3YVvJg44Y4t9SeffFIdKMJWeEJCQhlaV1vq8Lw+//zz8tlnn8mQIUPUgaHMzEwrT4vpsVNwmkbFioEikFcgcv6LJwLVPNu1CIGqaUWypcb1FJwWme9gDLPaj5PFllIpGF2xDw8J4PYg5NR84YUX1JOjRo2SVq1aqX8bDwu5a7Zx48by7rvvyplnnmlKcKIS8oAir+fEiRPVdjoEq7Ocnu76t9LvKTitNNthOtY1fxTL8A8Zvxmm0xMxZiUllMjeejfI6KkFUnP9joixm4aGL4H050dKQruzw9fAKLQMHkR4DZE3E0nXs7OznY4SwvLFF19U6YiMKYlwmxCSvC9fvtzpTUFoFLcZwUuKXJ5Dhw4t2xY3c2gIdZCQHm1A9F5xxRXcVnezHik4o/AFG2lDGr+0UF4aezrSzKa9YUjgWPYI+e/0QxScYTg3kWgS83EGf9aOHz+uYi9xk5C7KyhhHVIeadGpc2AibhMC0lVCeDyr69nfr25GcBYWFqqT7xCbuP4SKZbgLWVxToCCk6sj5ATe/i1fvpnH/Jshn4goMKAg+wl5a/pGCs4omMtwGELiOT2k8pOlW7YswSOgT5fjMBBOqiOdkaMCTyaSuM+dO7fsYJA+LPT111+7FazaE4rDQ0Zxa0Zwwp7du3fL7bffLrNmzVIxpA8++GC5WNDgEYuMnig4I2OeotrKB77IkwWbeWAoqic5SINLynlTnp86h4IzSLyjvRveqx6aGTbGSObm5qrT4H379lVph3AaHIeHIApxwhzXVBpzYK5du1aJP6QrcpbYXY/KGOt56aWXlt2vblZwop0ffvhB7r//ftUk4ki7d2cqLWerhoIzNK8n9mogcNnIk7L/GO9P56LwnUDVRl/J45N/puD0HSVb+JNA5re/SEw68ysGe0EgNhJXUY4fP95l1//4xz/UKXWcFDeePseWOrbm4+PjXT6vT7Ojkr5f3RPBCfGLQ0MIARgwYIA6wc5T646RU3AG+1XE/soROJZXIoNeOUkqJOAXAnUa/SoPTP6YgtMvNNkICFR56S2Jb92eMEJAAHGSixcvVqfRsW2u83DC69mjRw+56KKLpE2bNmU5OA8ePKgOC2nvp31+TUdDMMaM6vvVFy1aJIMGDVJ94OBSRkaGy9EvXbpU3f3OA0SuFwkFZwheROzyLwLLtxfJnZ/kEQkJ+IVAVqN5cvfkkRScfqHJRkAg9bZ7JXnQpYRBAiTgIwEKTh8B8nHfCPy0qFBencAT6r5R5NOaQE7OGrlj6tMUnFwSfiOQfOEQSR1RGqPHQgIk4D0BCk7v2fFJPxAYOTFfvl/IE+p+QMkmRCQ3a7uMmPEQBSdXg98IxLduJ1Veettv7bEhErAqAQpOq858mIz77k/zZOk2nlAPk+mIeDNy6h2QO2bfScEZ8TMZvAGcSkmVo1WrSULeKcnYv6dCx7E1a0vVz34InkHsiQSilAAFZ5RObKQMi4IzUmYqMuxsUPOE3LPgZgrOyJiuwFoZY5OY9HiJSU8QW1qcxFSOE1tarNhSY8RWKUZiKonMy28tm041KLOjcvIxad94sdSrvV1i6/z+589tIlIcWFvZOglYgAAFpwUmOZyHSMEZzrMTebbVyiiQfy27noIzEqYOgrBKgsRUjhdb5T8FIcRgaqzYKtkkplKM2FJKxJYsYksuEVtSsUhSkdgS8KdQbAkFIvH5YovLF4nNF1tsnkgM/pwSsSHzhevrcmfNukbWru1RgVRMTKEMHvywpKXtM/zusIikRwJV2kgCYUuAgjNsp8YahlFwWmOegzXK9ErF8n9rrqXg9AfwuBglBuElVIIw7U8PIbyDqTaxpeCPlP6BIEwsKhWFEIP4d7xREJ4WW+zpUjGoBCHEoGtB6I8hOGvj9OlU+fzz1512Ubv2TKlbd7rh9++ISLVAmsS2o4hAy5Yto2g0/hsKBaf/WLIlLwhQcHoBjY84JRAXK/LM1qHSYN2G6KcUhy3jhFJBiC1jLQhTsV0M76AoT6ESg8nFYksqFYUCMZhQ8KcgLPjTQwhBaO8hjN50Zbt2NZEJE5yfPEduxu3bt0f/GuII/U4gNjZWnn32Wb+3Gw0NUnBGwyxG8BgoOCN48sLU9Md33SVNVy8JvXVKECZKTHqc2OApTIuVmNRYEQhC5SG03zIuEltisUgitosLDYLwtEhcvtjUdrFxyzh6BWGgJ+/IkVoyZswzTrs5fPiw7Nq1y6UZ9GIFepbCo/3ly5d7ZAgFp3NcFJweLSVW9jcBCk5/E2V79+15VNqtnOEeRHxM6aESFUOIv0sFYemhElvpH7VdLGqruOxPQmHptjFiCCEEEUMYd1psMadFYv/cLlZbxhSE7ichdDXGjv2X7N3b2KEBffv+R+rWNQqNOSJyduiMZc8kEAUEKDijYBIjeQh3fnJKlm/nCdBInsNws31g7nipmhgrtpgY9Udiy/9ti40RibGV/k5KlPk2G/7+89/qB6X/x/nk8nX0///8naonYvvzWfWMekg/X/p7tFeuLfy+3LPGen/+W/fvoN5f9hrtMPaB9u3sUn2W2lbeXmN/9nYYfvenHX89b+zDMN5yffz583JM/uJbjnE5Rn/aWDYP9nYYuWuWjsZVsV7p2Evk1LFKsmXFGVJwOqHcEq7RYIXUabSwHKOiotelXU7rcFvqtIcEIooABWdETVf0GTt89AlZ43rnKvoGzRGRAAmEBYF4W4HkpmyWzPiDklecJDvy6sie/BoVbHv+0hhp3yg5LGymESQQqQQoOCN15qLE7mHvHZON++BpYiEBEiCB8CTw1MUF0rlplfA0jlaRQIQQoOCMkImKVjOvf+eIbD0YF63D47hIgASigMDTg05Kp2bVo2AkkTEEHNRZuHChdOnSRc444wyPjS4oKJBly5bJ+vXrJS+vNJa6UqVK0rx5c2nSpInEqHCa8mX//v0yY8YMwYEx/L5BgwbSqVMnSUpKqlAXdSZOnCiVK1eWvn37Cg4KsbgnQMHpnhFrBJDAP986JNsPl4+hCmB3bJoESIAEPCbw/OCT0r4JBafH4Lx4ACJxzpw5UlhYKOecc47HghNic/LkybJz506x2WwSHx+vrMjPz1f/z8nJUe0aReKRI0eUgDx9+rTk5uaqv7dt2yYZGRnSr18/SUxMLDeSuXPnytq1a+W8886T+vXrezFKaz5CwWnNeQ+bUQ99a49sOpwaNvbQEBIgARIwEqiUKPLY+RScgV4VxcXFsmjRIlm5cqXg3yjeCM758+erNpKTk5UgrFGjNCZ348aNMnv2bCkqKpLOnTuXE7LwpsKr2q5dO9HprqZNmyabN2+Wbt26KZGqy4EDB+SXX36R6tWrq/bp3TS/Mig4zbNizQAQGDpyq2w6xhs8AoCWTZIACfiBQPXUErm37yl6OP3A0lkTu3fvllmzZgk8jfBCopSUlHgsOI8dOybjx4+XU6dOqWcbNWpUrku9VZ+ZmSn9+/cv837Cu7l3717p2bOn1K1bVz2zbt06mTlzpjRr1kzOPvuvlFhTpkxR3tM+ffqUidkAoomqpik4o2o6I28w172yRrblcUsi8maOFpOANQjUrVIkI3qepuAM0HRDJI4dO1aJxJSUFGnTpo2sXr1aDh486LHg3LRpk0yfPl1SU1Nl4MCBystpLBC048aNUx5ULRixfT5hwgTV//nnny9paWnlBCdiSCFeUSA0J02aJA0bNpSuXbsGiEj0NkvBGb1zGxEj+8dTC2RfTNOIsJVGkgAJWI9AVsZpufW8IgrOAE09BCcO68AbifhJxGBCAHojOLGdvmLFCqlTp46KvbQvWlzat40tcng4e/XqJbVr13bo4cRWPOodPXpUtV2lCrMWeLokKDg9Jcb6fiVw/v2TJa9KR7+2ycZIgARIwF8EsquckFt62ig4/QXUTTvORKGZ7nFYaMuWLZKdna3iKx0ViEZ4Ko1b5TgEBK+qqxhOxIBiix0xnvDCsnhOgILTc2Z8wo8EOg/9XlIa9vFji2yKBEiABPxHoEHqIRneN5GC039IXbbki+B0JCbtO3NUx9kp9WrVqqm0R9iCh9cVXk7EfmLrn8VzAhScnjPjE34k0Oqab6Rpx4Gy76i+us6PjbMpEiABEvCRQL2kXXL7wHQKTh85mn08FIITtjnKw4k8oAkJCeoEO07Q4/AQ8ngeOnRIHXLat2+fOuRUs2ZNFeep4z/NjtVq9Sg4rTbjYTZeCM6uPQfKmj8oOMNsamgOCZCAiNSNWSsjBtWn4AzSagiV4HQ2vOPHj6uT7/BqwtupY0zxc+TgRJ5PHFbCAaUBAwaoA0ssjglQcHJlhJQABGfPXn1k2U7eNhTSiWDnJEACFQggQ8/hDb/IO/d1peAM0vrwRXDi8BESxzdu3NjpKXK9pd6iRQvp0KGD21HpJO/du3eXrKwsleMTh5OaNm1ali4JeTxxsxHaQ7ssFJxcA2FIAIKzW7dzZPW+ymFoHU0iARKwMoEGVYtl0ayJ8sFD3Sk4g7QQfBGc3p5SdzY0R0necTBp+/btogUontXpknDCvXfv3kEiFXnd0MMZeXMWVRZDcLZr1US2nm4YVePiYEiABCKfwJnVTsjMGdMoOIM4lb4ITnd5OJEOCYd/kFTeTOJ2JHnfsWOHqos4TRR4SPfs2VMuSbwWnKiDbXcWeji5BsKQAARn9YwUKanZPQyto0kkQAJWJlAvYbssWbaCgjOIi8AXwentTUOOhqdFJOI0e/ToUVaFHk7vFwM9nN6z45N+IADBidK9Z39Z+UfplWYsJEACJBAOBAr3zJHDhw5RcAZxMnwRnDDTeJc6tr1r1aqlrDfepa5Pmzsblk7yfvjwYeWxxFWYujiL4cRJdsRwNm/ePIi0IqsrCs7Imq+os1YLziEXnCtTNlSKuvFxQCRAApFJICOlRNYvmqCMZwxn8ObQjODU95zjZLjxOkpYmZeXJ/BC4n52pCzCKXKU/Px89f+cnByVwig2NtbpoCBOcQAJKZCM96jr9rGtDjEK7ycKYjpx8xDEaVJSUvBgRVhPFJwRNmHRZq4WnBf2bCGz/uCd6tE2vxwPCUQqgawqebJwzmQKziBPoK+CE+YidRFOjePEOgQoSqVKlZT3ESIyJibG6ah0/xCoztIcYesetw4hlhOFeTjNLRIKTnOcWCtABLTgbN+kupxK7yB7jjAfZ4BQs1kSIAEPCNRJ3C3Lli6m4PSAGauSgCsCFJxcHyEloAVnSlKcXHh+P/ltZXFI7WHnJEACJAACMYeXyd7dOyk4uRxIwE8EKDj9BJLNeEdAC048fdkF58jvG5iP0zuSfIoESMBfBGpWLpKV834pa44xnP4iy3asTICC08qzHwZj7zLsezmRV6gsOfusLNmY3ywMrKIJJEACViaQnXpAFiyYV4bgw0d6SJszqlkZCcdOAj4ToOD0GSEb8IXAgLvHyR/7T5Y10aFrf9m8n+mRfGHKZ0mABHwjEHNggezdt6+ske+e6ys5dbj74htVPm11AhScVl8BIR7/ZY/+Jmu2Hi6zote5nWTp3owQW8XuSYAErEogJ7NA5s38rdzwJ71xgWRWZrobq64Jjts/BCg4/cORrXhJYNhz02Tuqr1lTzfOqi75VTrIidM8re4lUj5GAiTgA4Gc1D9k3oKl5VpYOHqwxMU6T6XjQ3d8lAQsQ4CC0zJTHZ4DvfeNOfLrvB3ljOvXt7cs3FaarJeFBEiABIJFoHKyyP71U+Xo8b/CfColx8msdwcFywT2QwJRS4CCM2qnNjIG9u/Ri+SbyZvKGdurS3NZerBBZAyAVpIACUQNgea18mTqlNJk77rUqZYi418ZGDVj5EBIIFQEKDhDRZ79KgKvfb1C/vvzmnI0qqQlSquOvWTlTm6rc5mQAAkEj0DD5M0yf3H596Om2VXky//rHTwj2BMJRCkBCs4ondhIGdaH49bKf75cXsHcSwZ2lamb0iJlGLSTBEggwgk0yBRZNmeiFBaVv3yiU/Oa8u4D3SJ8dDSfBEJPgIIz9HNgaQu+m7pZnvhgYQUGXVrVlQPxreTAcXo5Lb1AOHgSCBKBtnWOyS+TZlTord/Z9eSF4Z2CZAW7IYHoJUDBGb1zGxEj+33BTrn79dkObR3Yr6fM25oYEeOgkSRAApFLoGZlm5zeNU82bN9fYRCX9sqVh69tE7mDo+UkECYEKDjDZCKsasaCNfvkhmemOhx+q2YNZWdxE6ui4bhJgASCRKBNrcPy6xTHX3yHXthEbhvSIkiWsBsSiF4CFJzRO7cRMbLT+UXS8cbvnNra8ZxesulAQkSMhUaSAAlEHoG6GSI7Vk+TA4dPODT+5ds7S+8OdSNvYLSYBMKMAAVnmE2IFc35+8O/yrrtRxwO/cxG2XIgrqkVsXDMJEACQSDQPHOfTJ25wGlPk0ZeIJnpvGUoCFPBLqKcAAVnlE9wJAzvyf8ulDFTNjs1teu5PWTN3uRIGAptJAESiCACDTJLZMnsiVJc7PhwYnbtNPnh+X4RNCKaSgLhS4CCM3znxjKWQWxCdDorOVm15XRaazldaBkkHCgJkEAQCORU2inzFi5z2tOFXbPk38M6BMESdkEC0U+AgjP65zjsR7h++xEZ8vCvLu08r3tXWb6HeTnDfjJpIAlECIHszCJZMPMXl9Y+dn07uaRHwwgZEc0kgfAmQMEZ3vNjGet63v6zHDiS53S8dWtlSOX6nWXfMebltMyi4EBJIIAEasduluUry98qZN/dd8/1lZw6lQNoBZsmAesQoOC0zlyH9Uhve3mmTF+6y6WNvXt0kiW7M8J6HDSOBEgg/AlkV82XBbN+d2lo3eqVZNzLA8J/MLSQBCKEAAVnhExUtJv51phV8u73q1wOMzU5Qc5o01O2HbRFOw6OjwRIIIAEKuetlE1btrnsYUCn+vLcrWcH0Ao2TQLWIkDBaa35DtvRTl28S0b8Z6Zb+1q2aCa7CrPc1mMFEiABEnBEIDf9gMydO88tnPuvaiVX9m3sth4rkAAJmCNAwWmOE2sFmMC+w3nSe8TPpnpp2b6H7DrONEmmYLESCZBAGYEGGYWyaLbrA4q68qeP95SWuVVJjwRIwE8EKDj9BJLN+E7grtdmy6SFO902FJdcRWrldpK8Qm6tu4XFCiRAAmUEKp1cIVu3bXdLJKtWmvz4AvNvugXFCiTgAQEKTg9gsWpgCfw0Y6s8Mmq+qU4andFEDscwXYkpWKxEAiQgDdMOyPz57rfSgerq/mfIvVecRWokQAJ+JEDB6UeYbMo3AidOFcqgByfK3kOnTDXU4ezOsvlIFVN1WYkESMC6BOpnFMji2b+ZBvD+v7pLh6bVTddnRRIgAfcEKDjdM2KNIBJ49uPF8uVvG0332LFrb9m0P950fVYkARKwHoGk48tkxw734Tog0ySrinz1797Wg8QRk0CACQREcObl5ckTTzwhn3zyiTL/zjvvlLvvvltiY2OdDqeoqEheeeUVefXVV1WdkSNHyuDBgwM8fP80f+jQIbnttttUY2+88YZkZDBXpLdk567cK8Oen2b68ax6NSW5dlvZf8z0I6xIAiRgIQINKu2XRQvNheoAy7CLmsrwS5pbiBCHSgLBIRAUwdmtWzd5/fXXpUaNGk5HtWfPHhk+fLjMnj2bgjM4cx+2vVz5xCRZsemgafu6dWopqw/XM12fFUmABKxBoF56gSyZa34rHVQ+e6KntMjh6XRrrBCOMpgEAi44ITJPnjwpH3zwgXTt2tXp2KZNmyaXX3552e8jycMZzAmzQl8f/LRGXv/fCo+G2qvHObJ0N6+g8wgaK5NAFBOolipyZMci2bV7j+lRtjmjmnz4SA/T9VmRBEjAPIGAC054LT+OJh6yAAAgAElEQVT66CO57rrr5L777nO4rV5QUCBPP/20rFixQurWrSvffPNNRG2pm8fNmmYIbP7jmDo85Gnp0q2nrNuX6OljrE8CJBCFBDILV8vaDVs8Gtkdl7aU6y8406NnWJkESMAcgYALznfeeUc+++wzKSwslDfffFNq1qxZwbJt27bJrbfeqjygiPNEHKcjD+fOnTvlhx9+kEmTJpVtvefm5kqvXr3kiiuukEaNGonN9lduRrTz4osvyvfffy9paWkyatQomTixVMj069dPbrzxRmnatGm5Z8aMGSO333676r9Tp07qmfHjx8vhw4eVfTfccIP6eUxMTNk4nMVwGvuvVauW8vKirR07dqi2rrnmGunTp48kJCSUY1JSUiKrV6+W999/X9kLdqgPe+Exvvnmm6Vdu3YqTjYpKcncTEdYLbM5OY3Dio1PlCatu8ueY85jhSMMA80lARLwgkCd2I2ybOU6j5/89pm+0qged0o8BscHSMAEgYALzm+//VamT5+uROQXX3wh5557bgWzxo0bJ3fddZcSZAsWLFAi0V5wIrYTh48g1iAy69WrJ/CMrlq1SolB/B99dO7cuax9LfjgWYWQPHDggDRr1kyOHj2qvKmpqany3HPPyaBBg8pEpxacOAQ0d+5cJfyaN2+u+lq0aJFq+6GHHpKbbrpJ4uLi1P/dCU7Y/dNPP5X1j0NVui30c88995SJTojNH3/8UfWBcbVo0UIdQtq8ebP6/9VXXy2TJ0+WDh06RLXg9CQnp3FBVa1WXTLqt5cj5jIrmXiJsAoJkEAkEchO3iELFi/32OQuLWvK2/d18/g5PkACJGCOQMAFJ7yLKFdddZXDbfX8/Hx56qmnZN26depg0eeff15BcO7du1dGjBgha9euleeff1569+5d5mE8fvy4Ot3+7rvvyrXXXiuPP/64JCaWbqtqwYl/X3nllfLAAw9IZmamFBcXK9EGUYcCL2arVq3Uv7XgxL/hOf33v/8tWVlZAiG4dOlSeeSRR2T9+vXKVnhJzQhO1MEp/VtuuUVSUlJUW7NmzVI/w/gRcnDWWaVJhiFwUe/UqVPyzDPPyHnnnafGijjYt99+W40VBcIzmj2caoxPTpJlG80fHtJLvkGDLMmr1EyKS8y9CFiLBEggOgg0qrxX5sxb6NVgHr+hnQzuzsskvILHh0jABIGgCE54JCEY4dmz31bfuHGj2iK+4IILVJ3XXnutguCcP3++PPvss0qUQSTab0FDpA0dOlQJQ2NaIi04u3Tpojym2NbWBaIP4vb+++9XW+g6vlQLzsaNGyuBhy13Y5k6daoMGzZM+vfvr+JO4SV15+EcMGCAvPzyy5Kenl7WFNJAaU8u+rnwwgvFmBrqhRdeUGECxhCBY8eOKcGLGFcrCM6fZ26Vh981n87EOE9nntlEDtj44WHiPYBVSCAqCORmHJW5s2d6NZaOzWrIew9W3H3zqjE+RAIk4JBAUARn+/btlUcQIsp+Wx0CD17E0aNHS+vWrcu8kp6cUteiFfGNjgQnPIEQpPZFPwevJ4Qw/taCE/UffvhhiY8vn1T84MGDShjv2rVLeVURN+pOcD744INK1NoXjBFb+nqsR44cUfXQNmJfIdTtC8IPYJsVBCfGPvS5aTJv1V6vXr5t2rSV7acqxgx71RgfIgESCFsC2VULZMEsz9IfGQfz6p1d5Ly2dcJ2fDSMBKKBQFAEJ+INlyxZorbUL7vssjJvIraJIergudMeQO2VdCU4T5w4oeIwIRgR8zljxgx1iKhHjx4OBaez2FEtFLFlrwWeFpzYukcYgH0xJrVHuADG5k5wOhuL8YASktw7E85GGxD7ifRRF198cdRvqWPcvy/YKXe/Xpqb1ZvS49yusmJvmjeP8hkSIIEIIFC1UomsWzjBa0v7nV1fXhh+ttfP80ESIAFzBIImOOG9w+GYffv2KW8iDvkgJhOHb7B1DK8dto+dCU4c+IFw/Prrr5UwMxZspeP38KQ68nBqYWiPxJXgdCYSQy04tSiN9lPqxrka8Z+ZMnXxLnMr2kGtgf17y7wtvP7Sa4B8kATClECMTWTv6vE+Wffxo+dJq8aZPrXBh0mABNwTCJrgRMzke++9J08++aTaPu/bt698+umnyrNpPDTjSHBCpOLAD1IE4dQ2bi7CyfGGDRuqP/v371dxoM621HFSHqmMPBGciCUdMmRIhWdCLTiXLVumDkfhwFK0HxrS8Gcu2y23vjTD/Wp2UaNnrz6ybGdpVgEWEiCByCeQnCCyfZlvYvMfvRvJv65pHfkwOAISiAACQROcYKHF0kUXXSR33HGHEkwo+vAN/u1IcEKooi6EFg7N4KS3sWzYsEF5SnEoyJGH09n2uPYW1q5dW8VR4lCP3uY2HiQy9qVjOOFRxWGf7Oxsv22p67ZxzaezGM5ffvlFhSZYJYZTs3/grbkyYc52n15Snbr1kQ37KDp9gsiHSSAMCKSniGxc5JvYTE9NkE8f7ykNaqaGwYhoAglEP4GgCk7EamJbHYIKid5xWAieSWOspL3gNHoUHW1zG0+bO4vhhKcSqZeQ/F0X43PIk4kURUg6rwWno5PteFafUh84cKASyhC//orhdHdK3cjCaoJz0dr9ct3TU3x+RXbq1ls27OP2us8g2QAJhIhA9TSR1fN9E5sw/dbBzeSmQc3+v707D47yvO8A/t1drc7VfaMDIyQkDnETIBgMGGPwUSfxGNNJJ04TO5O006bJtJ00mXGTZjKepG4nnaaZdOo0/sNpXbuNY6cE25jTgAQCJKCAAAG60X3fu9rt/F68eBES2l2977vv7vt9Zxhh693n+DzC/vK87/M8IeoFq6WA+QR0DZzC652tlEfj4+Pjykrv0tJPjxKbGjglGHpXuO/Zs0fZZzMlJUUZKQlg+/btU1a/y4bwMwVOudd3H0zffTiTkpLumU303YfTd+9O33045cQjmd30PqZXK3BKOx+0D6fsFyr1yt6jZgucYvP9187gnWOBHVU33R/px7ZvQXVrgvn+tLPHFAhzgdxkDy6eCn6BkLf7D+UmKrObifH8y2eY/0iw+WEkoHvg9O6ZKSfnSID0zhJ6zaZ7pC4brctJRNXV1UrYlNOC5JJThuTYx71790Ieq8sjae9jbvm+t6ynn35a+axc8s6nBEQ5aUgWLsn+nrK5une/S2/glH8nJ/tIO6U+7+lAsu+mPN5/7rnn/D5pyN9V6tK+B500JEFTjsJ8++23lZX+MjNrputqYx9efOUYBoYn5tztp3duQEVj6pzLYQEUoIA+Avkpk6ip/FCVyr73wirsefT+bedUKZyFUIAC0wroHjglNMlWSLJ5+XRBbKZV6k1NTfecRe57hrqEyFdffVUpT2ZQ5XG3b+CUGdJFixYp73ceOXJECa2yGbuci15QUHAPjDdwSqB79tlnlTJlFlWumc5fV3OG0xs6p56lLrO3cgymhGpZ1W/GwCk2//FhHX78Ro0qf5yfenQ1Klu4T6cqmCyEAhoKFKY6ca4i+H02fZv22Lp8vPpn9y8i1bD5LJoCFACgSeA0iqw/e3pObatv4DTiDKK3fTNtJm8Uey3b8Zf/XIkDVc2qVLFr8zKc6bz3Lx2qFMxCKEABVQTmp47jbMUhVcrKSo1TThSSR+q8KEABfQUYOKd4hzJwyjut8oi/trZWOcLTe766t4ny+oBsIyUztt6tpfT9cTFGbTdaBvDiK0fRMzCuSoO2rV+EXlsxmnt4+LoqoCyEAioJLEgdQVXFUZVKA37w4lp8bstDqpXHgihAAf8FGDgNFDilKd5FVV/60pcgs5je89clbL777rt4+eWXUV5eroRO2XfUrNdbh27iR6+fU637K8rykJBdjmvtFtXKZEEUoEDwAsXJXag8VRV8AVM++YVHFuBvv7pGtfJYEAUoEJgAA6fBAqfvJvfeBVKyXZMsXpKV+PLuqqzKn24j+8CGPvzv/s7PT2H/HPfm9FXISHGgpHw9rndGB4TjsA2hKK4BqfY+DE460DhagC5nWkBl8GYKUOCOQHaSBxiow6XaOtVIivKS8Np3tiA9OVa1MlkQBSgQmAADp8ECpzRHzpiX2UxZrFRVVaVsgyTbSMlqezlHPT2dx7CJU0PbkPJovaN3NLCf+lnu3vzwJlzpSvKrzMLYZmxOrYAF9z6OPzewApeHP93uy6/CeBMFTC5QkjGB2ktn0Nvbr6rEP/75Rjy6Nk/VMlkYBSgQmEBEB87AKHh3OAq8c/QWvv/Ls6o3fePaZRi2F6K198HvdT6b/R7irGPT1v+7zl3od/kXXFXvAAukQJgJlKb14cTJCtVb/cLuRfj2Hy5XvVwWSAEKBCageuB8/fXXlf0x1bjkvHReFJhN4Ep9L9p6gp/lzIrpna2Kab8ve7JO3VbL98bqweW4NFQWVNn8EAXMIpCWACS4GlB9Xp3/b/i6rShJVx6lR9ttZuFkPylgWAFDB07DqrFhFACU/Vxzc3NntKgdLsGZgVW0ogAFZhAoznSh+cZ5NLd2aGIkWyB9Zol5F1dqgspCKRCkgOqB89KlS0E2hR+jQPAC8j7nv757GSOjruALecAnN6xYgBFrBuo73XfvSo4exeacazN+6mTfZ3BzlFuwaDIgLDTsBRZnDuLjj49r1o/vf3UtPv8I//xpBsyCKRCggOqBM8D6eTsFVBM4ebEd3/j7j1Urb2pBW1fnIatwKQ7Vfvp4blvaceTFtN5X54ArEe917tasLSyYAuEqsDALiBptxIkq7SYn/uL5cvzxk1y0F64/I2x3ZAowcEbmuJq2Vx+casZf/0ulZv2PjrJi59Y1qB/KRFufB3aLExtTqiCr1b1Xx0QGqgZWo9eZolk7WDAFwlFgTd4wamrOor17WLPmv/DEInx7LxcJaQbMgikQpAADZ5Bw/JhxBf7n8E383a/U2xR+up4uLc5F4cIlqGq4s2enwzaMFHs/hlwJ6HMlGxeHLaNACATKcj1w9d9E5bmZX0FRo1m7NhTgx3+yXo2iWAYFKKCyAAOnyqAszhgC//beFfzsv7V7ZOft5Y6Hl8MZk49LLTwW0xgjz1YYSSA+xoKy9D6cqKjC8KhT06YtyE3Eb17ZCauVp4VpCs3CKRCkgCaB89SpU35vjZSXl4edO3c+sPmyzZJsgC4rgme7dzYH2VT9/fffh5zes2vXLsTExNz3kcHBQZw4cQLt7e3K97Kzs7Fx48a7x0z6fkDOP5fyJicnlfLi4+NnawK/r5PAd39xGvtONmpeW35WAtatWY3LnYnoHmLw1BycFYSFQHneJPrarqH6Ur0u7T30s6eRnnT/f891qZyVUIACswqEPHAWFRXhkUcembGhHR0dOHDgACYmJuBPOH1Qj8fGxnD48GG0tbUhLS1t2sApAfKDDz5Ab28vCgsLlUB648YN5evjjz9+X+isra2FBOy1a9eC+4bO+vOm+w17Xz4I2adTj2vLmiKk5pbgRJ1Vj+pYBwUMKZCRaEFBfBcOHD2tW/tkZnNhHg9Z0A2cFVEgCAFNAuds7Th9+rQyAyqhT2YsY2OnP99WAuKHH36I7u5upci5BE4JkIcOHcLAwIBS1kyBs66uTpndlDPLH374YeXeCxcu4OzZs1i5ciVWrfp0X0V/Zktns+D3tRdY/+I7GJuY1L4iAHExUXhi2yr0TmbjQpM+derSMVZCAT8EVhdMoPnWZVyuu+3H3erc8tNvfhbb1sxTpzCWQgEKaCage+C8du0aKioqEBUVhcceewxZWTNvyusNpomJiUpQDCZwysxodXU1rl69qjz2tlqtcLvdMwbOyspKXLlyBZs2bcKiRYsU+JaWFiWsyqN130f6Uu7FixeVeyWg8jKuwMaXfouRcW326Jyu18uK0lBStgwX2hzoH+FjduP+ZLBlagisnu+GZ6gZB05o/960b3u/8fkl+Prnl6jRBZZBAQpoLKBr4Ozv71ceV8vM4Jo1a1BeXj5j9xoaGnD06FHlNBd57C7vcAYTOL3vk1osFsyfP18JuBJkZ5rhlBlVeXdz+/btSn2+gTMjI0N5rC6hta+vT+lLUlKSEkLlnVBexhZ47Jv70NEb/BGYwfRu9dJCpOeWoLr5zmp2XhSIJIGl89ywjrXi8MmLunfrm3uW4StP8ehY3eFZIQWCFNA1cB4/fhzXr19XQp+ENLvdPm2zh4aGsH//frhcLuU+eaQuj7mDCZwyCymzo6tXr4bMlMoMq5Q1U+CUgOqd4SwpKbkncPrOcEpfbt26dU8wDXIM+DEdBb7wNx/iRsud1yr0vDauKkZq9gKcro/Ss1rWRQFNBBZmehDjvI1jlec1KX+2Qv/qiyvwR4/f+e8zLwpQIDwEdAucMmsoi3/kcbYsEpLZxukueex95MgRNDc3Y926dViyZMndkBhM4Jxax2yBU75/8uRJFBcXz/gOp3chk7Rn69at4THSbOVdgRd+eBg11++8F6z3tX1DKRzp83HyBmfE9bZnfXMXyEv1wOFux4lT1XMvLMgSvvfl1dizvSjIT/NjFKBAqAR0C5yyOry+vl7Z2kje3ZzpEbTMLsoj7/z8fCXMyX3ekKhH4JxplbosbNq9ezfi4uKUle6dnZ3K7Gt6enqoxo71zkHgT//hOI6fb5tDCXP76BNbliI2pQDHrnHPwLlJ8tN6CKQ7PEixduJ0VTU8HrceVU5bxw9eXIvPbeH56CEbAFZMgTkI6BI4fWc3t23bhoKCgmmbLI/O5R1KCZkSSlNTU5X79AycUt90+3DKwiB5JO99t7S0tBTr169X3keVRVAyI+vxeJR3TmV1u7zvycvYAt/5+Snsr2wKWSMT4qKwa/NSRDnycPAyFxaFbCBY8YwCmYkeJHh6cK66Bu7JiZBJWSzAK19fj90bp/9/R8gaxoopQAG/BXQJnN6FOxLCZHP06d7d9J1ZlMDmu+pb78A5k57T6VQCsYRM72ynd5HRvHnzlLApbZUFSrOtwPd7hHijpgI/ev0c3jp0U9M6Zis8NSkGG1cWw5IwD6du8R3P2bz4fe0FCtNcsI6142zNJXjcod3eKykhGj98aS22rubWR9qPPGuggHYCmgdO2UtTFgDJqu6p+1j6dsu7BZLvu5Pe7xslcHo3eZcFSLLCvqmpSXm8LmFTZm5lZna6fTy1Gz6WrIbAP711Ef/+v1fVKGrOZSwvm4+MnPloHUpA19Cci2MBFAhIoChtFH0djbhWF9q/hHkbPS8jAT/82lqsLcsMqB+8mQIUMJ6A5oHTu4el9yhJWR0+9fIeD9nT0+OXkLxH+eSTTyqPuAO9Zls0NFN5023yLivga2pqlMVNy5YtUz4qWz/9/ve/R0JCgjKbGx3N7XACHaNQ3P+fB+rwk1+fh9ttjEfbqckJWLakFC57Bq53cIFRKH4mzFJnYqwHafY+3LpRh56eLsN0e2VJOr77wiqUFqYYpk1sCAUoELyA5oHTG8oyMzOVPSyne5wum7PLxupyGtB0l6xsl3sktMrnJXDu2LEDDocj4J4HGzilH3LikLzLKbOwcnlfFfDdJF7e/9y3b5/SxpnOag+40fyALgIV/9eOn7xRg5utg7rU528ly8qKkJ5dgKaBeAzou42ov03kfWEokOVwwTLWgSu1tXC7xg3Vg+cfXYhv7S1XTu7iRQEKRIaA5oFTtkKSBTWLFy/Ghg0bglIL9SN17ybvEnB99w/lDGdQw2noD7V2jSih8/C5VsO1MzUlEYvLFmHCloH6bp7XbrgBCpMGzUscRV9nIxrrjfHY3JctMd6Ob+1djme3LggTTTaTAhTwV0DTwCmPyuX9TZm59J0F9Ldx3vtCHThlk/ebN2/et3/og97hlFlQ6TOv8BT46X9dxK/2GeO9zukES0uKkJyRh5ZBB3Q8sTM8B5OtRn6KC9aJbly5WofRYf0PPvBnCOQ9TZnVlGNheVGAApEnoGng9D5eltXdvkdFBsr4oMDp+/6nbBIvWxU96Ar0kbp3k3c5Zci7MMhbvneTegmesnBI3tuU04fkvU3fbZ0C7S/vN4bAO0fr8ZNf12BkTL8z2APtudUeh5LiIsQlZqF1MBYGeQU10G7wfg0EspMmEePuQ1NDPTo7OzSoQb0iv7izRAmb9ijO3KunypIoYCwBTQPn7du3cfDgQeXscXmfcboFQ/5whCpwSqCUVeiyj+hM2xzJu6VyMlFjY6NyihL34fRnRMPnnuprXfjxG+dxpX7694uN1BObPQ6LSxciNjELLQMxcIZ2Nxsj0ZimLWkJbjisA7jd0ojbrS2G73dqYowSNJ/ZzM3cDT9YbCAF5iigaeCcY9v4cQoYQqBnYFyZ6dxfEbpN4gOFiImNx5LShYhOzERLfwzGnIGWwPvDRcAR40Fq9BC6O5rR2NAAwBg7Lczmt2FplvK+Ztl8rkKfzYrfp0AkCDBwRsIosg+6CPzinct47Xe1cLpCd7RfMB1NdCQoM5+2uHS0DMRiJHQHxgTTfH5mGoH5aW7YMYSO9nbcutUAjzu8/kbxwu5FStiUE4R4UYAC5hBg4DTHOLOXKglcvNGD196rxZFq461i96eLVls0CgoLkZSaBaclAV3D3HbGH7dQ35Ob7EFqzAjGhnrQ0NyK9g7/9iwOdbun1l++MA1fe2YxtqzMNVrT2B4KUEBjAQZOjYFZfGQKvHXwhjLb2d4T3htj2qLjUZg/DylpmZi0JaK1n5vMG+EnNjUByIofhWukB82trWi5bZwN2YP1kaD50jOLEc2FQcES8nMUCGsBBs6wHj42PpQCLZ3DSuj8zZFboWyGqnVbbHYULyhARmYOXFYHmvttcBp3kb6qfQ9lYWkJQHr8BDxjvWhpbUZTi7FXlQditWFZtjKruaY0I5CP8V4KUCDCBBg4I2xA2R39BT4604JfvleLy2Gwkj0YnYULCpCWngW3PRmDE9HoGeaLd8E4ej+TnQxkJrgQjRGMDfejta0NdQ3hP4M51SQhzo6vPVOGLz9ROhcufpYCFIgQAQbOCBlIdiO0AmMTk8q7na/97go84bFIOGgwi8WKgvxs5GRlwOFIhtsWh/4xO5p7PRHf90DRcpLdSLKPw+McwkBfN5pa2zEwOBJoMWF3/451eXjpDxZzBXrYjRwbTAHtBBg4tbNlySYUkH075TH78fNtpuv9vIx4LCjIQUZGOmLiEzHsjEbXkBUtvZ6I3ZYpOgpIiQccMW5EwQnnxChGhgbQ2dmJjs5OmC2BZ6fFKUHzue1Fpvv5Z4cpQIEHCzBw8ieEAhoIvH3oJt78qA51zcY8RlCDLs9YZLTdiozUJKSlJMLhcCA2Lh5R9lh4bNFwuu0YddkwOGpBz7DHUCclycKdxBgPYqNcsFuc8EyOwzUxhpGREQwODaKndxC9/UN6Uhq6Ljn//CtPlSE/K8HQ7WTjKECB0AgwcIbGnbWaQEAes795oA5vfnQDt7sj/zHqXIc0PjZKCaYpyYmwRMXCYouG2xINm82qnFZmtdz5alF+b1G+WpSNHC2A5dPfyzaprkkPJt0e2Kwe2Cxu2OCG1TIJi8cNeFyAZxIetwvuyUm4J52YdLkwOenE8Mg4uvqG0NU7PNfumObzT20qxJ5HF2JFcbpp+syOUoACgQswcAZuxk9QICCB7v4xJXTKr4Fh7roeEB5vNqzAjnX5eP7RInxmSZZh28iGUYACxhFg4DTOWLAlES7Q2D50d8ZTZt94USAcBTavyMXzO4ogX3lRgAIU8FeAgdNfKd5HAZUErtT3KrOdvz1Wr1KJLIYC2gvITKbMaMrMJi8KUIACgQowcAYqxvspoJLAmdpOvHngBg5UNatUIouhgPoC8m6mvKMp72ryogAFKBCsAANnsHL8HAVUEvi45jb2Vzbh/comZaELLwoYQWB1aQae2jQfsvqcFwUoQIG5CjBwzlWQn6eASgI3WweU0Lm/ognyvicvCugtYI+yYveGAuzaUIBNy3P0rp71UYACESzAwBnBg8uuhafAhNON/ZWNSvg8ebE9PDvBVoeVwILcROzaWIDdGwoxP8cRVm1nYylAgfAQYOAMj3FiK00qcLa2C+9XNiqP3AdHnCZVYLe1Enh4RY4yoylB02aTPU15UYACFNBGgIFTG1eWSgFVBdp7Ru/MelY04UpDn6plszBzCaQ4opVH5rs3FmJlCTdrN9fos7cUCJ0AA2fo7FkzBYIS+KiqBQfPtOBYzW0MjXLWMyhEE36ofGEaHl9/5/3MzJRYEwqwyxSgQCgFGDhDqc+6KTAHATnB6Nj5NsgqdwmfTjnTkRcFfARkBlMW/8ivpQtSaUMBClAgZAIMnCGjZ8UUUE+gtWvkbvA8fqFNvYJZUtgJrC3LxKbl2fhseQ7K5qeEXfvZYApQIDIFGDgjc1zZKxML3Lo9eDd8Vl3pNLGEebq+fmkWNpXLTGY2ivOTzdNx9pQCFAgbAQbOsBkqNpQCgQtcbejDsfPyyL0NF+q6Ay+AnzCsgDwm/2x5tvK4XLY14kUBClDAyAIMnEYeHbaNAioK3GgZQM31bpy/3o3qa13cXF5FWz2KWlqUipUlGZCjJleUpCMnLU6PalkHBShAAVUEGDhVYWQhFAg/gauNfUr4PHetC6cudaBnYDz8OhHBLX4oJxHyqHzlonQlZOZlJkRwb9k1ClAg0gUYOCN9hNk/CvgpcPlWL85evRM+T11uh5x4xEs/gYzkWCVgyq9VJRko5Ik/+uGzJgpQQHMBBk7NiVkBBcJTQB67S/i83tyP600DaGgbDM+OGLDVcma5LO4pzk/C4odSsWFJFhbmJxmwpWwSBShAAXUEGDjVcWQpFIh4gQmXG3VN/UoArWsauBNEm/vR1TcW8X2fSweL8pJQLL8+CZjyleeVz0WUn6UABcJRgIEzHEeNbaaAgQT6BsdxvXkA15v6UfdJCJUZ0dFxl4FaqX1T5B1LmbH0DZbyz1YLzyjXXp81UIACRhdg4DT6CDMjLGUAAASESURBVLF9FAhTgb6hCXT2jqKzbwwdytdRdPaOKV87Pvkq/+z2eAzfwyibFbkZ8chN//RXzpR/jrZbDd8PNpACFKBAqAQYOEMlz3opQAFFQI7o9A2gEkiHx1wY+eTX8Jjz7u/l3/l+L9CwKpONMXab8is6Wr5a7/yz8nsbUhzRyJFQOSVMZvDscf60UoACFJiTAAPnnPj4YQpQIJQCo+OTGPEJpBJGbVbL3QAps47eMKmETM5ChnK4WDc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T+H1y4kLNUPUP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png;base64,iVBORw0KGgoAAAANSUhEUgAAApwAAAGWCAYAAADVOFNeAAAgAElEQVR4XuydB3iVRfbGz01PSAgh9JaQgFKlIyAI0kFXEVld+1rAgmIva/e/9rYqVtTF3lax0iz03nvvRXpvIfX/vBMnfrm55bu9fO88Dw+QzDdz5jdz733vmTNnbCUlJSXCQgIkQAIkQAIkQAIkQAIBImCj4AwQWTZLAiRAAiRAAiRAAiSgCFBwciGQAAmQAAmQAAmQAAkElAAFZ0DxsnESIAESIAESIAESIAEKTq4BEiABEiABEiABEiCBgBKg4AwoXjZOAiRAAiRAAiRAAiRAwck1QAIkQAIkQAIkQAIkEFACFJwBxcvGSYAESIAESIAESIAEKDi5BkiABEiABEiABEiABAJKgIIzoHjZOAmQAAmQAAmQAAmQAAUn1wAJkAAJkAAJkAAJkEBACVBwBhQvGycBEiABEiABEiABEqDg5BogARIgARIgARIgARIIKAEKzoDiZeMkQAIkQAIkQAIkQAIUnFwDJEACJEACJEACJEACASVAwRlQvGycBEiABEiABEiABEiAgpNrgARIgARIgARIgARIIKAEKDgDipeNkwAJkAAJkAAJkAAJUHByDZAACZAACZAACZAACQSUAAVnQPGycRIgARIgARIgARIgAQpOrgESIAESIAESIAESIIGAEqDgDCheNk4CJEACJEACJEACJEDByTVAAiRAAiRAAiRAAiQQUAJ+F5xHjhyRN998Uw4fPixVq1aVoUOHSmZmpstB5OXlyX//+1/ZsmWLZGdny/XXXy9JSUkBHbg/Gl++fLl88sknytYbb7xRGjRo4I9mI6qNgoICmTZtmsyaNUuOHTumbE9PT5d//vOfUrduXZdj+eyzz2Tp0qVldc4991y54IILTI1/8+bN8sEHH0h+fr6q37dvX+ndu3fZs7rtUK8nK62RcBur8b3I1KKyqxTqteONzd48c/DgQXnvvfckNTVVrrvuOpkwYYLMmTNHNdWpUye5+OKLxWazuW0ar/93331X9u7dKykpKXLDDTfI2rVr5ZdffnH7rLMKV199tbRs2VLMzmWlSpWkdu3a0qFDB2nRooXEx8c7bPrQoUMyatQo9V517bXXSnJystc28kESIAFzBAIqOGFC69at5bLLLpPY2FinFlFwmpuscKtVVFQk3377rSxYsKCcaVWqVJHhw4erN3NXxV5wQqDiCwo+rNyVcePGyZQpU8qqUXC6Ixb431NwBp6xv3vAa/ibb75RX/yuueYaadKkiXIWQIDu27dPEhIS1JfHRo0auey6pKRE8JqcOnWqEqf9+vWTnj17ym+//RZUwWk0Eg6Pyy+/XLKyshzaPmPGDPnpp5/UF1X8MSOq/c2f7ZGAlQgEXHBCaP7973+Xtm3bUnBG2co6evSovPXWWwIPSePGjeWKK64QeBiKi4vVm7e7N3B7wQlvBLzbubm5LkmdPHlSfSDu3LmTgjOM1lS4CU5439etW1fmBTei2r59u0BwYM2dd955Dndh4PHLyclx+WU5jPB7ZQrm7IsvvpAzzzxTrrrqqrKx6p8XFhYqwYbXpSsvIHansEsF5wFev/AaYudn9+7dsmvXrgq2YW7whXH//v2q/S5duji0v2HDhoIvsEYPp7P66Bt2rF+/Xo4fP67aw5dXeG0dic4TJ07I+++/LwcOHLDsDpVXi4YPkYCXBAIuOGGXu611eji9nL0QP2b8EMCXCmxjeVK04IQXBX/wIWFmW33jxo3qww1iAR9c+GPv4fTEDtb1D4FwE5yuRhVJtvpndiq2ogUXPJnY/oa400V7PhcuXFjOY+nIFrx/f/TRR4LXpd5Kr1+/vkuzje/5rVq1kiuvvNJlfeN7jbv6eD/49ddflbcVntfq1aurnRMIV/uC8X399dfqCzNEsrMt+EDNAdslASsRCKjgrFmzpvr2iG/JrrbWKTgjc8kZPwR0rJUnI9GCEx8E8LDMnTtXxX2621b/+eefVdwoPni2bt2qtgApOD0hH5i6kSTiIsnWwMyWKA8vtpThkYQX0F5s4b0bOwnYwYC3F69LxEfaF90Ofq630t3ZHEjBib6NW/z4v7P3B+zSIO4UMZ06pMCd7fw9CZCAdwQCKjh79eqlxAC+RbraWnclOLdt26a2PVDHmagxPu8slg8/7969u4o3xFYO7ELBgSbE70AQx8TEqDeeiRMnyurVq+XUqVPqTRhi6G9/+5tkZGSUo2z/oYUDLOPHj1dbvXjDg5CC169r164uD0HB/kmTJqk4KtiFZ7E1jW/dYAjhbl80F2xb3XzzzUqszZ49W06fPq3GhDd+CDIzBf1BuCHeCluNGDdYwP727dtXsN84J/bte3KAyig4wfd///uf8lbC04BYMkcFXtB33nlHcbrkkksUb0eC09WhIXhvli1bJtOnT1dbfvhCpMd71llnqXUC/vbFm+fcCRtP2Wub9PiwrhErt2TJErWGsEWJkIa0tDQ1//i9owN4qLNhwwb1WsDcgztCICpXrqzWu7NtZlfrydvXA9YbhM2OHTtUrKAj8aP71R4pjA/rvlq1amaWeIU67uYFD+g4YXjthg0bJnXq1HHYF4QZ1iS+gGlPv24fr6Fbb71VzYt+bzAzP7ojb94bzADRzPFedemll0q7du0cPrZo0SL1usTad+Q0gHcUgg3CzbiV7s6GQAtO9K/FJGx09UVWzzMOGcHT6uq8gbtx8fckQALOCQRUcOLDDrGb+DDBm7KzrfVgCM5u3bqpWCJ8yNoXfND26dNHCTxsDen4H2M9fBDjJHqtWrXKfmz80MJ2FE5k4sPEvuBDB9+e69WrV+F3iDH78ssvHfaJynFxcdK/f3+B/caYSC36sBUNQYq4JV3whglx3qxZM7drHwIVB38gdiF+HBXYjzdiHQcVCMEJtji8gBiss88+W4lJR2XNmjVqjuBpwQclttY9EZz4oEVmAUfrQPfnKO7L2+dcCRtv2GsbteDEusBra9WqVQ554csHPFN47emiD3tBvDmbc6w78IXIMFt8eT3owyWuxB3sxtxhrL6KAzOC07jOkT0B4R6Oyvz585UowyE5iGAw1+3jZ3gd4gthsN4bzMwXGIIlPJfaZkfPgfmnn34qK1euVO9FOISDU+Mo+B3GDVFqditd9xEMwYm+9G4IvnQhbMBRLKeeZ3zpdPXFwgxX1iEBEnBOIOCCE95DeF8QJ+Nsaz0YghMiDB+u55xzjvIIwYOF9B14M4WXC2+m+IM3JqQBOeOMMxQ1fFDgTQu2d+zYUQkhLfz0h4rGiw/1QYMGqWfxZow34rFjxyrvbI0aNeSmm25Snidd4FkaPXq04BAMnr3ooovUs3jjg0cE/UJgwXb7D3/jhyHsgScSXkJ4ZOEpgjfGXTySfZwWPsQHDhyobMF4Fy9erLw8sM/RB4o/t9Rxqh0f3EihAlb4EMSHobFg/iCO582bJz169FBzqVNwmT2lrr0ZmOfzzz9ffSECJ7AAa7SPLxz4cgChpg9KePucM2HjK3stOLE2IGQwDjCAFx7iGJ5LxLDhd/biTHsJ8Sw8mfDAY5yoi7Xz1VdfqRPKRgFl5k3Ul9fDH3/8odLUYK05E3d4ncKbhjo44KKFjxnb7OuYEZzw+uL1iS8nzjyvqPPhhx+qL3wQ5xBkeD3as8CXNv2+As7G9wZHMYa+vDe442F8HUEM48upK68evqjDaYDXhfF9DK+Xjz/+WL12zG6lB1tw4rPn888/V906izM3HkJkaI671cPfk4D3BIIiOO0/XCHaIN4cvfnY577z15Y6+sJWKQSV0VOov+nDRkdxSnhzxilOvHHZb8sYP1QceZLQp1FsGz9I8UEFTx08nM6eNXLDhxIEKzytKEYu9uLI7HLQHxgQl9i6h5cXYtdYjB98zZs3L3eS1d+CE4cYIDrg+XO0ra63yJDvDx5RCCJPBKfxi42zw0kQYz/++KMSbvDqgru3z4GjM2HjK3vjCX9H6xprB3VWrFihvkBgW1evHf2sM7GBHKcQEhDl+JDGSW0zxdfXgxZuzsQd4nbxJcz+tWDGNm8EJ55BfCLWgzPPqxbKWLPGXQUjC0e7I2gb7z34wovXH75A4b0Jxdf3Bnc8dFgKvnDDIQCR5a7oOE28H6I+vuxhdwHvD55spQdbcMI+5OvFa9iZmMSYMA+YM+xyIQ2Uuy/r7njx9yRAAhUJBEVwoludXBjbf3gDhnjCBwdKMDyc8GiiT+OWOPqGJxHxVxAzRg+FEZXe7rPPL2n8UHHmlTF+8BuFoU5cjg8XVzFUWljiA83o1TEKTjMnu+2n3iik3X2AO4tl87fgxIe69ig52lbXXw4QvoA4P3gmvBWcZvLDOvpw9OQ5Z4LTH+y1aHS2rtG33uqF9xLeWh3SoZ81k+7GkzdNX14P6Ed7XhMTEyukqTF6G+13GjyxUdc14+FEXWN8piPB4kwE+8LC1/cGdzzgxYbHEp5ws4f9jCfRdZgAksNjbWGr2t2pdHubgrWlbnyfdOW91O/x9l/O3LHk70mABMwTCJrghElGb5/RWxYMweksaNwompy9IbkTnK4+9DFu7SUx1nP0M0fTZtzuMYow4xsp8l96EmuHfoztOhPa2h6jl8DYl78FJz7I9Ae4/ba6cRtQi3tXc+fo0JCxDXi5EXYAsY4wBkeHhPT4vX3OmeD0B3s9PleHIZyJKs0Y9uEDFlvq2J7GF0F3uVNdvbXo/rx5PbgTd0ZPoqtDZWbf+swKTuMXRvvdF6MItv+CpNu3F/v29ukvBf58b3DHAPGY8GA7EvaunsWBQngLsX5RjAne3fUZ7oLT7HrwdJysTwIk8BeBoApOZ1vrwRCczq6p84fgdHezjqM3M8QKIj7Uk2LMP2cm1MBV22bGrZ/HoRx4EvGMUZQHQnA6Exaw4e2331bb7Tqw31PBifEYPe1GPoitxelseM9wRal9aIG3zzmae3+wN3N1p7MPUXi2EM6xadOmcksE4gjbo8isABHu6Wld48lsVzdNObPLKOztw0T0lz5vw0fsXwueCAztWQcPY75K/RpETKZ9HkuzLLT4w3rTQtrX9wZ37ynOPN/unsP8YB6Q4xLFm6103UewPJw6Z6+7XL2O5sEdD/6eBEjAMwJBFZz2H/h6ax0f9s7uUjcjrMykRQoHwYkPLP2hYn/LjplpC5XgdCaQAiE4nXmN8AGOOCvE9+kYK28EJzhjveBwElJk4d/2BbG8gwcPFnjhjR4/b57zVXA6G6MvghPjBedZs2apg0WOsjIgfhPxffB+2otvZ2vVrMjS9YyvB92mI3FnTJtkjHU085pxZ6uZNF7G9DrG/nWoiSMRrMeILy+IN3aUmgq2OXp/8/W9wR0XZzs27p6zt9eXAzbBEpxaXMN2VztBZj5nzPBhHRIgAecEgi44YYr91vqQIUOUxwUpcbw9NIRcnXjTMHtaWSMx421yt6XujYcTqZBwUtXbmCFf3yDNjFszCqaHE33qcAO9rQ7Pmz4Ac+GFFyoRhOKt4NTjgmcKBydwsAYeDpzG1alrkLHAWSJoT57zVXA6Y++r4NQM4LWC9xZ5Z2Ertk1xiAUFYhuZDzRvd2+kngpOR2LPeKBFizsd0wjhC/EGEedr8cTDib6011GLS/xM5w51JLzMstCeNaw3fa2rr+8N7thYRXAaPebuvlj4+n7qjjl/TwIkIBISwanzAMLDhA81pKfBh763gtMX4WFGeLkTnPDUukpCrQWUsd7kyZNVImh38W7OFqmvb5CexBEat6UCHcOJ8er0N/CCwCOMQ0042IUPECNnX+bdEVds1+MgBBL/Q3Qh1dA//vEPt+8Trp5zJGz8wd5fgtN+cDq5/Q8//KBi9XBCHUII+V7dFT1Wb14Pxra151DHpyKhPeJO3SWFd2ef8feeCk4terEGwQNFX6/qKHejpyyM7wO+vje446BTBbmLL3XUjtlDOO5sCIaH03jgy10oBrfU3c0Yf08CvhMIieCE2fDcwEOAfH/49ontNaTF8cbD6epN0N0Hsz8EJ0Szs7yAznL5GUWcq6TSgRKc3pyUtvcSBGJLHeM15jbEYQysCeRxbdq0abmcgZ4Kzj179qjk8rhNCvkSEYNmX4wfhLjtCF5OfHB58xy8Vo6EjT/Yu1vXGJejvrE9PGbMGJXOBml4EK/pqOj2cakARL6rQ1X6ed2fN68How1a3OFnmKfff/9d5Qc1erd9fevzVHDab+ujf+Q6dZZGx8jCWRYKZweSfH1vcMfGeGjIWTJ0M+874bylbrza0oyn3hcR7o43f08CJFBKIGSCU38gIsel3sLDz+wFp3FL0VE6FONBJDwfii119OssxYwOH4Cdxvyjxg8wbKvDa4ItZPsCry9SBUGQI98i/qD46uFEG57mgsRBEngcdY66QAlO2Ka9whA8EDsQIfYf3J4KTqPHw1l6I2O8nj557O1zzkSfP9h7KziN687ZmjV+SfIkL6ExFZCnrwfjujf2jy8ZeA1gzflylaX968pTwYnn9el+pFbD9j4OuDlLJm5kAU8tQgHsRbvxvcEYuuDre4O7Dze9g4Av+J5muIgEDyfWD3al9MUHzvgbOSGmG894G+Lkjjl/TwIkEGLBadxa15NhLziNXgB4jHAzClLZYItP38aDKyVREFsXKsGJ/vFBdNlll6l0O7hXHR9Q8ILgDRBbkxBr+uYa1McNJkh2jbrIQQmPU5s2bdSHKz50cNPPhAkT1MEW+2tB/SE4Pb3tBrkvjVfDBVJwGvOjgpWjW288FZz2Xg9smeNgDNjid/C2I7E41pPRm+vtc64Ep6/svRWcsAk3NSEmEeOCoMS6w1Wh8ARBcOsDVRBVWM9mU24ZRZY3rwfjG7IxdRN+7utVlv4QnMbbkJytSd2PIxb4woT3BrwfIEMFQjcC8d7g7oPNGNLhaQ7fcBCceA/q0qVLhWEi/heZF+Ah1ocBHV1Ta/+g8cpUMzcvuePL35MACTgmEFIPJ0wybq3j/45Ok+/cuVMdKkJd+4IPyXbt2qk3GMSBhkJwQgxh+xUf5I7upobYhCdB3/RiHANsxnaxo9PSup6ju9j9ITjRvpn7vHFqG7GM+rpPbVcgBafxQ8CZ4PBUcKIdM3eiQ/Bj+xYedX1K3dvnXHnSfGHvi+A0c5c6xCa+3EGQm02PpMfqy+tBry3jFw7MgavLEbx5c/fGw2lmTdoLTqwlCCSIIEfvDUiYjuTreI3bF2/fG8zw0IegPPFgo91wEJxmxoc6iP0GW/vLPuyfNx5U8ya8yaw9rEcCVicQcsGJCcCbv95ad5a+SKekWbp0qeBqQ3g74S3o37+/isXDfbn4XSgEJz4scHUgtv6wLYMPS3y44MpKbIHr+7qdLTZsbWH7B/ZDVONZjA/PI8YOW7tI0mws/hKcaBP9IaYPtmPrGl4XCI5q1aop0eWofzwXSMGJ9nVKE2cxgd4ITrQLTzjS78D7jJPpGC8K0nNhCxdCC+ztizfPuRM23rL3RXDazzlOpkNQo+hcnLjqFK8vTxLBG09m+/J6gB3GnQ13N2F58ybubl6ctalvQ8Lrw3iVpX19+/bx/gXvObIioOC1hXUG77ErQe/Ne4MZHginwZd4bPN7EqoQzoITc4Ivx8higPctfEE2k9JLx8ziy4GjA2BmeLIOCZCAewJ+F5zuu2QNEiABEnBNwCg4/XGVpb94a8EJwYirch3tWqAvbwWtv+x0144xTtRZHKq7NqLl9/gigBAOf4dtRAsfjoME/EWAgtNfJNkOCZCA3wjoLXUII52f0m+Ne9mQcUvdXexjuAtOINCxvNghQny2PgzoJZ6IfEwfEsRuCS6UQOotFhIggcAQoOAMDFe2SgIk4CUB4xWK7vInetmFV48hZAa5Nx1dZWnfYCQITmzX48IMHJazqtjSHmscFkJqO7Pxyl4tID5EAhYnQMFp8QXA4ZNAOBDQWRkQq4z4Qgg2CE9/HxbydKzIFAGBCY/r7NmzVTJ8M1uvkSA4wQKpmb766it16NFqgksLbqQ989cNVp6uL9YnASsRoOC00mxzrCQQpgSMqXq0ifZ5X0Nhuo7v033jUMrQoUNVGilXJVIEJ8IEIDhxIt7ZVa6h4B6MPnVIATIx4I8nB+SCYR/7IIFoI0DBGW0zyvGQQAQSQC5aZJqAdxPbmu3bt1f5Qe2zMwR7aLiAAFfQQpghhdGQIUMElxG4K5EiODGOgwcPqlvfkKUB8bLIQRvtBbeNjRo1SuX3tc+PHO1j5/hIIFQEKDhDRZ79kgAJkAAJkAAJkIBFCFBwWmSiOUwSIAESIAESIAESCBUBCs5QkWe/JEACJEACJEACJGARAhScFploDpMESIAESIAESIAEQkWAgjNU5NkvCZAACZAACZAACViEAAWnRSaawyQBEiABEiABEiCBUBGg4AwVefZLAiRAAiRAAiRAAhYhQMFpkYnmMEmABEiABEiABEggVAQoOENFnv2SAAmQAAmQAAmQgEUIUHBaZKI5TBIgARIgARIgARIIFQEKzlCRZ78kQAIkQAIkQAIkYBECFJwWmWgOkwRIgARIgARIgARCRYCCM1Tk2S8JkAAJkAAJkAAJWIQABadFJprDJAESIAESIAESIIFQEaDgDBV59ksCJEACJEACJEACFiFAwWmRieYwSYAESIAESIAESCBUBCg4Q0We/ZIACZAACZAACZCARQhQcFpkojlMEiABEiABEiABEggVAQrOUJFnvyRAAiRAAiRAAiRgEQIUnBaZaA6TBEiABEiABEiABEJFgIIzVOTZLwmQAAmQAAmQAAlYhAAFp0UmmsMkARIgARIgARIggVARoOAMFXn2SwIkQAIkQAIkQAIWIUDBaZGJ5jBJgARIgARIgARIIFQEKDhDRZ79kgAJkAAJkAAJkIBFCFBwWmSiOUwSIAESIAESIAESCBUBCs5QkWe/JEACJEACJEACJGARAhScFploDpMESIAESIAESIAEQkWAgjNU5NkvCZAACZAACZAACViEAAWnRSaawyQBEiABEiABEiCBUBGg4AwVefZLAiRAAiRAAiRAAhYhQMFpkYnmMEmABEiABEiABEggVAQoOENFnv2SAAmQAAmQAAmQgEUIUHBaZKI5TBIgARIgARIgARIIFQEKzlCRZ78kQAIkQAIkQAIkYBECFJwWmWgOkwRIgARIgARIgARCRYCCM1Tk2S8JkAAJkAAJkAAJWIQABadFJprDJAESIAESIAESIIFQEaDgDBV59ksCJEACJEACJEACFiFAwWmRieYwSYAESIAESIAESCBUBCg4Q0We/ZIACZAACZAACZCARQhQcFpkojlMEiABEiABEiABEggVAQrOUJFnvyRAAiRAAiRAAiRgEQIUnBaZaA6TBEiABEiABEiABEJFgIIzVOTZLwmQAAmQAAmQAAlYhAAFp0UmmsMkARIgARIgARIggVARoOAMFXn2SwIkQAIkQAIkQAIWIUDBaZGJ5jBJgARIgARIgARIIFQEKDhDRZ79kgAJkAAJkAAJkIBFCFBwWmSiOUwSIAESIAESIAESCBUBCs5QkWe/JEACJEACJEACJGARAhScFploDpMESIAESIAESIAEQkWAgjNU5NkvCZAACZAACZAACViEQFAEZ15ensydO1e+//57WbhwoWzcuFFSU1OldevW0r9/f/nb3/4m1apVc4r8wIED8t1338nf//53SU9PL6v36quvyosvvigjR46UwYMHW2TKOEwSIAESIAESIAESiCwCARWcJSUlSmA+/vjjsmTJEkWmRYsWkpmZKRChK1eulOPHj0uVKlXkzjvvlKuvvlqSkpLKETxy5IjcfvvtUlRUJG+88YZkZGRQcEbWGqO1JEACJEACJEACFicQUME5e/ZsJSQPHz4s1157rVx//fVSs2ZNsdlsCjtE59ixY+W1115TXs8bb7xRHnjgAUlJSSmblkOHDsltt92m/k/BafHVyuGTAAmQAAmQAAlEJIGACc7Nmzcrz+T69evlueeek0GDBpUJTXtSqHPXXXfJ4sWL5YUXXpArrriirC4FZ0SuKxpNAiRAAiRAAiRAAmUEAiI4sf39yiuvCGIsR4wYIffcc4/ExcW5xD516lQZNmyYNG7cWN566y1p0KCBjBkzRolWY2nWrJm88847kpubq9rXMZwdOnSQDz74QMaPHy87duyQzp07y1VXXSUDBw6UhISECn0jLvSLL76Qn376SVasWCH16tWTbt26KS9s06ZNy4ljeF9vvvlmadeunfLUvvzyy6qfrl27yvDhw+Xcc8/lkiIBEiABEiABEiABEnBCICCCc8+ePUqIQaiNHj1aHQ5yVxDL+fDDD8s333xTdgho4sSJ8v7778uqVavU4xCbiP/817/+JVlZWWWC88ILL1TxoBCRqIOt+kWLFqlnsB0PwWsUnYgrffDBB1W7EJoNGzaUEydOqGdwmAm/QzypFslacCLWFHGpe/fulTp16si+ffuUsG7VqpW74fH3JEACJEACJEACJGBZAgERnBBul19+ubRp00befPNNJRLNlPfee0+eeOIJ5dW87777JDY2VsxsqWtheeutt6pT7BCFs2bNkrvvvlvy8/Plo48+krPOOkuZsH37dtX+6tWrVV+XXHKJEqN4Bp7OZ599Vh10GjVqlHTv3l09owUnBCq2+3EICsK0sLBQYmJi1B8WEiABEiABEiABEiABxwQCIjh//PFHueWWW5Q4+7//+z9JTk42xV9vocO7CDGIE+tmBOeAAQPUNrcxZRK29fV2+9tvvy3wgqJoUXv//fcrL6z9Vv+cOXOU7T169JCnn35aHWDSgnPbtm3y6aefCrbvWUiABEiABEiABEiABMwRCIjgdCQczZijn4PY0yfSzQhObIHbx3qiP4hDnHrXeTr1tv20adPKeT2Ntuk0TNguh1DNzs4uE5wQp/pnZsbDOiRAAiRAAiRAAiRAAiJhKTg99XA6S/yuBaz+vY4tXb58uTRv3rQ/1kwAACAASURBVLxCzk8siOLiYsEJexw8QqJ6eDO1h7NGjRoVUjNxEZEACZAACZAACZAACbgmEBDBGewYTrOC0xiLaWZhUHCaocQ6JEACJEACJEACJBACwemvU+ow3cyWulnBCa8l4jZxkMiTrXF6OPkyIgESIAESIAESIAHvCQTEw2nMw3nTTTepNEOOcmEazZ45c6ZKYVS3bt2yPJz+FpzHjh1TKZKQ89OTwz8UnN4vMD5JAiRAAiRAAiRAAgERnMBqvGnomWeekYsvvthp+qBA3TRkH8OJ1Ec4pf7kk086TUgPcYlk9bVq1ZJHHnlE5eik4OQLhQRIgARIgARIgAS8JxAwwQmT7O9Sx13pOHijCxK0T58+XV1niRyXuMUHIs/RXeq7d++Wd999Vxo1alT2vPGmocGDB1egYC847YUwrtO85ppryvrbtWuXuoYTyeeNnlkKTu8XGJ8kARIgARIgARIggYAKTuDFifBHH31U5s+fr2i3aNFCJYKH2MTtQEhVhBt87rzzTnW7D3JvGgvqISfnJ598oq6zxNWX2KLH394ITrSNXJvIwwkhqW8aQlyntueCCy6Qp556SqpXr65MoeDkC4UESIAESIAESIAEvCcQcMEJ0yDmIPK+++47dYsPBBxEZvv27aVPnz7Sv39/qVatmtNRYHsenscpU6YogYo70HF/ubeCEx3hesqvv/667C513ByEFEi4IQk2GWNOKTi9X2B8kgRIgARIgARIgASCIjiJmQRIgARIgARIgARIwLoEKDitO/ccOQmQAAmQAAmQAAkEhQAFZ1AwsxMSIAFXBPIKRI6dKpFjeSV//Z1n/zORAycKZH/m81JkOyGFJUVSWIw/heX+PfLX41J773GRuDixxcWLxMeLLS5OJC5eYqpVF1tySumflBSJqZQqNv0nLU1i0iqLLS1dYiqnS0x6FZHYWE4cCZAACZCAHwhQcPoBIpsgARJwTuBkfolsP4A/xbLtQLH6976jxXLMICiLS8wTPJ51rxTH7ZOsohrqT1JJguyJPSSr4rZLgRTK6CnFUnP9DvMNuqlpS0yUmOo1JS6nscRUzZSYqtUkJrOaEq+x1aqr39lSKvmtPzZEAiRAAtFIgIIzGmeVYyKBEBDYc6RUVJYKyxLZfrD03/uPeaAmTdh9ot7j0tWWJs0LG5Srfcx2SsYlzpeXph3xq+A0YZLEZFSV2AbZEpedI7FZORLXMFfishuJLS3NzOOsQwIkQAJRT4CCM+qnmAMkAf8SOHqqRNb8USyr/ygq81xCWJ4u9G8/zlqrXfst6SWOs1psj90vg2fPDrrgdGarrVIlSWjVXmJzG0tc7hkS1+hMia1VOzig2AsJkAAJhBEBvwvODz/8UCVxD1Zp1qxZsLpiPyRgSQLHEVeZJ4K/8edUgWsMVQrWBpQTrr+tXLmy0z5aLflV6q/cEFAbfG08oWMXiTujqcSf0VTizmymtuhZSIAESCCaCUS84IzmyeHYSIAEKhLIysoqdxuZfY1mK6dJzpKVEYcusWc/iW/aQuKbtVQilIUESIAEoomA3wVnML2b0TQRHAsJhILAH4dKZM2uItlxoFh2HCyRU/n+jbcMxJja110ttWLzHTZdJMVy9vxxUmvd9kB0HdQ2IT7hCY1v0UriW7ZRp+5ZSIAESCBSCfhdcEYqCNpNAlYgUFgsMmdDkcxdXyhzNxbJgePhLzDt56VF1kppne/Yg7k4fqMMm7kqbGI4/bmm4s9qK/Gt20pC6w4Sf1YbfzbNtiKcgL51z9kwcKX02WefLRdddJG0adNGYmJi/DZi3CQ4duxYdfX0WWed5bd2zTbkrH9cpz1o0CC577771NXZLKEnQMEZ+jmgBSQQUAK7DpfInA2FsnBzkfqTH6TDPYEaVE793XI49hXpkt9UqpT8lY5oWdxmmZGwyu9pkQI1Dl/ataVVlsSOXZQHNOHsrmJLTfWlOT4b4QTcCU7j8K699lq5//771fXS/igjR45UV09///336nroYBdn/VNwBnsm3PdHwemeEWuQQMQRWLGjVFwu2lws+Hc0lezah2VZyh1qSDWKq0hiSbzsizkiebbSbXZ/5+GMBHYJHTpLQuduktilu8oPymItAlpwOvLmlZSUyOHDh+WXX36RN998UzZu3CgQnY888ojLWGizBHXfoRKcoe7fLCfWE6Hg5CoggSghsHhLkcxaD5FZJFv2F0fJqCoOo261U7I6/Wan47Oi4DTCiG/TXhK7nieJ3XqqRPUs0U/AleA0jn7NmjVy7733yuLFiwWewcGDB/sMJ9SCL9T9+wzQQg0EVHAWFBTIsmXLZP369ZKXl6ewVqpUSZo3by5NmjTxOI4EbcybN0927Nghp0+fVs8jPQpiUrKzsx1O2/79+2XGjBnqGx7qN2jQQDp16iRJSUkV6qPOxIkTVZt9+/aVWF5rZ6GXQmQOdeehYpmxtkimry2U1TujV2QaZ6da5ULZVP0GCk4TSzbh7HMksXtvSezRR2wJCSaeYJVIJGBWcMLb+fnnn6st9fPPP19efvllSbO7nODAgQPyxRdfyE8//SQrVqyQevXqSbdu3eT666+Xpk2bis1mU4jgKb355psrpEG0F7Jm2zNyP3nypPos/vbbbwVb4yjYrr/88sulT58+kpCQ4LZ/V1vqZto32mMUtbVq1ZIPPvhAxo8fr7RI165d5ZprrimzKxLXT7BsDpjghNicPHmy7Ny5Uy3Q+Ph4NSYE+OL/OTk5cs4555gWdbt27ZIpU6Yo4WpsD/2gOGrvyJEjatFCnCKgGX9v27ZNMjIypF+/fpKYmFiO89y5c2Xt2rVy3nnnSf369YM1B+yHBDwiUFAkMmNtYZnQLLKGzixjlJJYIrvrXScijg88Wd3D6WgxQWwmntdPEnv1k4S2HT1ab6wc/gTMCk6MBJ+Bt956q3LCvPfee0pE6rJw4UJ58MEHlYiE0GzYsKGcOHFCFi1aJKmpqep3V199tcTFxcnWrVvl2WefVXUhPtu2bavEK7br8fmK4kl72oZ9+/ap7f6ff/5Z9QkHFcrKlSvl+PHjZeEAqOeqf2eCc/PmzfLwww/L1KlTVRwrcnkXFRWVtX/BBRfIU089JdWr/xWaovni8BGEOEQ0noMeARuU2267Te655x4lhlkcEwiY4MRkY4EkJycrAVejRg1lARbm7Nmz1QR37txZzjjjDLdzg28jEyZMEAhIeB979OghmZmlW0W7d+9WC+fUqVPSqlUr5e00vniWL18u7dq1k5YtW6ofT5s2TbDg8I0NIlUXLCDEuGCRwV56N91OCysEmcDKHfBmFipvJg4CWbkcy75NSmKPOURAwel6ZeAKzqTeAyWp70CJqVb6vswS2QQ8EZwQbRBc33zzjYwePVrt5qFs375dbr/9dlm9erU88cQTcskllyjxBK8oPJ0QdxCQo0aNku7du5cBc7al7U17cEjhANK7774rV155pTzwwAPlPusfeugh5UR66aWXlLcTxVn/jgTnsWPHlJjF2CGMIRC1lti7d688/fTT6nfXXXedqqd3Qo2Hsu6++2655ZZbVPwr2MyaNUvwM9j+0UcfheSkfqSs3oAITkwq3M0QgfBiNmrUqBwPiEAsXEx0//79y7yfzqCtW7dOTSo8knhx6AWi68OtDW8qfj9gwICyLQIsTCyinj17Cm4nQUFbM2fOVN9OkCZCF3hP4Y2Fu16L40iZRNoZvQT2HSsp82Yu2Rpdh398mbVTDR6SgvidFJy+QBRRW+1J/f8mCe07+dgSHw8lAU8EJ7xyEJSffPJJuThOeDvxc2y3Dx8+XHkxjWXOnDlKaMHhA2EGweVK8HnTHsTu0KFDpXbt2so2bF8by5IlS+Txxx9XTiHYiJ1TTwQnwutuuOEG6dKli7z44otSrVr5G77gwILo3rBhgxLjrVu3LjdG6AuEIaSnp5eZBecZ2oK9b7/9tlx44YWhXAph3XdABOemTZtk+vTpyh0+cOBA5eU0Fngqx40bJ8XFxaYEHsTkli1blIsfgtC+YKscHlBsEWjPpf4ZRC9iVXScihac8KxCDKNAaE6aNEltHyAeg4UEQk1g5Y4imbCsUKasKpKTEZCMPdi84hq+KgdjFlNw+gk87nhPGniRJJ9/sQhj1/1ENXjN+Co4tdcTO4DOvHT43IYYw1Y2hJU+N+FI8HnbHryLd9xxhxK9I0aMKIsXdUXSrOCEN/KVV15Rf55//nm56qqrHDarhTLEN8SvUVQjpAAM7ItOzeSvg1jBWznB7SkgghOubLjg69SpUxbLYRyWFoMHDx5Uos/dtjq2uiEK7b2SxjZ1HSS41bnA8DN4OHv16qW+MaHYezjx7QT1jh49qmz1V26y4E4je4sWAvM3aaEZ4ckyAzwh6bmfyXb5hYLTz5yR3zP5b4Ml+W9DJKY6t9v9jDdgzfkqOPfs2aM8hth9RMyko0O1cBAhHA07isYUSI4En7ft6bY8EW5mBafRs+sqhRP0ALbUITYRemD0ojqza8yYMUqIemJ3wBZDGDccEMGpPZL4BgTXt6NiRkTq53R7jRs3duiBROwEPJyIwzTWwSEguOhdxXAiphRb7IjxNMZ/hvGc0bQoJDB1TaFMXFp6+w+LewK1Go2XdSVfUnC6R+V1jaTzB0nyoEslrmH5kCivG+SDASPgieBEyBtiF3E7EE6jn3vuuU5PfDsz2J3gdHaC3V174SA4dewnDkfBywnx7c4uCk5zSzsggtOMmDRTRw8Bh4+wCJBSCTEU2Ko3Fnyb+vXXXwUn1hGrqYOgnZ1SR9wG6uAbG4QqvJyIJdUxKebQsRYJ+EagpERk4rJCtXW+fDuFpic0G+TOlhXyDgWnJ9C8rJvYs5+kDP6HxDUpPS3MEn4EPBGcyMRy0003Kc/dO++8ozK4wGsJDyecN8btcjMjdeRh9LY9d8LOkT2B8nDCY4lE+jhA7M4uCk4zKyVAid/NiEkzdfQQEA+CQ0j4u2bNmuobmRad8GriwA+2xFGMghP/d5SHEwHDOH2H7QOkNMDhIeQFPXTokDqchBgVpF5CX9jyt89TZg4ta5GAYwInTpeUCc2NeyyW08hPi6JhzkpZanuBgtNPPM00k9i9lyQPuVLim7YwU511gkjArOA05uG89NJLyw7/aK8nMr58+umnHl1R6Ujwedse+sbJdGcxnHAuwTsLp9Gjjz6qDhCbFZwY++uvvy4vvPCC0xhO1EEM55NPPqm8m/YxnNxS921RR4SHE0PENyYIS3gxIQZxIh0eSvwfns+qVauq/GKutvGNqLSIhVcT3k60A28nfo4cnPj2h8NPOPDkyKvqG3Y+bUUCh0+WyM+LC2XC0gLLpzXydf5zs7fK4tjHKDh9BenF84k9+0rKpddIXCP3Ke28aJ6PeEHArODETUPw3OGzEuJL58s0Ci0c1oGosz+ljm1y/A4nx5EyCIdsURwJPm/bw0UxSFeEzDaOTqlDEA8bNkwuu+wyZQMcR2YFJ2w1e0oddhiFNz2cXixKB48ERHBiUnG7kLOYS9jh6JCPuyFhixxb63/88YfaBocoxHYAYi+RLgHxmq4OFhnb10nekU8sKytL5QxF20iCq9MlIXUTFh4OIeEwEgsJeEvgh4UF8s28QvnjED2a3jI0PpdTb58sSbyXgtMfML1sI2ngIEm54p8SW6uOly3wMX8RcCU44ZjB7t1vv/1Wdpe6fZ5J2IEDQRCj+Oy+66671O05OswMF68gPyZOkWM7Hqe1dYJz3fdrr70mQ4YMKRuSN+25ysOJVEWPPfaY+pzHtj9uDDQKXvv+A5GHkx5O31ZsQASnv0+puxuiPmmOHFpIJo/tcVfFUZJ3HExColotQPG8TpeEE+69e/d2ZwZ/TwIVCMxcVyTfzCuQZdsYo+nP5dGg1jFZUek2Ck5/QvWyrZTL/ykpV10vtsSK1wV72SQf85CAMTG5u0dxRSW2re3PQuA55NrEdja8mfqmIYhAfcuPo1t4dPyivrUHCdn1He3etGe8acj+JiDYaLztCP931n8gbhqi4HS3ulz/PiCC010eTqRDwvY13O7+SLSOb29oz2xeT2zNY4sefSNOEwUeV8SHGJPEa8GJOvogkm+4+bRVCKzdVayE5qSVTG8UiDmvXfW0rM0YRsEZCLhetBmTUVVSrr5Rki/8y8PlRTN8xEsC7gQnrp1EjmokJUcawpiYGKc9IZXg119/XXaXOoSp/T3mxodxEyAOH3311Vfqc9V42Ab1PG0Pz+i7zr/88ku1DQ7hiYTz2G5v3759Ofud9Y/zGYMGDVIHf3Alpb3NP/zwgzqpr+9qRw5ueGiRRtH+ekpuqXu5MO0eC4jg9PdNQ3DNI3URDu/gNLn9Hej4FgU3O24IgjDU97Y7QqRFJOI0sYB1oYfTPwvK6q0cOF6ihOa38wrEanecB3PuM1KLZWtN3KdesfBqy2DORPm+4pu1lJRrh0lCu79ucQudNeyZBEggnAgERHBigMa71LFNra+oMt6lrk+HuwOiBSy+yWC7vGPHjuobDjyaOGmO+E0cJDJuhztqU2+940Yi+ysyncVwon18u0MyXBYScEXg2/mlQnPPEWvfcx6MVZIQJ7K/wVARW36F7ig4gzEDrvtIGnChVLruFompmhl6Y2gBCZBAWBAImOBEVn94DRFXCTGovY6IB8H/c3JyVMoh5LjSBcISLm59B7vxBiJ4MOfNm6dEJp5BezhZDhEJ8YmDQ2eddZZLqBC7cM9DtBrvUcdDsBfb6hCj8H6iIKYTrnyIU0c3L4TFDNKIkBNA0nYIzZU7eCAomJNxPOtOKY47RMEZTOge9GVLqSSVbhzObXYPmLEqCUQzgYAJTkCDIMQpb5x6g6BDQQojeAsh+uzjSFwJTjyLWBCITsSAQmhCeCIdEjye2E53VfR1mhC8ztIcoX9s3SOWE4V5OKN56fs+toMnSmT0lHwZt5Rxmr7T9LyFoux/y4nYDRScnqML6hPYXq80bITE5TYOar/sjARIILwIBFRwhtdQaQ0J+I/AjHVFSmxu2U+vpv+oetZScs47ssc2m4LTM2wBrb27XkPZUy9b8lIqSZX9e6TBxjWSfOJYqbPhhlsFJ9pZSIAErEmAgtOa885Re0mgsFiU0PxyToGXLfAxfxHIbPQ/2VzyMwWnv4D62M6KDt1kyxnl8xXHFhZKh6njpNrunar1+FZtJfWWu5k03kfWfJwEIpEABWckzhptDgmBZdvh1SwQ/M0SegJ1Gv0ua0o+puAM/VTInrrZMr/HAIeWVD60X84d979yv0u9+U5JHnJFGFhOE0iABIJFgIIzWKTZT0QTgEcTnk14OFnCg0BW7gJZLiMpOMNgOpad3V22NWrm1BLkZkYcvT8Krj1kIQFfCeDmokAUnC159tlnA9F0xLdJwRnxU8gBBJIAYjQhNBGzyRJeBHIarpMlMU9TcIbBtMzvPkDFbjoruLv7xIkTYWApTSCBwBKg4HTOl4IzsGuPrUcwAZw+h9jEaXSW8COQ22CnLI5/iIIzDKZmQ4u2sqaV82TvzcePkdiCijlTtemJPfsJcneykEA0EKAX3vEsUnBGw+rmGPxOYNSkfPmKB4P8ztWfDTase1CWJt1FwelPqF62dTopWaZe8A/Jd3CfesO1y6X5ghluW07o2EXS7nlEYjKrua3LCiRAApFHgIIz8uaMFgeYwEtjT8t45tYMMGXfm69f46SsTLuFgtN3lH5p4VD1WrKqbRc5VK1mWXsN1yyT5gtnmm4/pnpNSbvvMUlo28H0M6xIAiQQGQQoOCNjnmhlEAgcOVUiEJuzGK8ZBNq+d1GjSoFsyLyRgtN3lH5t4XjlKpKflCw4nR5X4F36sNQR9/OGIr/OChsjgdAToOAM/RzQgjAgsP1AsTz0dZ78cYjxmmEwHaZMSEsukZ11KiYS513qpvCFfaWUv18llW4aEfZ20sDyBHbs2CFLliwpuxEQV1m7umHQET/cTDhhwgTB7X89e/aUunXr+oR5+fLlsnDhQunSpYsYr8w2Nrp//3519TWut8YtiA0aNJBOnTo5vNYadSZOnCiVK1dWV18br+j2ydAof5iCM8onmMNzT2DFjiK54+PSq1dZIodAjE3kSPYtUhJzspzRFJyRM4fuLE3s3lsqP/yUSEyMu6r8fRgQmD9/vqxcuVJKSkqUCIuPj5fi4mLBldIotWrVkvPOO8+hiDOaP2XKFNm8ebPExcX5LDhxtfacOXOksLBQzjnnHIeC88iRI0pAInVXbm6u+huZFTIyMqRfv36SmJhYju7cuXNl7dq1aiz169cPA/KRYQIFZ2TME60MEIEZawvl8W/9kx8wQCayWRcEjje4T4rj91JwRvEqiW/RSio/8ozEVKsexaOM/KFt3bpVpk6dqsRm69atpWXLlspTiLJx40aZPXu2FBQUSLNmzeTss51nNFi9erXMmzdPCVVfBCeeX7RokRLA+DeKM8EJ7ye8oO3atVN2o0ybNk2J3m7duklOTk7ZBB04cEB++eUXqV69uhKc9G6aX7sUnOZZsWaUEfhoer58PN27GLMoQxGxw4lp+KIcjllBwRmxM2jO8Nh6DaTyY89JXA6TvpsjFvxakydPli1btkh2drYSYvZFb2unpaXJwIEDJTk5uUKdQ4cOya+//qq8kdiKx9/ebKnv3r1bZs2aJfBcoh0UCGFnghPezb1795bra926dTJz5swKAhne1507d0qfPn2kRo0awQcdwT1ScEbw5NF07wnAqwnvJktkE0jL/VB2ymQKzsieRlPWx6RnSOUnnpf4lq1N1Wel4BHAlvmkSZOUaEPco6M4SYg01ME2+/nnny8QnsZSVFSkPIdoo23btoLbqY4ePeqx4ETc59ixY+XUqVOSkpIibdq0EXhNDx486FBwYvsc8aKob7RLC06MBUIVRY+hYcOG0rVr1+ABjpKeKDijZCI5DPMEEK+JuE2WyCdQI/dH2SDfUnBG/lSaGoEtIUEqP/miJHTobKo+K4UPAb3lnpCQ4FBwLl68WJYuXSpImt6+fXsVU+mt4MThH7SDeExs40NQOhOcIKSFbq9evaR27doKmr2HUwti2IS4zipVqoQP3AixhIIzQiaKZvqHwC3/PSXrdvNCdP/QDH0r9XOny0p5n4Iz9FMRVAvS//2SJHQ+N6h9sjPfCOgtdwg6bEcbYx9xsh1b1ampqdK/f3+1DQ6R6I3gtLdSezBdCU4cAoIX1FUMJ+JQscWOGE94TVk8J0DB6TkzPhGhBG7/6JSs2kmxGaHT59DshjnLZKntZQrOaJpUk2OBpzPxnO4ma7NaKAnog0AQkt27d5esrKwyc5ACCR5GiMsePXpIvXr11CnxYApOZ6fUq1WrptIe4dAR7IGXE4IYW/UsnhOg4PScGZ+IQAJ3fZony7ZxGz0Cp86lybnZm2Rx7JMUnNE2sSbHk/7vlyWhczeTtVktFAR0WiKINZxQ79ixYzkzsP29YcOGcr8LtuCEQY7ycCJvJ0IAcOAJJ95xur5JkyaCw004lLRv3z7lja1Zs6aK87SPSw0F73Duk4IznGeHtvmFwH2f58miLRSbfoEZZo3k1N8jSxLup+AMs3kJpjnpz42UhPbO0+wE0xb2VZ4AhBpiM+EhbNy4sTpQZNxKR5wk0iVpTyIOFKGEQnA6m7vjx4/L+PHjlVcT3k4dE4qfIwcnbMYBJ5y6HzBggAoLYHFMgIKTKyOqCfzrqzyZt5FiM1onObv2EVmWUv42GiZ+j9bZdvIhlpgk6S+8IfHNz7LWwMN4tPBmIpcmkqOjwLOJg0A6Lyd+plMgoS6EXGZmZtmIwklw6iTvOhQAeT2R4L5p06Zl+USRx3PZsmXSoUMHadGiRRjPTGhNo+AMLX/2HkACj/4vT2atp9gMIOKQN123Wp6sTr+JHs6Qz0RoDYipmilVXnxLYrMahtYQ9i6IycQBIeTChDcTIgzizL7oU+BmkblLGO+sHTOHhpw96yjJO8a2ffv2crGoOl0SDkT17t3b7JAsV4+C03JTbo0BPznmtExbwzyb0T7bmZWLZHP16yk4o32iTYwvLjtH0l9+R2LSma7GBK6AVDl58qRK3I4T4UlJSXLuuec6vQcd29DwHjoryO2JZO3YsoZnFLGT3pwO90Vw4uQ8TtDjVD3iNFFwwGnPnj3l8oNqwYk68NayOCZAwcmVEXUE3v4tX76ZxxuEom5iHQwoOaFE9tS7XsT2V/YBbqlbYeYdjzGhTQdJf/FN6wII4cj1aXN4BRHHiBuCjNvknpgWDlvqWkQiThOn53Whh9OTmSxfl4LTe3Z8MgwJjFtSKC+P493oYTg1ATPpWPbtUhJ7tKx9Cs6AoY6IhpP6ni9p9z8eEbZGk5GIa0R8Iw7XwCOYkZHh9fBCLTh1kvfDhw9XiC91FsOJA1IIH2jevLnX4472Byk4o32GLTS+lTuK5cEv8+RkfomFRs2hns56VE7HbaPg5FIoI1Dp2mGScvWNJBIkAsihOW7cOHU9pLuC09yOrrY0PudOcOr4T0/acpX43d5mJHlHuiZs4yMVkrFoTy7EKLyfKIjpxM1D2E5HKAGLYwIUnFwZUUHgeF6JEpur/2Bi96iYUA8GkZAzUvbbFlBwesDMClUrP/yUJJ7HeLpgzDXiMadPn67SH7krnohEZzcNBVJwarGLGFJnaY5wXztuHUIsJwrzcLqb9dLfU3Ca48RaYU7gxbGnZcJSHhIK82kKiHkZuV/IVplAwRkQupHbKO5dr/LGhxKX0yhyB0HLSSCKCFBwRtFkWnUoX88tkHd/z7fq8C0/7tqNJsraks8pOC2/EioCiDuzmWS8+SHJkAAJhAEBCs4wmASa4D2BuRuL5KGv8rxvgE9GPIGs3DmyXN6m4Iz4mQzMAJIvGCypdz4YmMbZKgmQgGkCFJymUbFiuBHYc6REHvgyT7YfcB83FG620x7/EcjJ9PoI+gAAIABJREFUWSVLbM9TcPoPadS1lHbfY5LU74KoGxcHRAKRRICCM5Jmi7aWI/D4t6dlxlrGbVp9WeRmbZPFcY9ScFp9IbgYvy0+XjLe/1Ji65aeKmYhARIIPgEKzuAzZ49+IPDz4kL5z3jm2/QDyohvIqfeflmSeA8FZ8TPZGAHkNCxi6Q/82pgO2HrJEACTglQcHJxRByBfUdL5I5PTgm21FlIoEHN47IidTgFJ5eCWwJpd/5Lki642G09ViABEvA/AQpO/zNliwEm8NqEfPlxEa+uDDDmiGm+VtV8WZcxlIIzYmYsdIbaUtMk85PvxJZWOXRGsGcSsCgBCk6LTnykDnv2hiJ55GueSo/U+QuE3VUqFcu2WtdRcAYCbhS2mXzR3yX19vuicGQcEgmENwEKzvCeH1pnIFBcInLnJ6cEV1iykIAmEB8ncrDBMCmxlcb08i51rg13BKqM/K/EN23hrhp/TwIk4EcCFJx+hMmmAkvg05kFMnoqE7wHlnJktn48624pjjtAwRmZ0xd0qxM6dJb0Z18Ler/skASsTICC08qzH0FjX7+7WHk38xi6GUGzFjxTi7OfluOx6yg4g4c84nuq/Ogzkti9d8SPgwMggUghQMEZKTNlcTufHHNapq1hzk2LLwOnw0/JfU92ywwKTi4Q0wTichpLxqjPTNdnRRIgAd8IUHD6xo9PB4HAhKWF8uJY5twMAuqI7aJaozGyqeQHCs6IncHQGJ56xwOS/LdLQtM5eyUBixGg4LTYhEficId/eErW/MGDQpE4d8GyuW6jybK65EMKzmABj5J+YmvWlqqflX5RYSEBEggsAQrOwPJl6z4S+G1FoTz7I72bPmKM+sezcxfJMik9BMJT6lE/3X4dYOpNd0jy36/0a5tsjARIoCIBCk6uirAmcM9nebJka1FY20jjQk8gt+F6WRzzFAVn6Kci4iyIyawmmV+OFbHZIs52GkwCkUSAgjOSZstits5YWyiPf0vvpsWm3avh5jb4QxbH/4uC0yt6fCj15jskeQi9nFwJJBBIAhScgaTLtn0i8PDXeTJnA72bPkG0yMMN6xySpcl3UnBaZL4DMczqv80LRLNskwRI4E8CFJxcCmFJYMGmInngS15hGZaTE4ZG1at+SlZVvpmCMwznJlJM4on1SJkp2hmpBCg4I3Xmotzuf39/WqasYt7NKJ9mvw2vRnqhbKh2AwWn34har6GYzOqS+dVY6w2cIyaBIBGg4AwSaHZjnsCK7UVyxyf0bponxpqpySXyR51/UnByKfhEoPJjz0riub18aoMPkwAJOCZAwcmVEXYEkOQdyd5ZSMAsARwwPpp9q5TEnGBaJLPQWK8CgfhW7aTKy2+TDAmQQAAIUHAGACqb9J7A7sMlcuVbJ71vgE9alsDJrAelMG4XBadlV4B/Bp7xxmiJa9LcP42xFZ8I5Ofny5w5c2TMmDEye/Zs2bFjh6Smpkrr1q2le/fuctFFF0ndunXd9oF2nnrqKfnggw+kW7du8vrrr0uNGjWcPjd//nwZNGiQ23bbtm2r2rvkkkskNzfXbX2rV6DgtPoKCLPx8xrLMJuQCDInNudlOWRbRsEZQXMWjqYmD7pUUm+7NxxNs5RNEJdPPPGEjB8/3um4q1SpooQkhGdMTIzTemvXrpWbbrpJjhw5Inv37pX33ntPBg4c6FZwov1mzZpJfHx8hbrHjh2TRYsWqZ/Xq1dPXn31VencubOl5sjTwVJwekqM9QNKALcK4XYhFhLwlEDlRh/LjpLfKTg9Bcf65QjE1qwlVT/7kVRCSABi7pFHHpFvvvlGeRpvu+02adSokRJ+xcXFsm/fPvU7eCpTUlLkjTfekHPOOcepxZ9++qk88MADMmLECPnpp5+kQ4cO8vTTT6tnHRXt4ezRo4dqOyMjw2G9AwcOyFtvvSXvvPOOKc9pCJGGRdcUnGExDTQCBAqLRC59/aQcOVVCICTgMYGajX6W9SX/o+D0mBwfsCeQ8eaHEndmM4IJEYFly5bJtddeKy1btpSXXnrJ4fZ3SUmJ2iJ//PHH5eqrr1be0KSkpAoWw6t5zz33yNatW+Xll1+W0aNHy5QpU9Tf2Jr3RXDi2T179sjw4cPVlv+3334rnTp1ChG18O+WgjP858gyFjL3pmWmOiADrd9opqwsGUXBGRC61mq00nU3S8qV11tr0GE02rFjx8qwYcNcCkmYu2HDBrVV3qRJE3nmmWckPT29wihmzJghN9xwg1x88cVKlH733Xdy7733yp133il33323xMbGVnjGrIcTD546dUoee+wx+fzzz2XkyJEyePDgMCIZXqZQcIbXfFjamlGT8uWrOQWWZsDBe0+gYc5yWWp7iYLTe4R88k8C8S3bSJX/vEseISKgPZzYRkdspJmDQY5MLSoqkldeeUW1oeM2t23bJrfeequqju3wBg0a+CQ4V69eLbfccouKD/3oo4/krLPOChG18O+WgjP858gyFv7z3VOy/UCxZcbLgfqXQG72Zlkc+wQFp3+xWra1aj9MElulVMuOP5QDP3nypDoMBAEH7+Xll18u/fr1k9q1a0tcXJxp07S4hBfzzTffVId7CgoKVPwmBCi269G2fTHj4czLy5MlS5aoONKpU6fKddddp+JOHW3rmzY4yitScEb5BEfK8LbsK5Yb3jsVKebSzjAkkFN/ryxJuI+CMwznJhJNqvzki5J4TvdIND0qbMaBHGyTf/nll2Xjwanxrl27qgM6OBGelZXlUoB+8cUXDrfP9TY72kFcp/1WvNm0SDAMaZoQbwqvKexjcU6AgpOrIywIYCsdW+osJOAtgezaR2VZyu0UnN4C5HPlCCRfcrmk3nIXqYSQAE6kr1u3Tn788Uf5/fffZcWKFeWswaEfxGL26tWrQlokeEkffvhhGTdunOCUOk6m66IPEk2fPl0dPIKINRYtOO3TIsE7umrVKjl8+LDaOsdhoY4dO0r16tXFhtsnWFwSoODkAgkLAnd8nCcrdhSFhS00IjIJ1Mk8LWuqDKPgjMzpCzur485oKhlvfRR2dlnZIKRLWrNmjUyePFl+/vln2bhxo8Lx0EMPqcNDxu12bHdjm7tdu3YVvJg44Y4t9SeffFIdKMJWeEJCQhlaV1vq8Lw+//zz8tlnn8mQIUPUgaHMzEwrT4vpsVNwmkbFioEikFcgcv6LJwLVPNu1CIGqaUWypcb1FJwWme9gDLPaj5PFllIpGF2xDw8J4PYg5NR84YUX1JOjRo2SVq1aqX8bDwu5a7Zx48by7rvvyplnnmlKcKIS8oAir+fEiRPVdjoEq7Ocnu76t9LvKTitNNthOtY1fxTL8A8Zvxmm0xMxZiUllMjeejfI6KkFUnP9joixm4aGL4H050dKQruzw9fAKLQMHkR4DZE3E0nXs7OznY4SwvLFF19U6YiMKYlwmxCSvC9fvtzpTUFoFLcZwUuKXJ5Dhw4t2xY3c2gIdZCQHm1A9F5xxRXcVnezHik4o/AFG2lDGr+0UF4aezrSzKa9YUjgWPYI+e/0QxScYTg3kWgS83EGf9aOHz+uYi9xk5C7KyhhHVIeadGpc2AibhMC0lVCeDyr69nfr25GcBYWFqqT7xCbuP4SKZbgLWVxToCCk6sj5ATe/i1fvpnH/Jshn4goMKAg+wl5a/pGCs4omMtwGELiOT2k8pOlW7YswSOgT5fjMBBOqiOdkaMCTyaSuM+dO7fsYJA+LPT111+7FazaE4rDQ0Zxa0Zwwp7du3fL7bffLrNmzVIxpA8++GC5WNDgEYuMnig4I2OeotrKB77IkwWbeWAoqic5SINLynlTnp86h4IzSLyjvRveqx6aGTbGSObm5qrT4H379lVph3AaHIeHIApxwhzXVBpzYK5du1aJP6QrcpbYXY/KGOt56aWXlt2vblZwop0ffvhB7r//ftUk4ki7d2cqLWerhoIzNK8n9mogcNnIk7L/GO9P56LwnUDVRl/J45N/puD0HSVb+JNA5re/SEw68ysGe0EgNhJXUY4fP95l1//4xz/UKXWcFDeePseWOrbm4+PjXT6vT7Ojkr5f3RPBCfGLQ0MIARgwYIA6wc5T646RU3AG+1XE/soROJZXIoNeOUkqJOAXAnUa/SoPTP6YgtMvNNkICFR56S2Jb92eMEJAAHGSixcvVqfRsW2u83DC69mjRw+56KKLpE2bNmU5OA8ePKgOC2nvp31+TUdDMMaM6vvVFy1aJIMGDVJ94OBSRkaGy9EvXbpU3f3OA0SuFwkFZwheROzyLwLLtxfJnZ/kEQkJ+IVAVqN5cvfkkRScfqHJRkAg9bZ7JXnQpYRBAiTgIwEKTh8B8nHfCPy0qFBencAT6r5R5NOaQE7OGrlj6tMUnFwSfiOQfOEQSR1RGqPHQgIk4D0BCk7v2fFJPxAYOTFfvl/IE+p+QMkmRCQ3a7uMmPEQBSdXg98IxLduJ1Veettv7bEhErAqAQpOq858mIz77k/zZOk2nlAPk+mIeDNy6h2QO2bfScEZ8TMZvAGcSkmVo1WrSULeKcnYv6dCx7E1a0vVz34InkHsiQSilAAFZ5RObKQMi4IzUmYqMuxsUPOE3LPgZgrOyJiuwFoZY5OY9HiJSU8QW1qcxFSOE1tarNhSY8RWKUZiKonMy28tm041KLOjcvIxad94sdSrvV1i6/z+589tIlIcWFvZOglYgAAFpwUmOZyHSMEZzrMTebbVyiiQfy27noIzEqYOgrBKgsRUjhdb5T8FIcRgaqzYKtkkplKM2FJKxJYsYksuEVtSsUhSkdgS8KdQbAkFIvH5YovLF4nNF1tsnkgM/pwSsSHzhevrcmfNukbWru1RgVRMTKEMHvywpKXtM/zusIikRwJV2kgCYUuAgjNsp8YahlFwWmOegzXK9ErF8n9rrqXg9AfwuBglBuElVIIw7U8PIbyDqTaxpeCPlP6BIEwsKhWFEIP4d7xREJ4WW+zpUjGoBCHEoGtB6I8hOGvj9OlU+fzz1512Ubv2TKlbd7rh9++ISLVAmsS2o4hAy5Yto2g0/hsKBaf/WLIlLwhQcHoBjY84JRAXK/LM1qHSYN2G6KcUhy3jhFJBiC1jLQhTsV0M76AoT6ESg8nFYksqFYUCMZhQ8KcgLPjTQwhBaO8hjN50Zbt2NZEJE5yfPEduxu3bt0f/GuII/U4gNjZWnn32Wb+3Gw0NUnBGwyxG8BgoOCN48sLU9Md33SVNVy8JvXVKECZKTHqc2OApTIuVmNRYEQhC5SG03zIuEltisUgitosLDYLwtEhcvtjUdrFxyzh6BWGgJ+/IkVoyZswzTrs5fPiw7Nq1y6UZ9GIFepbCo/3ly5d7ZAgFp3NcFJweLSVW9jcBCk5/E2V79+15VNqtnOEeRHxM6aESFUOIv0sFYemhElvpH7VdLGqruOxPQmHptjFiCCEEEUMYd1psMadFYv/cLlZbxhSE7ichdDXGjv2X7N3b2KEBffv+R+rWNQqNOSJyduiMZc8kEAUEKDijYBIjeQh3fnJKlm/nCdBInsNws31g7nipmhgrtpgY9Udiy/9ti40RibGV/k5KlPk2G/7+89/qB6X/x/nk8nX0///8naonYvvzWfWMekg/X/p7tFeuLfy+3LPGen/+W/fvoN5f9hrtMPaB9u3sUn2W2lbeXmN/9nYYfvenHX89b+zDMN5yffz583JM/uJbjnE5Rn/aWDYP9nYYuWuWjsZVsV7p2Evk1LFKsmXFGVJwOqHcEq7RYIXUabSwHKOiotelXU7rcFvqtIcEIooABWdETVf0GTt89AlZ43rnKvoGzRGRAAmEBYF4W4HkpmyWzPiDklecJDvy6sie/BoVbHv+0hhp3yg5LGymESQQqQQoOCN15qLE7mHvHZON++BpYiEBEiCB8CTw1MUF0rlplfA0jlaRQIQQoOCMkImKVjOvf+eIbD0YF63D47hIgASigMDTg05Kp2bVo2AkkTEEHNRZuHChdOnSRc444wyPjS4oKJBly5bJ+vXrJS+vNJa6UqVK0rx5c2nSpInEqHCa8mX//v0yY8YMwYEx/L5BgwbSqVMnSUpKqlAXdSZOnCiVK1eWvn37Cg4KsbgnQMHpnhFrBJDAP986JNsPl4+hCmB3bJoESIAEPCbw/OCT0r4JBafH4Lx4ACJxzpw5UlhYKOecc47HghNic/LkybJz506x2WwSHx+vrMjPz1f/z8nJUe0aReKRI0eUgDx9+rTk5uaqv7dt2yYZGRnSr18/SUxMLDeSuXPnytq1a+W8886T+vXrezFKaz5CwWnNeQ+bUQ99a49sOpwaNvbQEBIgARIwEqiUKPLY+RScgV4VxcXFsmjRIlm5cqXg3yjeCM758+erNpKTk5UgrFGjNCZ348aNMnv2bCkqKpLOnTuXE7LwpsKr2q5dO9HprqZNmyabN2+Wbt26KZGqy4EDB+SXX36R6tWrq/bp3TS/Mig4zbNizQAQGDpyq2w6xhs8AoCWTZIACfiBQPXUErm37yl6OP3A0lkTu3fvllmzZgk8jfBCopSUlHgsOI8dOybjx4+XU6dOqWcbNWpUrku9VZ+ZmSn9+/cv837Cu7l3717p2bOn1K1bVz2zbt06mTlzpjRr1kzOPvuvlFhTpkxR3tM+ffqUidkAoomqpik4o2o6I28w172yRrblcUsi8maOFpOANQjUrVIkI3qepuAM0HRDJI4dO1aJxJSUFGnTpo2sXr1aDh486LHg3LRpk0yfPl1SU1Nl4MCBystpLBC048aNUx5ULRixfT5hwgTV//nnny9paWnlBCdiSCFeUSA0J02aJA0bNpSuXbsGiEj0NkvBGb1zGxEj+8dTC2RfTNOIsJVGkgAJWI9AVsZpufW8IgrOAE09BCcO68AbifhJxGBCAHojOLGdvmLFCqlTp46KvbQvWlzat40tcng4e/XqJbVr13bo4cRWPOodPXpUtV2lCrMWeLokKDg9Jcb6fiVw/v2TJa9KR7+2ycZIgARIwF8EsquckFt62ig4/QXUTTvORKGZ7nFYaMuWLZKdna3iKx0ViEZ4Ko1b5TgEBK+qqxhOxIBiix0xnvDCsnhOgILTc2Z8wo8EOg/9XlIa9vFji2yKBEiABPxHoEHqIRneN5GC039IXbbki+B0JCbtO3NUx9kp9WrVqqm0R9iCh9cVXk7EfmLrn8VzAhScnjPjE34k0Oqab6Rpx4Gy76i+us6PjbMpEiABEvCRQL2kXXL7wHQKTh85mn08FIITtjnKw4k8oAkJCeoEO07Q4/AQ8ngeOnRIHXLat2+fOuRUs2ZNFeep4z/NjtVq9Sg4rTbjYTZeCM6uPQfKmj8oOMNsamgOCZCAiNSNWSsjBtWn4AzSagiV4HQ2vOPHj6uT7/BqwtupY0zxc+TgRJ5PHFbCAaUBAwaoA0ssjglQcHJlhJQABGfPXn1k2U7eNhTSiWDnJEACFQggQ8/hDb/IO/d1peAM0vrwRXDi8BESxzdu3NjpKXK9pd6iRQvp0KGD21HpJO/du3eXrKwsleMTh5OaNm1ali4JeTxxsxHaQ7ssFJxcA2FIAIKzW7dzZPW+ymFoHU0iARKwMoEGVYtl0ayJ8sFD3Sk4g7QQfBGc3p5SdzY0R0necTBp+/btogUontXpknDCvXfv3kEiFXnd0MMZeXMWVRZDcLZr1US2nm4YVePiYEiABCKfwJnVTsjMGdMoOIM4lb4ITnd5OJEOCYd/kFTeTOJ2JHnfsWOHqos4TRR4SPfs2VMuSbwWnKiDbXcWeji5BsKQAARn9YwUKanZPQyto0kkQAJWJlAvYbssWbaCgjOIi8AXwentTUOOhqdFJOI0e/ToUVaFHk7vFwM9nN6z45N+IADBidK9Z39Z+UfplWYsJEACJBAOBAr3zJHDhw5RcAZxMnwRnDDTeJc6tr1r1aqlrDfepa5Pmzsblk7yfvjwYeWxxFWYujiL4cRJdsRwNm/ePIi0IqsrCs7Imq+os1YLziEXnCtTNlSKuvFxQCRAApFJICOlRNYvmqCMZwxn8ObQjODU95zjZLjxOkpYmZeXJ/BC4n52pCzCKXKU/Px89f+cnByVwig2NtbpoCBOcQAJKZCM96jr9rGtDjEK7ycKYjpx8xDEaVJSUvBgRVhPFJwRNmHRZq4WnBf2bCGz/uCd6tE2vxwPCUQqgawqebJwzmQKziBPoK+CE+YidRFOjePEOgQoSqVKlZT3ESIyJibG6ah0/xCoztIcYesetw4hlhOFeTjNLRIKTnOcWCtABLTgbN+kupxK7yB7jjAfZ4BQs1kSIAEPCNRJ3C3Lli6m4PSAGauSgCsCFJxcHyEloAVnSlKcXHh+P/ltZXFI7WHnJEACJAACMYeXyd7dOyk4uRxIwE8EKDj9BJLNeEdAC048fdkF58jvG5iP0zuSfIoESMBfBGpWLpKV834pa44xnP4iy3asTICC08qzHwZj7zLsezmRV6gsOfusLNmY3ywMrKIJJEACViaQnXpAFiyYV4bgw0d6SJszqlkZCcdOAj4ToOD0GSEb8IXAgLvHyR/7T5Y10aFrf9m8n+mRfGHKZ0mABHwjEHNggezdt6+ske+e6ys5dbj74htVPm11AhScVl8BIR7/ZY/+Jmu2Hi6zote5nWTp3owQW8XuSYAErEogJ7NA5s38rdzwJ71xgWRWZrobq64Jjts/BCg4/cORrXhJYNhz02Tuqr1lTzfOqi75VTrIidM8re4lUj5GAiTgA4Gc1D9k3oKl5VpYOHqwxMU6T6XjQ3d8lAQsQ4CC0zJTHZ4DvfeNOfLrvB3ljOvXt7cs3FaarJeFBEiABIJFoHKyyP71U+Xo8b/CfColx8msdwcFywT2QwJRS4CCM2qnNjIG9u/Ri+SbyZvKGdurS3NZerBBZAyAVpIACUQNgea18mTqlNJk77rUqZYi418ZGDVj5EBIIFQEKDhDRZ79KgKvfb1C/vvzmnI0qqQlSquOvWTlTm6rc5mQAAkEj0DD5M0yf3H596Om2VXky//rHTwj2BMJRCkBCs4ondhIGdaH49bKf75cXsHcSwZ2lamb0iJlGLSTBEggwgk0yBRZNmeiFBaVv3yiU/Oa8u4D3SJ8dDSfBEJPgIIz9HNgaQu+m7pZnvhgYQUGXVrVlQPxreTAcXo5Lb1AOHgSCBKBtnWOyS+TZlTord/Z9eSF4Z2CZAW7IYHoJUDBGb1zGxEj+33BTrn79dkObR3Yr6fM25oYEeOgkSRAApFLoGZlm5zeNU82bN9fYRCX9sqVh69tE7mDo+UkECYEKDjDZCKsasaCNfvkhmemOhx+q2YNZWdxE6ui4bhJgASCRKBNrcPy6xTHX3yHXthEbhvSIkiWsBsSiF4CFJzRO7cRMbLT+UXS8cbvnNra8ZxesulAQkSMhUaSAAlEHoG6GSI7Vk+TA4dPODT+5ds7S+8OdSNvYLSYBMKMAAVnmE2IFc35+8O/yrrtRxwO/cxG2XIgrqkVsXDMJEACQSDQPHOfTJ25wGlPk0ZeIJnpvGUoCFPBLqKcAAVnlE9wJAzvyf8ulDFTNjs1teu5PWTN3uRIGAptJAESiCACDTJLZMnsiVJc7PhwYnbtNPnh+X4RNCKaSgLhS4CCM3znxjKWQWxCdDorOVm15XRaazldaBkkHCgJkEAQCORU2inzFi5z2tOFXbPk38M6BMESdkEC0U+AgjP65zjsR7h++xEZ8vCvLu08r3tXWb6HeTnDfjJpIAlECIHszCJZMPMXl9Y+dn07uaRHwwgZEc0kgfAmQMEZ3vNjGet63v6zHDiS53S8dWtlSOX6nWXfMebltMyi4EBJIIAEasduluUry98qZN/dd8/1lZw6lQNoBZsmAesQoOC0zlyH9Uhve3mmTF+6y6WNvXt0kiW7M8J6HDSOBEgg/AlkV82XBbN+d2lo3eqVZNzLA8J/MLSQBCKEAAVnhExUtJv51phV8u73q1wOMzU5Qc5o01O2HbRFOw6OjwRIIIAEKuetlE1btrnsYUCn+vLcrWcH0Ao2TQLWIkDBaa35DtvRTl28S0b8Z6Zb+1q2aCa7CrPc1mMFEiABEnBEIDf9gMydO88tnPuvaiVX9m3sth4rkAAJmCNAwWmOE2sFmMC+w3nSe8TPpnpp2b6H7DrONEmmYLESCZBAGYEGGYWyaLbrA4q68qeP95SWuVVJjwRIwE8EKDj9BJLN+E7grtdmy6SFO902FJdcRWrldpK8Qm6tu4XFCiRAAmUEKp1cIVu3bXdLJKtWmvz4AvNvugXFCiTgAQEKTg9gsWpgCfw0Y6s8Mmq+qU4andFEDscwXYkpWKxEAiQgDdMOyPz57rfSgerq/mfIvVecRWokQAJ+JEDB6UeYbMo3AidOFcqgByfK3kOnTDXU4ezOsvlIFVN1WYkESMC6BOpnFMji2b+ZBvD+v7pLh6bVTddnRRIgAfcEKDjdM2KNIBJ49uPF8uVvG0332LFrb9m0P950fVYkARKwHoGk48tkxw734Tog0ySrinz1797Wg8QRk0CACQREcObl5ckTTzwhn3zyiTL/zjvvlLvvvltiY2OdDqeoqEheeeUVefXVV1WdkSNHyuDBgwM8fP80f+jQIbnttttUY2+88YZkZDBXpLdk567cK8Oen2b68ax6NSW5dlvZf8z0I6xIAiRgIQINKu2XRQvNheoAy7CLmsrwS5pbiBCHSgLBIRAUwdmtWzd5/fXXpUaNGk5HtWfPHhk+fLjMnj2bgjM4cx+2vVz5xCRZsemgafu6dWopqw/XM12fFUmABKxBoF56gSyZa34rHVQ+e6KntMjh6XRrrBCOMpgEAi44ITJPnjwpH3zwgXTt2tXp2KZNmyaXX3552e8jycMZzAmzQl8f/LRGXv/fCo+G2qvHObJ0N6+g8wgaK5NAFBOolipyZMci2bV7j+lRtjmjmnz4SA/T9VmRBEjAPIGAC054LT+OJh6yAAAgAElEQVT66CO57rrr5L777nO4rV5QUCBPP/20rFixQurWrSvffPNNRG2pm8fNmmYIbP7jmDo85Gnp0q2nrNuX6OljrE8CJBCFBDILV8vaDVs8Gtkdl7aU6y8406NnWJkESMAcgYALznfeeUc+++wzKSwslDfffFNq1qxZwbJt27bJrbfeqjygiPNEHKcjD+fOnTvlhx9+kEmTJpVtvefm5kqvXr3kiiuukEaNGonN9lduRrTz4osvyvfffy9paWkyatQomTixVMj069dPbrzxRmnatGm5Z8aMGSO333676r9Tp07qmfHjx8vhw4eVfTfccIP6eUxMTNk4nMVwGvuvVauW8vKirR07dqi2rrnmGunTp48kJCSUY1JSUiKrV6+W999/X9kLdqgPe+Exvvnmm6Vdu3YqTjYpKcncTEdYLbM5OY3Dio1PlCatu8ueY85jhSMMA80lARLwgkCd2I2ybOU6j5/89pm+0qged0o8BscHSMAEgYALzm+//VamT5+uROQXX3wh5557bgWzxo0bJ3fddZcSZAsWLFAi0V5wIrYTh48g1iAy69WrJ/CMrlq1SolB/B99dO7cuax9LfjgWYWQPHDggDRr1kyOHj2qvKmpqany3HPPyaBBg8pEpxacOAQ0d+5cJfyaN2+u+lq0aJFq+6GHHpKbbrpJ4uLi1P/dCU7Y/dNPP5X1j0NVui30c88995SJTojNH3/8UfWBcbVo0UIdQtq8ebP6/9VXXy2TJ0+WDh06RLXg9CQnp3FBVa1WXTLqt5cj5jIrmXiJsAoJkEAkEchO3iELFi/32OQuLWvK2/d18/g5PkACJGCOQMAFJ7yLKFdddZXDbfX8/Hx56qmnZN26depg0eeff15BcO7du1dGjBgha9euleeff1569+5d5mE8fvy4Ot3+7rvvyrXXXiuPP/64JCaWbqtqwYl/X3nllfLAAw9IZmamFBcXK9EGUYcCL2arVq3Uv7XgxL/hOf33v/8tWVlZAiG4dOlSeeSRR2T9+vXKVnhJzQhO1MEp/VtuuUVSUlJUW7NmzVI/w/gRcnDWWaVJhiFwUe/UqVPyzDPPyHnnnafGijjYt99+W40VBcIzmj2caoxPTpJlG80fHtJLvkGDLMmr1EyKS8y9CFiLBEggOgg0qrxX5sxb6NVgHr+hnQzuzsskvILHh0jABIGgCE54JCEY4dmz31bfuHGj2iK+4IILVJ3XXnutguCcP3++PPvss0qUQSTab0FDpA0dOlQJQ2NaIi04u3Tpojym2NbWBaIP4vb+++9XW+g6vlQLzsaNGyuBhy13Y5k6daoMGzZM+vfvr+JO4SV15+EcMGCAvPzyy5Kenl7WFNJAaU8u+rnwwgvFmBrqhRdeUGECxhCBY8eOKcGLGFcrCM6fZ26Vh981n87EOE9nntlEDtj44WHiPYBVSCAqCORmHJW5s2d6NZaOzWrIew9W3H3zqjE+RAIk4JBAUARn+/btlUcQIsp+Wx0CD17E0aNHS+vWrcu8kp6cUteiFfGNjgQnPIEQpPZFPwevJ4Qw/taCE/UffvhhiY8vn1T84MGDShjv2rVLeVURN+pOcD744INK1NoXjBFb+nqsR44cUfXQNmJfIdTtC8IPYJsVBCfGPvS5aTJv1V6vXr5t2rSV7acqxgx71RgfIgESCFsC2VULZMEsz9IfGQfz6p1d5Ly2dcJ2fDSMBKKBQFAEJ+INlyxZorbUL7vssjJvIraJIergudMeQO2VdCU4T5w4oeIwIRgR8zljxgx1iKhHjx4OBaez2FEtFLFlrwWeFpzYukcYgH0xJrVHuADG5k5wOhuL8YASktw7E85GGxD7ifRRF198cdRvqWPcvy/YKXe/Xpqb1ZvS49yusmJvmjeP8hkSIIEIIFC1UomsWzjBa0v7nV1fXhh+ttfP80ESIAFzBIImOOG9w+GYffv2KW8iDvkgJhOHb7B1DK8dto+dCU4c+IFw/Prrr5UwMxZspeP38KQ68nBqYWiPxJXgdCYSQy04tSiN9lPqxrka8Z+ZMnXxLnMr2kGtgf17y7wtvP7Sa4B8kATClECMTWTv6vE+Wffxo+dJq8aZPrXBh0mABNwTCJrgRMzke++9J08++aTaPu/bt698+umnyrNpPDTjSHBCpOLAD1IE4dQ2bi7CyfGGDRuqP/v371dxoM621HFSHqmMPBGciCUdMmRIhWdCLTiXLVumDkfhwFK0HxrS8Gcu2y23vjTD/Wp2UaNnrz6ybGdpVgEWEiCByCeQnCCyfZlvYvMfvRvJv65pHfkwOAISiAACQROcYKHF0kUXXSR33HGHEkwo+vAN/u1IcEKooi6EFg7N4KS3sWzYsEF5SnEoyJGH09n2uPYW1q5dW8VR4lCP3uY2HiQy9qVjOOFRxWGf7Oxsv22p67ZxzaezGM5ffvlFhSZYJYZTs3/grbkyYc52n15Snbr1kQ37KDp9gsiHSSAMCKSniGxc5JvYTE9NkE8f7ykNaqaGwYhoAglEP4GgCk7EamJbHYIKid5xWAieSWOspL3gNHoUHW1zG0+bO4vhhKcSqZeQ/F0X43PIk4kURUg6rwWno5PteFafUh84cKASyhC//orhdHdK3cjCaoJz0dr9ct3TU3x+RXbq1ls27OP2us8g2QAJhIhA9TSR1fN9E5sw/dbBzeSmQc3+v707D47yvO8A/t1drc7VfaMDIyQkDnETIBgMGGPwUSfxGNNJJ04TO5O006bJtJ00mXGTZjKepG4nnaaZdOo0/sNpXbuNY6cE25jTgAQCJKCAAAG60X3fu9rt/F68eBES2l2977vv7vt9Zxhh693n+DzC/vK87/M8IeoFq6WA+QR0DZzC652tlEfj4+Pjykrv0tJPjxKbGjglGHpXuO/Zs0fZZzMlJUUZKQlg+/btU1a/y4bwMwVOudd3H0zffTiTkpLumU303YfTd+9O33045cQjmd30PqZXK3BKOx+0D6fsFyr1yt6jZgucYvP9187gnWOBHVU33R/px7ZvQXVrgvn+tLPHFAhzgdxkDy6eCn6BkLf7D+UmKrObifH8y2eY/0iw+WEkoHvg9O6ZKSfnSID0zhJ6zaZ7pC4brctJRNXV1UrYlNOC5JJThuTYx71790Ieq8sjae9jbvm+t6ynn35a+axc8s6nBEQ5aUgWLsn+nrK5une/S2/glH8nJ/tIO6U+7+lAsu+mPN5/7rnn/D5pyN9V6tK+B500JEFTjsJ8++23lZX+MjNrputqYx9efOUYBoYn5tztp3duQEVj6pzLYQEUoIA+Avkpk6ip/FCVyr73wirsefT+bedUKZyFUIAC0wroHjglNMlWSLJ5+XRBbKZV6k1NTfecRe57hrqEyFdffVUpT2ZQ5XG3b+CUGdJFixYp73ceOXJECa2yGbuci15QUHAPjDdwSqB79tlnlTJlFlWumc5fV3OG0xs6p56lLrO3cgymhGpZ1W/GwCk2//FhHX78Ro0qf5yfenQ1Klu4T6cqmCyEAhoKFKY6ca4i+H02fZv22Lp8vPpn9y8i1bD5LJoCFACgSeA0iqw/e3pObatv4DTiDKK3fTNtJm8Uey3b8Zf/XIkDVc2qVLFr8zKc6bz3Lx2qFMxCKEABVQTmp47jbMUhVcrKSo1TThSSR+q8KEABfQUYOKd4hzJwyjut8oi/trZWOcLTe766t4ny+oBsIyUztt6tpfT9cTFGbTdaBvDiK0fRMzCuSoO2rV+EXlsxmnt4+LoqoCyEAioJLEgdQVXFUZVKA37w4lp8bstDqpXHgihAAf8FGDgNFDilKd5FVV/60pcgs5je89clbL777rt4+eWXUV5eroRO2XfUrNdbh27iR6+fU637K8rykJBdjmvtFtXKZEEUoEDwAsXJXag8VRV8AVM++YVHFuBvv7pGtfJYEAUoEJgAA6fBAqfvJvfeBVKyXZMsXpKV+PLuqqzKn24j+8CGPvzv/s7PT2H/HPfm9FXISHGgpHw9rndGB4TjsA2hKK4BqfY+DE460DhagC5nWkBl8GYKUOCOQHaSBxiow6XaOtVIivKS8Np3tiA9OVa1MlkQBSgQmAADp8ECpzRHzpiX2UxZrFRVVaVsgyTbSMlqezlHPT2dx7CJU0PbkPJovaN3NLCf+lnu3vzwJlzpSvKrzMLYZmxOrYAF9z6OPzewApeHP93uy6/CeBMFTC5QkjGB2ktn0Nvbr6rEP/75Rjy6Nk/VMlkYBSgQmEBEB87AKHh3OAq8c/QWvv/Ls6o3fePaZRi2F6K198HvdT6b/R7irGPT1v+7zl3od/kXXFXvAAukQJgJlKb14cTJCtVb/cLuRfj2Hy5XvVwWSAEKBCageuB8/fXXlf0x1bjkvHReFJhN4Ep9L9p6gp/lzIrpna2Kab8ve7JO3VbL98bqweW4NFQWVNn8EAXMIpCWACS4GlB9Xp3/b/i6rShJVx6lR9ttZuFkPylgWAFDB07DqrFhFACU/Vxzc3NntKgdLsGZgVW0ogAFZhAoznSh+cZ5NLd2aGIkWyB9Zol5F1dqgspCKRCkgOqB89KlS0E2hR+jQPAC8j7nv757GSOjruALecAnN6xYgBFrBuo73XfvSo4exeacazN+6mTfZ3BzlFuwaDIgLDTsBRZnDuLjj49r1o/vf3UtPv8I//xpBsyCKRCggOqBM8D6eTsFVBM4ebEd3/j7j1Urb2pBW1fnIatwKQ7Vfvp4blvaceTFtN5X54ArEe917tasLSyYAuEqsDALiBptxIkq7SYn/uL5cvzxk1y0F64/I2x3ZAowcEbmuJq2Vx+casZf/0ulZv2PjrJi59Y1qB/KRFufB3aLExtTqiCr1b1Xx0QGqgZWo9eZolk7WDAFwlFgTd4wamrOor17WLPmv/DEInx7LxcJaQbMgikQpAADZ5Bw/JhxBf7n8E383a/U2xR+up4uLc5F4cIlqGq4s2enwzaMFHs/hlwJ6HMlGxeHLaNACATKcj1w9d9E5bmZX0FRo1m7NhTgx3+yXo2iWAYFKKCyAAOnyqAszhgC//beFfzsv7V7ZOft5Y6Hl8MZk49LLTwW0xgjz1YYSSA+xoKy9D6cqKjC8KhT06YtyE3Eb17ZCauVp4VpCs3CKRCkgCaB89SpU35vjZSXl4edO3c+sPmyzZJsgC4rgme7dzYH2VT9/fffh5zes2vXLsTExNz3kcHBQZw4cQLt7e3K97Kzs7Fx48a7x0z6fkDOP5fyJicnlfLi4+NnawK/r5PAd39xGvtONmpeW35WAtatWY3LnYnoHmLw1BycFYSFQHneJPrarqH6Ur0u7T30s6eRnnT/f891qZyVUIACswqEPHAWFRXhkUcembGhHR0dOHDgACYmJuBPOH1Qj8fGxnD48GG0tbUhLS1t2sApAfKDDz5Ab28vCgsLlUB648YN5evjjz9+X+isra2FBOy1a9eC+4bO+vOm+w17Xz4I2adTj2vLmiKk5pbgRJ1Vj+pYBwUMKZCRaEFBfBcOHD2tW/tkZnNhHg9Z0A2cFVEgCAFNAuds7Th9+rQyAyqhT2YsY2OnP99WAuKHH36I7u5upci5BE4JkIcOHcLAwIBS1kyBs66uTpndlDPLH374YeXeCxcu4OzZs1i5ciVWrfp0X0V/Zktns+D3tRdY/+I7GJuY1L4iAHExUXhi2yr0TmbjQpM+derSMVZCAT8EVhdMoPnWZVyuu+3H3erc8tNvfhbb1sxTpzCWQgEKaCage+C8du0aKioqEBUVhcceewxZWTNvyusNpomJiUpQDCZwysxodXU1rl69qjz2tlqtcLvdMwbOyspKXLlyBZs2bcKiRYsU+JaWFiWsyqN130f6Uu7FixeVeyWg8jKuwMaXfouRcW326Jyu18uK0lBStgwX2hzoH+FjduP+ZLBlagisnu+GZ6gZB05o/960b3u/8fkl+Prnl6jRBZZBAQpoLKBr4Ozv71ceV8vM4Jo1a1BeXj5j9xoaGnD06FHlNBd57C7vcAYTOL3vk1osFsyfP18JuBJkZ5rhlBlVeXdz+/btSn2+gTMjI0N5rC6hta+vT+lLUlKSEkLlnVBexhZ47Jv70NEb/BGYwfRu9dJCpOeWoLr5zmp2XhSIJIGl89ywjrXi8MmLunfrm3uW4StP8ehY3eFZIQWCFNA1cB4/fhzXr19XQp+ENLvdPm2zh4aGsH//frhcLuU+eaQuj7mDCZwyCymzo6tXr4bMlMoMq5Q1U+CUgOqd4SwpKbkncPrOcEpfbt26dU8wDXIM+DEdBb7wNx/iRsud1yr0vDauKkZq9gKcro/Ss1rWRQFNBBZmehDjvI1jlec1KX+2Qv/qiyvwR4/f+e8zLwpQIDwEdAucMmsoi3/kcbYsEpLZxukueex95MgRNDc3Y926dViyZMndkBhM4Jxax2yBU75/8uRJFBcXz/gOp3chk7Rn69at4THSbOVdgRd+eBg11++8F6z3tX1DKRzp83HyBmfE9bZnfXMXyEv1wOFux4lT1XMvLMgSvvfl1dizvSjIT/NjFKBAqAR0C5yyOry+vl7Z2kje3ZzpEbTMLsoj7/z8fCXMyX3ekKhH4JxplbosbNq9ezfi4uKUle6dnZ3K7Gt6enqoxo71zkHgT//hOI6fb5tDCXP76BNbliI2pQDHrnHPwLlJ8tN6CKQ7PEixduJ0VTU8HrceVU5bxw9eXIvPbeH56CEbAFZMgTkI6BI4fWc3t23bhoKCgmmbLI/O5R1KCZkSSlNTU5X79AycUt90+3DKwiB5JO99t7S0tBTr169X3keVRVAyI+vxeJR3TmV1u7zvycvYAt/5+Snsr2wKWSMT4qKwa/NSRDnycPAyFxaFbCBY8YwCmYkeJHh6cK66Bu7JiZBJWSzAK19fj90bp/9/R8gaxoopQAG/BXQJnN6FOxLCZHP06d7d9J1ZlMDmu+pb78A5k57T6VQCsYRM72ynd5HRvHnzlLApbZUFSrOtwPd7hHijpgI/ev0c3jp0U9M6Zis8NSkGG1cWw5IwD6du8R3P2bz4fe0FCtNcsI6142zNJXjcod3eKykhGj98aS22rubWR9qPPGuggHYCmgdO2UtTFgDJqu6p+1j6dsu7BZLvu5Pe7xslcHo3eZcFSLLCvqmpSXm8LmFTZm5lZna6fTy1Gz6WrIbAP711Ef/+v1fVKGrOZSwvm4+MnPloHUpA19Cci2MBFAhIoChtFH0djbhWF9q/hHkbPS8jAT/82lqsLcsMqB+8mQIUMJ6A5oHTu4el9yhJWR0+9fIeD9nT0+OXkLxH+eSTTyqPuAO9Zls0NFN5023yLivga2pqlMVNy5YtUz4qWz/9/ve/R0JCgjKbGx3N7XACHaNQ3P+fB+rwk1+fh9ttjEfbqckJWLakFC57Bq53cIFRKH4mzFJnYqwHafY+3LpRh56eLsN0e2VJOr77wiqUFqYYpk1sCAUoELyA5oHTG8oyMzOVPSyne5wum7PLxupyGtB0l6xsl3sktMrnJXDu2LEDDocj4J4HGzilH3LikLzLKbOwcnlfFfDdJF7e/9y3b5/SxpnOag+40fyALgIV/9eOn7xRg5utg7rU528ly8qKkJ5dgKaBeAzou42ov03kfWEokOVwwTLWgSu1tXC7xg3Vg+cfXYhv7S1XTu7iRQEKRIaA5oFTtkKSBTWLFy/Ghg0bglIL9SN17ybvEnB99w/lDGdQw2noD7V2jSih8/C5VsO1MzUlEYvLFmHCloH6bp7XbrgBCpMGzUscRV9nIxrrjfHY3JctMd6Ob+1djme3LggTTTaTAhTwV0DTwCmPyuX9TZm59J0F9Ldx3vtCHThlk/ebN2/et3/og97hlFlQ6TOv8BT46X9dxK/2GeO9zukES0uKkJyRh5ZBB3Q8sTM8B5OtRn6KC9aJbly5WofRYf0PPvBnCOQ9TZnVlGNheVGAApEnoGng9D5eltXdvkdFBsr4oMDp+/6nbBIvWxU96Ar0kbp3k3c5Zci7MMhbvneTegmesnBI3tuU04fkvU3fbZ0C7S/vN4bAO0fr8ZNf12BkTL8z2APtudUeh5LiIsQlZqF1MBYGeQU10G7wfg0EspMmEePuQ1NDPTo7OzSoQb0iv7izRAmb9ijO3KunypIoYCwBTQPn7du3cfDgQeXscXmfcboFQ/5whCpwSqCUVeiyj+hM2xzJu6VyMlFjY6NyihL34fRnRMPnnuprXfjxG+dxpX7694uN1BObPQ6LSxciNjELLQMxcIZ2Nxsj0ZimLWkJbjisA7jd0ojbrS2G73dqYowSNJ/ZzM3cDT9YbCAF5iigaeCcY9v4cQoYQqBnYFyZ6dxfEbpN4gOFiImNx5LShYhOzERLfwzGnIGWwPvDRcAR40Fq9BC6O5rR2NAAwBg7Lczmt2FplvK+Ztl8rkKfzYrfp0AkCDBwRsIosg+6CPzinct47Xe1cLpCd7RfMB1NdCQoM5+2uHS0DMRiJHQHxgTTfH5mGoH5aW7YMYSO9nbcutUAjzu8/kbxwu5FStiUE4R4UYAC5hBg4DTHOLOXKglcvNGD196rxZFq461i96eLVls0CgoLkZSaBaclAV3D3HbGH7dQ35Ob7EFqzAjGhnrQ0NyK9g7/9iwOdbun1l++MA1fe2YxtqzMNVrT2B4KUEBjAQZOjYFZfGQKvHXwhjLb2d4T3htj2qLjUZg/DylpmZi0JaK1n5vMG+EnNjUByIofhWukB82trWi5bZwN2YP1kaD50jOLEc2FQcES8nMUCGsBBs6wHj42PpQCLZ3DSuj8zZFboWyGqnVbbHYULyhARmYOXFYHmvttcBp3kb6qfQ9lYWkJQHr8BDxjvWhpbUZTi7FXlQditWFZtjKruaY0I5CP8V4KUCDCBBg4I2xA2R39BT4604JfvleLy2Gwkj0YnYULCpCWngW3PRmDE9HoGeaLd8E4ej+TnQxkJrgQjRGMDfejta0NdQ3hP4M51SQhzo6vPVOGLz9ROhcufpYCFIgQAQbOCBlIdiO0AmMTk8q7na/97go84bFIOGgwi8WKgvxs5GRlwOFIhtsWh/4xO5p7PRHf90DRcpLdSLKPw+McwkBfN5pa2zEwOBJoMWF3/451eXjpDxZzBXrYjRwbTAHtBBg4tbNlySYUkH075TH78fNtpuv9vIx4LCjIQUZGOmLiEzHsjEbXkBUtvZ6I3ZYpOgpIiQccMW5EwQnnxChGhgbQ2dmJjs5OmC2BZ6fFKUHzue1Fpvv5Z4cpQIEHCzBw8ieEAhoIvH3oJt78qA51zcY8RlCDLs9YZLTdiozUJKSlJMLhcCA2Lh5R9lh4bNFwuu0YddkwOGpBz7DHUCclycKdxBgPYqNcsFuc8EyOwzUxhpGREQwODaKndxC9/UN6Uhq6Ljn//CtPlSE/K8HQ7WTjKECB0AgwcIbGnbWaQEAes795oA5vfnQDt7sj/zHqXIc0PjZKCaYpyYmwRMXCYouG2xINm82qnFZmtdz5alF+b1G+WpSNHC2A5dPfyzaprkkPJt0e2Kwe2Cxu2OCG1TIJi8cNeFyAZxIetwvuyUm4J52YdLkwOenE8Mg4uvqG0NU7PNfumObzT20qxJ5HF2JFcbpp+syOUoACgQswcAZuxk9QICCB7v4xJXTKr4Fh7roeEB5vNqzAjnX5eP7RInxmSZZh28iGUYACxhFg4DTOWLAlES7Q2D50d8ZTZt94USAcBTavyMXzO4ogX3lRgAIU8FeAgdNfKd5HAZUErtT3KrOdvz1Wr1KJLIYC2gvITKbMaMrMJi8KUIACgQowcAYqxvspoJLAmdpOvHngBg5UNatUIouhgPoC8m6mvKMp72ryogAFKBCsAANnsHL8HAVUEvi45jb2Vzbh/comZaELLwoYQWB1aQae2jQfsvqcFwUoQIG5CjBwzlWQn6eASgI3WweU0Lm/ognyvicvCugtYI+yYveGAuzaUIBNy3P0rp71UYACESzAwBnBg8uuhafAhNON/ZWNSvg8ebE9PDvBVoeVwILcROzaWIDdGwoxP8cRVm1nYylAgfAQYOAMj3FiK00qcLa2C+9XNiqP3AdHnCZVYLe1Enh4RY4yoylB02aTPU15UYACFNBGgIFTG1eWSgFVBdp7Ru/MelY04UpDn6plszBzCaQ4opVH5rs3FmJlCTdrN9fos7cUCJ0AA2fo7FkzBYIS+KiqBQfPtOBYzW0MjXLWMyhEE36ofGEaHl9/5/3MzJRYEwqwyxSgQCgFGDhDqc+6KTAHATnB6Nj5NsgqdwmfTjnTkRcFfARkBlMW/8ivpQtSaUMBClAgZAIMnCGjZ8UUUE+gtWvkbvA8fqFNvYJZUtgJrC3LxKbl2fhseQ7K5qeEXfvZYApQIDIFGDgjc1zZKxML3Lo9eDd8Vl3pNLGEebq+fmkWNpXLTGY2ivOTzdNx9pQCFAgbAQbOsBkqNpQCgQtcbejDsfPyyL0NF+q6Ay+AnzCsgDwm/2x5tvK4XLY14kUBClDAyAIMnEYeHbaNAioK3GgZQM31bpy/3o3qa13cXF5FWz2KWlqUipUlGZCjJleUpCMnLU6PalkHBShAAVUEGDhVYWQhFAg/gauNfUr4PHetC6cudaBnYDz8OhHBLX4oJxHyqHzlonQlZOZlJkRwb9k1ClAg0gUYOCN9hNk/CvgpcPlWL85evRM+T11uh5x4xEs/gYzkWCVgyq9VJRko5Ik/+uGzJgpQQHMBBk7NiVkBBcJTQB67S/i83tyP600DaGgbDM+OGLDVcma5LO4pzk/C4odSsWFJFhbmJxmwpWwSBShAAXUEGDjVcWQpFIh4gQmXG3VN/UoArWsauBNEm/vR1TcW8X2fSweL8pJQLL8+CZjyleeVz0WUn6UABcJRgIEzHEeNbaaAgQT6BsdxvXkA15v6UfdJCJUZ0dFxl4FaqX1T5B1LmbH0DZbyz1YLzyjXXp81UIACRhdg4DT6CDMjLGUAAASESURBVLF9FAhTgb6hCXT2jqKzbwwdytdRdPaOKV87Pvkq/+z2eAzfwyibFbkZ8chN//RXzpR/jrZbDd8PNpACFKBAqAQYOEMlz3opQAFFQI7o9A2gEkiHx1wY+eTX8Jjz7u/l3/l+L9CwKpONMXab8is6Wr5a7/yz8nsbUhzRyJFQOSVMZvDscf60UoACFJiTAAPnnPj4YQpQIJQCo+OTGPEJpBJGbVbL3QAps47eMKmETM5ChnK4WDc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QYOPVQZh0UoAAFKEABClDAxAIMnCYefHadAhSgAAUoQAEK6CHAwKmHMuugAAUoQAEKUIACJhZg4DTx4LPrFKAABShAAQpQQA8BBk49lFkHBShAAQpQgAIUMLEAA6eJB59dpwAFKEABClCAAnoIMHDqocw6KEABClCAAhSggIkFGDhNPPjsOgUoQAEKUIACFNBDgIFTD2XWQQEKUIACFKAABUwswMBp4sFn1ylAAQpQgAIUoIAeAgyceiizDgpQgAIUoAAFKGBiAQZOEw8+u04BClCAAhSgAAX0EGDg1EOZdVCAAhSgAAUoQAETCzBwmnjw2XUKUIACFKAABSighwADpx7KrIMCFKAABShAAQqYWICB08SDz65TgAIUoAAFKEABPQT+H1y4kLNUPUPXAAAAAElFTkSuQmCC"/>
          <p:cNvSpPr>
            <a:spLocks noChangeAspect="1" noChangeArrowheads="1"/>
          </p:cNvSpPr>
          <p:nvPr/>
        </p:nvSpPr>
        <p:spPr bwMode="auto">
          <a:xfrm>
            <a:off x="4595302" y="2863281"/>
            <a:ext cx="4807489" cy="48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01" y="943963"/>
            <a:ext cx="9449689" cy="5743373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88" y="1100286"/>
            <a:ext cx="9153495" cy="5645569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1109" y="829100"/>
            <a:ext cx="9759592" cy="6028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ATAK Integration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MX-15 Upgrades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Additional sensors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Data Transmission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8457" y="226503"/>
            <a:ext cx="8837785" cy="545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Future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1177" y="3045125"/>
            <a:ext cx="506370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DFPC Multi-Mission Aircraft Program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Bruce Dikken, Unit Chief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hlinkClick r:id="rId3"/>
              </a:rPr>
              <a:t>b</a:t>
            </a:r>
            <a:r>
              <a:rPr lang="en-US" sz="2400" b="1" dirty="0" smtClean="0">
                <a:hlinkClick r:id="rId3"/>
              </a:rPr>
              <a:t>ruce.Dikken@state.co.us</a:t>
            </a:r>
            <a:endParaRPr lang="en-US" sz="2400" b="1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720.749.7685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40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15499</TotalTime>
  <Words>215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Noto Symbol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The MMA Aircraft &amp; Equipment</vt:lpstr>
      <vt:lpstr>Mission Capabilities</vt:lpstr>
      <vt:lpstr>2020 Activities</vt:lpstr>
      <vt:lpstr>PowerPoint Presentation</vt:lpstr>
      <vt:lpstr>PowerPoint Presentation</vt:lpstr>
      <vt:lpstr>Potential Future Upgrades</vt:lpstr>
      <vt:lpstr>PowerPoint Presentation</vt:lpstr>
    </vt:vector>
  </TitlesOfParts>
  <Company>CDPS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Dikken</dc:creator>
  <cp:lastModifiedBy>Bruce Dikken</cp:lastModifiedBy>
  <cp:revision>49</cp:revision>
  <dcterms:created xsi:type="dcterms:W3CDTF">2017-12-04T23:01:05Z</dcterms:created>
  <dcterms:modified xsi:type="dcterms:W3CDTF">2020-11-18T23:50:35Z</dcterms:modified>
</cp:coreProperties>
</file>