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473" r:id="rId2"/>
    <p:sldId id="472" r:id="rId3"/>
    <p:sldId id="484" r:id="rId4"/>
    <p:sldId id="485" r:id="rId5"/>
    <p:sldId id="486" r:id="rId6"/>
    <p:sldId id="487" r:id="rId7"/>
    <p:sldId id="488" r:id="rId8"/>
    <p:sldId id="491" r:id="rId9"/>
    <p:sldId id="492" r:id="rId10"/>
    <p:sldId id="48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CC"/>
    <a:srgbClr val="003300"/>
    <a:srgbClr val="C3CEAE"/>
    <a:srgbClr val="619397"/>
    <a:srgbClr val="33CCCC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973" autoAdjust="0"/>
  </p:normalViewPr>
  <p:slideViewPr>
    <p:cSldViewPr snapToGrid="0">
      <p:cViewPr>
        <p:scale>
          <a:sx n="75" d="100"/>
          <a:sy n="75" d="100"/>
        </p:scale>
        <p:origin x="-10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46" y="31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24452A-E1EF-4D5E-A2C9-E5F92172B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EB95B01-D29C-4224-832F-AF361089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CB806-95A5-4F79-B97F-AE8CC57328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0" y="1344"/>
              <a:ext cx="5760" cy="297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672" y="1392"/>
                </a:cxn>
                <a:cxn ang="0">
                  <a:pos x="912" y="1152"/>
                </a:cxn>
                <a:cxn ang="0">
                  <a:pos x="864" y="816"/>
                </a:cxn>
                <a:cxn ang="0">
                  <a:pos x="1170" y="588"/>
                </a:cxn>
                <a:cxn ang="0">
                  <a:pos x="1692" y="546"/>
                </a:cxn>
                <a:cxn ang="0">
                  <a:pos x="2112" y="576"/>
                </a:cxn>
                <a:cxn ang="0">
                  <a:pos x="2208" y="384"/>
                </a:cxn>
                <a:cxn ang="0">
                  <a:pos x="2184" y="138"/>
                </a:cxn>
                <a:cxn ang="0">
                  <a:pos x="2640" y="144"/>
                </a:cxn>
                <a:cxn ang="0">
                  <a:pos x="3024" y="432"/>
                </a:cxn>
                <a:cxn ang="0">
                  <a:pos x="3552" y="192"/>
                </a:cxn>
                <a:cxn ang="0">
                  <a:pos x="3552" y="0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336" y="1200"/>
                </a:cxn>
                <a:cxn ang="0">
                  <a:pos x="576" y="1200"/>
                </a:cxn>
                <a:cxn ang="0">
                  <a:pos x="696" y="972"/>
                </a:cxn>
                <a:cxn ang="0">
                  <a:pos x="636" y="462"/>
                </a:cxn>
                <a:cxn ang="0">
                  <a:pos x="816" y="276"/>
                </a:cxn>
                <a:cxn ang="0">
                  <a:pos x="1392" y="432"/>
                </a:cxn>
                <a:cxn ang="0">
                  <a:pos x="1740" y="390"/>
                </a:cxn>
                <a:cxn ang="0">
                  <a:pos x="1974" y="348"/>
                </a:cxn>
                <a:cxn ang="0">
                  <a:pos x="1872" y="0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960"/>
                </a:cxn>
                <a:cxn ang="0">
                  <a:pos x="480" y="864"/>
                </a:cxn>
                <a:cxn ang="0">
                  <a:pos x="318" y="414"/>
                </a:cxn>
                <a:cxn ang="0">
                  <a:pos x="780" y="36"/>
                </a:cxn>
                <a:cxn ang="0">
                  <a:pos x="1440" y="192"/>
                </a:cxn>
                <a:cxn ang="0">
                  <a:pos x="1584" y="0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/>
              <a:ahLst/>
              <a:cxnLst>
                <a:cxn ang="0">
                  <a:pos x="248" y="1000"/>
                </a:cxn>
                <a:cxn ang="0">
                  <a:pos x="200" y="760"/>
                </a:cxn>
                <a:cxn ang="0">
                  <a:pos x="248" y="664"/>
                </a:cxn>
                <a:cxn ang="0">
                  <a:pos x="584" y="616"/>
                </a:cxn>
                <a:cxn ang="0">
                  <a:pos x="1304" y="664"/>
                </a:cxn>
                <a:cxn ang="0">
                  <a:pos x="1640" y="424"/>
                </a:cxn>
                <a:cxn ang="0">
                  <a:pos x="1976" y="472"/>
                </a:cxn>
                <a:cxn ang="0">
                  <a:pos x="2600" y="424"/>
                </a:cxn>
                <a:cxn ang="0">
                  <a:pos x="3128" y="88"/>
                </a:cxn>
                <a:cxn ang="0">
                  <a:pos x="3560" y="40"/>
                </a:cxn>
                <a:cxn ang="0">
                  <a:pos x="3656" y="328"/>
                </a:cxn>
                <a:cxn ang="0">
                  <a:pos x="2984" y="760"/>
                </a:cxn>
                <a:cxn ang="0">
                  <a:pos x="2456" y="952"/>
                </a:cxn>
                <a:cxn ang="0">
                  <a:pos x="1976" y="1432"/>
                </a:cxn>
                <a:cxn ang="0">
                  <a:pos x="1400" y="1768"/>
                </a:cxn>
                <a:cxn ang="0">
                  <a:pos x="968" y="1720"/>
                </a:cxn>
                <a:cxn ang="0">
                  <a:pos x="296" y="1768"/>
                </a:cxn>
                <a:cxn ang="0">
                  <a:pos x="8" y="1432"/>
                </a:cxn>
                <a:cxn ang="0">
                  <a:pos x="248" y="1000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/>
              <a:ahLst/>
              <a:cxnLst>
                <a:cxn ang="0">
                  <a:pos x="36" y="792"/>
                </a:cxn>
                <a:cxn ang="0">
                  <a:pos x="228" y="456"/>
                </a:cxn>
                <a:cxn ang="0">
                  <a:pos x="324" y="264"/>
                </a:cxn>
                <a:cxn ang="0">
                  <a:pos x="612" y="216"/>
                </a:cxn>
                <a:cxn ang="0">
                  <a:pos x="1092" y="312"/>
                </a:cxn>
                <a:cxn ang="0">
                  <a:pos x="1536" y="60"/>
                </a:cxn>
                <a:cxn ang="0">
                  <a:pos x="2388" y="120"/>
                </a:cxn>
                <a:cxn ang="0">
                  <a:pos x="2328" y="288"/>
                </a:cxn>
                <a:cxn ang="0">
                  <a:pos x="2028" y="612"/>
                </a:cxn>
                <a:cxn ang="0">
                  <a:pos x="1428" y="1032"/>
                </a:cxn>
                <a:cxn ang="0">
                  <a:pos x="1140" y="1080"/>
                </a:cxn>
                <a:cxn ang="0">
                  <a:pos x="324" y="1032"/>
                </a:cxn>
                <a:cxn ang="0">
                  <a:pos x="36" y="792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/>
              <a:ahLst/>
              <a:cxnLst>
                <a:cxn ang="0">
                  <a:pos x="60" y="594"/>
                </a:cxn>
                <a:cxn ang="0">
                  <a:pos x="126" y="234"/>
                </a:cxn>
                <a:cxn ang="0">
                  <a:pos x="1182" y="234"/>
                </a:cxn>
                <a:cxn ang="0">
                  <a:pos x="1518" y="90"/>
                </a:cxn>
                <a:cxn ang="0">
                  <a:pos x="1710" y="138"/>
                </a:cxn>
                <a:cxn ang="0">
                  <a:pos x="1230" y="522"/>
                </a:cxn>
                <a:cxn ang="0">
                  <a:pos x="750" y="666"/>
                </a:cxn>
                <a:cxn ang="0">
                  <a:pos x="60" y="594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/>
              <a:ahLst/>
              <a:cxnLst>
                <a:cxn ang="0">
                  <a:pos x="104" y="96"/>
                </a:cxn>
                <a:cxn ang="0">
                  <a:pos x="152" y="0"/>
                </a:cxn>
                <a:cxn ang="0">
                  <a:pos x="728" y="96"/>
                </a:cxn>
                <a:cxn ang="0">
                  <a:pos x="920" y="96"/>
                </a:cxn>
                <a:cxn ang="0">
                  <a:pos x="776" y="192"/>
                </a:cxn>
                <a:cxn ang="0">
                  <a:pos x="104" y="96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6" y="40"/>
                </a:cxn>
                <a:cxn ang="0">
                  <a:pos x="720" y="280"/>
                </a:cxn>
                <a:cxn ang="0">
                  <a:pos x="912" y="712"/>
                </a:cxn>
                <a:cxn ang="0">
                  <a:pos x="864" y="1240"/>
                </a:cxn>
                <a:cxn ang="0">
                  <a:pos x="960" y="1768"/>
                </a:cxn>
                <a:cxn ang="0">
                  <a:pos x="1440" y="2152"/>
                </a:cxn>
                <a:cxn ang="0">
                  <a:pos x="2160" y="2248"/>
                </a:cxn>
                <a:cxn ang="0">
                  <a:pos x="2688" y="1960"/>
                </a:cxn>
                <a:cxn ang="0">
                  <a:pos x="2706" y="472"/>
                </a:cxn>
                <a:cxn ang="0">
                  <a:pos x="3456" y="424"/>
                </a:cxn>
                <a:cxn ang="0">
                  <a:pos x="4416" y="712"/>
                </a:cxn>
                <a:cxn ang="0">
                  <a:pos x="4416" y="1432"/>
                </a:cxn>
                <a:cxn ang="0">
                  <a:pos x="4728" y="1822"/>
                </a:cxn>
                <a:cxn ang="0">
                  <a:pos x="5322" y="2206"/>
                </a:cxn>
                <a:cxn ang="0">
                  <a:pos x="5754" y="1510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/>
              <a:ahLst/>
              <a:cxnLst>
                <a:cxn ang="0">
                  <a:pos x="408" y="16"/>
                </a:cxn>
                <a:cxn ang="0">
                  <a:pos x="72" y="304"/>
                </a:cxn>
                <a:cxn ang="0">
                  <a:pos x="72" y="976"/>
                </a:cxn>
                <a:cxn ang="0">
                  <a:pos x="504" y="1360"/>
                </a:cxn>
                <a:cxn ang="0">
                  <a:pos x="1128" y="1408"/>
                </a:cxn>
                <a:cxn ang="0">
                  <a:pos x="1464" y="1024"/>
                </a:cxn>
                <a:cxn ang="0">
                  <a:pos x="1320" y="208"/>
                </a:cxn>
                <a:cxn ang="0">
                  <a:pos x="408" y="16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/>
              <a:ahLst/>
              <a:cxnLst>
                <a:cxn ang="0">
                  <a:pos x="940" y="196"/>
                </a:cxn>
                <a:cxn ang="0">
                  <a:pos x="576" y="20"/>
                </a:cxn>
                <a:cxn ang="0">
                  <a:pos x="192" y="76"/>
                </a:cxn>
                <a:cxn ang="0">
                  <a:pos x="24" y="372"/>
                </a:cxn>
                <a:cxn ang="0">
                  <a:pos x="520" y="670"/>
                </a:cxn>
                <a:cxn ang="0">
                  <a:pos x="1048" y="568"/>
                </a:cxn>
                <a:cxn ang="0">
                  <a:pos x="940" y="196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/>
              <a:ahLst/>
              <a:cxnLst>
                <a:cxn ang="0">
                  <a:pos x="1496" y="0"/>
                </a:cxn>
                <a:cxn ang="0">
                  <a:pos x="1640" y="384"/>
                </a:cxn>
                <a:cxn ang="0">
                  <a:pos x="1400" y="864"/>
                </a:cxn>
                <a:cxn ang="0">
                  <a:pos x="536" y="1200"/>
                </a:cxn>
                <a:cxn ang="0">
                  <a:pos x="56" y="1584"/>
                </a:cxn>
                <a:cxn ang="0">
                  <a:pos x="200" y="1872"/>
                </a:cxn>
                <a:cxn ang="0">
                  <a:pos x="1064" y="2016"/>
                </a:cxn>
                <a:cxn ang="0">
                  <a:pos x="1592" y="2304"/>
                </a:cxn>
                <a:cxn ang="0">
                  <a:pos x="1562" y="2940"/>
                </a:cxn>
                <a:cxn ang="0">
                  <a:pos x="2120" y="3384"/>
                </a:cxn>
                <a:cxn ang="0">
                  <a:pos x="2648" y="2880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/>
              <a:ahLst/>
              <a:cxnLst>
                <a:cxn ang="0">
                  <a:pos x="1488" y="0"/>
                </a:cxn>
                <a:cxn ang="0">
                  <a:pos x="1488" y="528"/>
                </a:cxn>
                <a:cxn ang="0">
                  <a:pos x="1104" y="1008"/>
                </a:cxn>
                <a:cxn ang="0">
                  <a:pos x="144" y="1488"/>
                </a:cxn>
                <a:cxn ang="0">
                  <a:pos x="240" y="1776"/>
                </a:cxn>
                <a:cxn ang="0">
                  <a:pos x="1056" y="1872"/>
                </a:cxn>
                <a:cxn ang="0">
                  <a:pos x="1536" y="2064"/>
                </a:cxn>
                <a:cxn ang="0">
                  <a:pos x="1536" y="2448"/>
                </a:cxn>
                <a:cxn ang="0">
                  <a:pos x="1344" y="2784"/>
                </a:cxn>
                <a:cxn ang="0">
                  <a:pos x="1632" y="3120"/>
                </a:cxn>
                <a:cxn ang="0">
                  <a:pos x="1968" y="3024"/>
                </a:cxn>
                <a:cxn ang="0">
                  <a:pos x="2208" y="2496"/>
                </a:cxn>
                <a:cxn ang="0">
                  <a:pos x="2112" y="1968"/>
                </a:cxn>
                <a:cxn ang="0">
                  <a:pos x="1776" y="1584"/>
                </a:cxn>
                <a:cxn ang="0">
                  <a:pos x="1824" y="1152"/>
                </a:cxn>
                <a:cxn ang="0">
                  <a:pos x="2256" y="672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/>
              <a:ahLst/>
              <a:cxnLst>
                <a:cxn ang="0">
                  <a:pos x="984" y="256"/>
                </a:cxn>
                <a:cxn ang="0">
                  <a:pos x="840" y="16"/>
                </a:cxn>
                <a:cxn ang="0">
                  <a:pos x="552" y="160"/>
                </a:cxn>
                <a:cxn ang="0">
                  <a:pos x="320" y="304"/>
                </a:cxn>
                <a:cxn ang="0">
                  <a:pos x="600" y="592"/>
                </a:cxn>
                <a:cxn ang="0">
                  <a:pos x="984" y="640"/>
                </a:cxn>
                <a:cxn ang="0">
                  <a:pos x="984" y="256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528"/>
                </a:cxn>
                <a:cxn ang="0">
                  <a:pos x="131" y="680"/>
                </a:cxn>
                <a:cxn ang="0">
                  <a:pos x="355" y="624"/>
                </a:cxn>
                <a:cxn ang="0">
                  <a:pos x="499" y="384"/>
                </a:cxn>
                <a:cxn ang="0">
                  <a:pos x="547" y="0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36" y="32"/>
                </a:cxn>
                <a:cxn ang="0">
                  <a:pos x="592" y="224"/>
                </a:cxn>
                <a:cxn ang="0">
                  <a:pos x="696" y="664"/>
                </a:cxn>
                <a:cxn ang="0">
                  <a:pos x="664" y="1224"/>
                </a:cxn>
                <a:cxn ang="0">
                  <a:pos x="816" y="1784"/>
                </a:cxn>
                <a:cxn ang="0">
                  <a:pos x="1128" y="2128"/>
                </a:cxn>
                <a:cxn ang="0">
                  <a:pos x="1984" y="2296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384" y="280"/>
                </a:cxn>
                <a:cxn ang="0">
                  <a:pos x="368" y="896"/>
                </a:cxn>
                <a:cxn ang="0">
                  <a:pos x="528" y="1528"/>
                </a:cxn>
                <a:cxn ang="0">
                  <a:pos x="816" y="1912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/>
              <a:ahLst/>
              <a:cxnLst>
                <a:cxn ang="0">
                  <a:pos x="0" y="1084"/>
                </a:cxn>
                <a:cxn ang="0">
                  <a:pos x="424" y="932"/>
                </a:cxn>
                <a:cxn ang="0">
                  <a:pos x="640" y="292"/>
                </a:cxn>
                <a:cxn ang="0">
                  <a:pos x="1032" y="20"/>
                </a:cxn>
                <a:cxn ang="0">
                  <a:pos x="1536" y="172"/>
                </a:cxn>
                <a:cxn ang="0">
                  <a:pos x="2064" y="604"/>
                </a:cxn>
                <a:cxn ang="0">
                  <a:pos x="2400" y="940"/>
                </a:cxn>
                <a:cxn ang="0">
                  <a:pos x="3080" y="1084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4" name="Picture 22" descr="Topbanx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23"/>
            <p:cNvSpPr>
              <a:spLocks noChangeArrowheads="1"/>
            </p:cNvSpPr>
            <p:nvPr/>
          </p:nvSpPr>
          <p:spPr bwMode="ltGray">
            <a:xfrm>
              <a:off x="240" y="2112"/>
              <a:ext cx="2688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" name="Line 24"/>
          <p:cNvSpPr>
            <a:spLocks noChangeShapeType="1"/>
          </p:cNvSpPr>
          <p:nvPr/>
        </p:nvSpPr>
        <p:spPr bwMode="ltGray">
          <a:xfrm>
            <a:off x="6858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762000" y="3352800"/>
            <a:ext cx="457200" cy="457200"/>
            <a:chOff x="480" y="2112"/>
            <a:chExt cx="288" cy="288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ltGray">
            <a:xfrm>
              <a:off x="528" y="216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480" y="2112"/>
              <a:ext cx="117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513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3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20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85F7F-8731-435C-9EBB-BA42249D4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1A1A-67C7-4ABD-8712-0A6AB686B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287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287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AD9D-7277-4732-8FFA-1EC33CEA4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6F67-B1F9-43F9-85F5-925A05D40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7622C-099F-4BBC-B70F-78BE5C29E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71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73A7-53B1-41FC-999A-434C34425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F679-BE0C-43B5-B70F-3E6FF11D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E1-1B51-4B7B-A2B4-E9AC7B3F1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22C4-19FD-418F-893C-E4C008D9A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121EC-AD6D-4FA5-9588-A2FDFC451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1D051-EFBE-4C28-8B00-934B0B7B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0">
          <a:gsLst>
            <a:gs pos="0">
              <a:srgbClr val="949D84"/>
            </a:gs>
            <a:gs pos="50000">
              <a:srgbClr val="C3CEAE"/>
            </a:gs>
            <a:gs pos="100000">
              <a:srgbClr val="949D8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287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71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0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0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0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E02D3B-E444-4C9B-A45B-057FB994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8" descr="ir_banner"/>
          <p:cNvPicPr>
            <a:picLocks noChangeAspect="1" noChangeArrowheads="1"/>
          </p:cNvPicPr>
          <p:nvPr/>
        </p:nvPicPr>
        <p:blipFill>
          <a:blip r:embed="rId1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0"/>
            <a:ext cx="7651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9" descr="NIR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9213" y="0"/>
            <a:ext cx="1474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55800" y="3478213"/>
            <a:ext cx="7772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dirty="0">
              <a:solidFill>
                <a:srgbClr val="003300"/>
              </a:solidFill>
            </a:endParaRPr>
          </a:p>
          <a:p>
            <a:endParaRPr lang="en-US" sz="4400" dirty="0">
              <a:solidFill>
                <a:srgbClr val="0033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55825" y="3087688"/>
            <a:ext cx="10985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00CC"/>
                </a:solidFill>
              </a:rPr>
              <a:t>	</a:t>
            </a:r>
          </a:p>
          <a:p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3175000" y="19685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/>
                </a:solidFill>
              </a:rPr>
              <a:t>2011 NIROPS Close-out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2000" y="3962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October 26, 2011</a:t>
            </a:r>
          </a:p>
          <a:p>
            <a:pPr algn="ctr"/>
            <a:r>
              <a:rPr lang="en-US" sz="2000" dirty="0" smtClean="0"/>
              <a:t>NIFC, Boise, ID</a:t>
            </a:r>
            <a:endParaRPr lang="en-US" sz="2000" dirty="0"/>
          </a:p>
        </p:txBody>
      </p:sp>
      <p:pic>
        <p:nvPicPr>
          <p:cNvPr id="7" name="Picture 2057" descr="ftcarson08_cr"/>
          <p:cNvPicPr>
            <a:picLocks noChangeAspect="1" noChangeArrowheads="1"/>
          </p:cNvPicPr>
          <p:nvPr/>
        </p:nvPicPr>
        <p:blipFill>
          <a:blip r:embed="rId3" cstate="print"/>
          <a:srcRect l="-200" r="5077"/>
          <a:stretch>
            <a:fillRect/>
          </a:stretch>
        </p:blipFill>
        <p:spPr bwMode="auto">
          <a:xfrm>
            <a:off x="1" y="889000"/>
            <a:ext cx="1836828" cy="5969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152900" y="5968713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Call in #: 877-936-2574</a:t>
            </a:r>
          </a:p>
          <a:p>
            <a:r>
              <a:rPr lang="en-US" b="1" dirty="0" err="1" smtClean="0">
                <a:solidFill>
                  <a:schemeClr val="bg2"/>
                </a:solidFill>
              </a:rPr>
              <a:t>Passcode</a:t>
            </a:r>
            <a:r>
              <a:rPr lang="en-US" b="1" dirty="0" smtClean="0">
                <a:solidFill>
                  <a:schemeClr val="bg2"/>
                </a:solidFill>
              </a:rPr>
              <a:t>: 4079674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Documents and Settings\tmellin\My Documents\My Pictures\Station_fire_air_tanke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1181100"/>
            <a:ext cx="92090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13589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chemeClr val="bg2"/>
                </a:solidFill>
              </a:rPr>
              <a:t>Questions?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7432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Welcome!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82800" y="3835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</a:rPr>
              <a:t>Call in #: 877-936-2574</a:t>
            </a:r>
          </a:p>
          <a:p>
            <a:r>
              <a:rPr lang="en-US" sz="2000" b="1" dirty="0" err="1" smtClean="0">
                <a:solidFill>
                  <a:schemeClr val="bg2"/>
                </a:solidFill>
              </a:rPr>
              <a:t>Passcode</a:t>
            </a:r>
            <a:r>
              <a:rPr lang="en-US" sz="2000" b="1" dirty="0" smtClean="0">
                <a:solidFill>
                  <a:schemeClr val="bg2"/>
                </a:solidFill>
              </a:rPr>
              <a:t>: 4079674</a:t>
            </a:r>
            <a:endParaRPr lang="en-US"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cell phones off/vibrate</a:t>
            </a:r>
          </a:p>
          <a:p>
            <a:r>
              <a:rPr lang="en-US" dirty="0" smtClean="0"/>
              <a:t>Rest rooms</a:t>
            </a:r>
          </a:p>
          <a:p>
            <a:r>
              <a:rPr lang="en-US" dirty="0" smtClean="0"/>
              <a:t>Parking</a:t>
            </a:r>
          </a:p>
          <a:p>
            <a:r>
              <a:rPr lang="en-US" dirty="0" smtClean="0"/>
              <a:t>Emergency exits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Oct.26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</a:t>
            </a:r>
          </a:p>
          <a:p>
            <a:pPr lvl="1"/>
            <a:r>
              <a:rPr lang="en-US" dirty="0" smtClean="0"/>
              <a:t>Tom Mellin</a:t>
            </a:r>
          </a:p>
          <a:p>
            <a:r>
              <a:rPr lang="en-US" dirty="0" smtClean="0"/>
              <a:t>NICC Summary</a:t>
            </a:r>
          </a:p>
          <a:p>
            <a:pPr lvl="1"/>
            <a:r>
              <a:rPr lang="en-US" dirty="0" smtClean="0"/>
              <a:t>Kim Christensen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NIROPS Overview: 2011 Fire Season</a:t>
            </a:r>
          </a:p>
          <a:p>
            <a:pPr lvl="1"/>
            <a:r>
              <a:rPr lang="en-US" dirty="0" smtClean="0"/>
              <a:t>GACC Reports</a:t>
            </a:r>
          </a:p>
          <a:p>
            <a:pPr lvl="2"/>
            <a:r>
              <a:rPr lang="en-US" dirty="0" smtClean="0"/>
              <a:t>GACC IR Liaisons</a:t>
            </a:r>
          </a:p>
          <a:p>
            <a:pPr lvl="1"/>
            <a:r>
              <a:rPr lang="en-US" dirty="0" smtClean="0"/>
              <a:t>Pilots’ Report</a:t>
            </a:r>
          </a:p>
          <a:p>
            <a:pPr lvl="2"/>
            <a:r>
              <a:rPr lang="en-US" dirty="0" smtClean="0"/>
              <a:t>Dan Johnson</a:t>
            </a:r>
          </a:p>
          <a:p>
            <a:pPr lvl="1"/>
            <a:r>
              <a:rPr lang="en-US" dirty="0" smtClean="0"/>
              <a:t>IR Technicians’ Report</a:t>
            </a:r>
          </a:p>
          <a:p>
            <a:pPr lvl="2"/>
            <a:r>
              <a:rPr lang="en-US" dirty="0" smtClean="0"/>
              <a:t>Woody Smith/</a:t>
            </a:r>
            <a:r>
              <a:rPr lang="en-US" dirty="0" err="1" smtClean="0"/>
              <a:t>Kaz</a:t>
            </a:r>
            <a:r>
              <a:rPr lang="en-US" dirty="0" smtClean="0"/>
              <a:t> </a:t>
            </a:r>
            <a:r>
              <a:rPr lang="en-US" dirty="0" err="1" smtClean="0"/>
              <a:t>Kazimir</a:t>
            </a:r>
            <a:r>
              <a:rPr lang="en-US" dirty="0" smtClean="0"/>
              <a:t>/David Chamberlain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RSAC Report</a:t>
            </a:r>
          </a:p>
          <a:p>
            <a:pPr lvl="1"/>
            <a:r>
              <a:rPr lang="en-US" dirty="0" smtClean="0"/>
              <a:t>Brad Quayle/Tom Zajkowski/Jan Johnson</a:t>
            </a:r>
          </a:p>
          <a:p>
            <a:r>
              <a:rPr lang="en-US" dirty="0" smtClean="0"/>
              <a:t>The View From the Field</a:t>
            </a:r>
          </a:p>
          <a:p>
            <a:pPr lvl="1"/>
            <a:r>
              <a:rPr lang="en-US" dirty="0" smtClean="0"/>
              <a:t>Paul Moore, SITL NR IMT1</a:t>
            </a:r>
          </a:p>
          <a:p>
            <a:r>
              <a:rPr lang="en-US" dirty="0" smtClean="0"/>
              <a:t>Customs and Border Patrol UAV support for Fire Detection</a:t>
            </a:r>
          </a:p>
          <a:p>
            <a:pPr lvl="1"/>
            <a:r>
              <a:rPr lang="en-US" dirty="0" smtClean="0"/>
              <a:t>Emily </a:t>
            </a:r>
            <a:r>
              <a:rPr lang="en-US" dirty="0" err="1" smtClean="0"/>
              <a:t>Keplar</a:t>
            </a:r>
            <a:r>
              <a:rPr lang="en-US" dirty="0" smtClean="0"/>
              <a:t> CBP/Lance Brady BLM</a:t>
            </a:r>
          </a:p>
          <a:p>
            <a:r>
              <a:rPr lang="en-US" dirty="0" smtClean="0"/>
              <a:t>LUNCH ~11:30 to 13:00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Agenda – Oct.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968500"/>
            <a:ext cx="7772400" cy="4114800"/>
          </a:xfrm>
        </p:spPr>
        <p:txBody>
          <a:bodyPr/>
          <a:lstStyle/>
          <a:p>
            <a:r>
              <a:rPr lang="en-US" dirty="0" smtClean="0"/>
              <a:t>NASA Activity Update</a:t>
            </a:r>
          </a:p>
          <a:p>
            <a:pPr lvl="1"/>
            <a:r>
              <a:rPr lang="en-US" dirty="0" smtClean="0"/>
              <a:t>Vince Ambrosia</a:t>
            </a:r>
          </a:p>
          <a:p>
            <a:r>
              <a:rPr lang="en-US" dirty="0" smtClean="0"/>
              <a:t>Wide Area Imager</a:t>
            </a:r>
          </a:p>
          <a:p>
            <a:pPr lvl="1"/>
            <a:r>
              <a:rPr lang="en-US" dirty="0" smtClean="0"/>
              <a:t>John Green</a:t>
            </a:r>
          </a:p>
          <a:p>
            <a:r>
              <a:rPr lang="en-US" dirty="0" smtClean="0"/>
              <a:t>Issues from NIROPS Family Meeting</a:t>
            </a:r>
          </a:p>
          <a:p>
            <a:r>
              <a:rPr lang="en-US" dirty="0" smtClean="0"/>
              <a:t>Wrap-up</a:t>
            </a:r>
          </a:p>
          <a:p>
            <a:pPr lvl="1"/>
            <a:r>
              <a:rPr lang="en-US" dirty="0" smtClean="0"/>
              <a:t>Tom Mellin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TFRSAC (Tactical Fire Remote Sensing Advisory Committee) Meeting</a:t>
            </a:r>
          </a:p>
          <a:p>
            <a:pPr lvl="1"/>
            <a:r>
              <a:rPr lang="en-US" dirty="0" smtClean="0"/>
              <a:t>Same conf call #</a:t>
            </a:r>
          </a:p>
          <a:p>
            <a:pPr lvl="1"/>
            <a:r>
              <a:rPr lang="en-US" dirty="0" smtClean="0"/>
              <a:t>Different WebEx</a:t>
            </a:r>
          </a:p>
          <a:p>
            <a:pPr lvl="1"/>
            <a:r>
              <a:rPr lang="en-US" dirty="0" smtClean="0"/>
              <a:t>Start at 0830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5900" y="2755900"/>
            <a:ext cx="3771900" cy="1143000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opo">
  <a:themeElements>
    <a:clrScheme name="Top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Top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op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</TotalTime>
  <Words>171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Topo</vt:lpstr>
      <vt:lpstr>Slide 1</vt:lpstr>
      <vt:lpstr>Welcome!</vt:lpstr>
      <vt:lpstr>Housekeeping</vt:lpstr>
      <vt:lpstr>Agenda – Oct.26</vt:lpstr>
      <vt:lpstr>Agenda – Oct. 26</vt:lpstr>
      <vt:lpstr>Agenda – Oct. 26</vt:lpstr>
      <vt:lpstr>Agenda – Oct. 26</vt:lpstr>
      <vt:lpstr>Agenda – Oct. 27</vt:lpstr>
      <vt:lpstr>Introductions</vt:lpstr>
      <vt:lpstr>Questions?</vt:lpstr>
    </vt:vector>
  </TitlesOfParts>
  <Company>USDA 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Sensing in the Forest Service</dc:title>
  <dc:creator>RSAC</dc:creator>
  <cp:lastModifiedBy>tmellin</cp:lastModifiedBy>
  <cp:revision>287</cp:revision>
  <dcterms:created xsi:type="dcterms:W3CDTF">1999-12-01T18:22:10Z</dcterms:created>
  <dcterms:modified xsi:type="dcterms:W3CDTF">2011-10-25T22:52:22Z</dcterms:modified>
</cp:coreProperties>
</file>