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8"/>
  </p:notesMasterIdLst>
  <p:handoutMasterIdLst>
    <p:handoutMasterId r:id="rId9"/>
  </p:handoutMasterIdLst>
  <p:sldIdLst>
    <p:sldId id="262" r:id="rId2"/>
    <p:sldId id="485" r:id="rId3"/>
    <p:sldId id="488" r:id="rId4"/>
    <p:sldId id="486" r:id="rId5"/>
    <p:sldId id="489" r:id="rId6"/>
    <p:sldId id="487" r:id="rId7"/>
  </p:sldIdLst>
  <p:sldSz cx="9144000" cy="6858000" type="letter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993300"/>
    <a:srgbClr val="FFCC00"/>
    <a:srgbClr val="66CCFF"/>
    <a:srgbClr val="663300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85439" autoAdjust="0"/>
  </p:normalViewPr>
  <p:slideViewPr>
    <p:cSldViewPr snapToGrid="0">
      <p:cViewPr>
        <p:scale>
          <a:sx n="70" d="100"/>
          <a:sy n="70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12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fld id="{5DC308A4-B9CC-40E2-BDF8-AA09D74A0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937EAAC-7067-4A61-A3AA-5DE0B3E97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8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9D9B0-D45A-44C3-A7E9-7183A8906AF1}" type="slidenum">
              <a:rPr lang="en-US"/>
              <a:pPr/>
              <a:t>1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title only!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F5BC-AFD9-434B-9B65-9C246AC6F8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Translate title only!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F5BC-AFD9-434B-9B65-9C246AC6F8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1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Translate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F5BC-AFD9-434B-9B65-9C246AC6F8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 cstate="print"/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5181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7971" name="AutoShape 3"/>
          <p:cNvSpPr>
            <a:spLocks noChangeArrowheads="1"/>
          </p:cNvSpPr>
          <p:nvPr/>
        </p:nvSpPr>
        <p:spPr bwMode="auto">
          <a:xfrm>
            <a:off x="3429000" y="2362200"/>
            <a:ext cx="5562600" cy="152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tx2"/>
              </a:gs>
              <a:gs pos="50000">
                <a:srgbClr val="669900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1400" y="1143000"/>
            <a:ext cx="52578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2670629" y="5849257"/>
            <a:ext cx="1103085" cy="1008743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143000"/>
            <a:ext cx="37719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143000"/>
            <a:ext cx="37719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3709988"/>
            <a:ext cx="37719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3709988"/>
            <a:ext cx="37719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143000"/>
            <a:ext cx="37719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709988"/>
            <a:ext cx="37719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143000"/>
            <a:ext cx="37719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143000"/>
            <a:ext cx="37719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90600" y="3709988"/>
            <a:ext cx="7696200" cy="2416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696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8" descr="logo_color_trans_hi-res copy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028" y="6135474"/>
            <a:ext cx="1944915" cy="533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6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6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66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hinkley@fs.fed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belton@fs.fed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8287" y="403225"/>
            <a:ext cx="8125052" cy="13335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National Remote Sensing Program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Update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392238"/>
            <a:ext cx="6635750" cy="3911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National Infrared Closeout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126038" y="3881438"/>
            <a:ext cx="1608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085975" y="2825750"/>
            <a:ext cx="6888163" cy="249299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algn="r"/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November 7, 2012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  <a:p>
            <a:pPr algn="r"/>
            <a:endParaRPr lang="en-US" sz="2000" dirty="0">
              <a:solidFill>
                <a:srgbClr val="FFFF00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rgbClr val="FFFF00"/>
                </a:solidFill>
                <a:latin typeface="+mj-lt"/>
              </a:rPr>
              <a:t>Everett 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Hinkley</a:t>
            </a:r>
          </a:p>
          <a:p>
            <a:pPr algn="r"/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National Remote Sensing Program Manager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rgbClr val="FFFF00"/>
                </a:solidFill>
                <a:latin typeface="+mj-lt"/>
              </a:rPr>
              <a:t>USDA Forest Service</a:t>
            </a:r>
          </a:p>
          <a:p>
            <a:pPr algn="r"/>
            <a:r>
              <a:rPr lang="en-US" sz="2000" dirty="0">
                <a:solidFill>
                  <a:srgbClr val="FFFF00"/>
                </a:solidFill>
                <a:latin typeface="+mj-lt"/>
              </a:rPr>
              <a:t>Geospatial Management Office</a:t>
            </a:r>
          </a:p>
          <a:p>
            <a:pPr algn="l"/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Talking Points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5028" y="1392071"/>
            <a:ext cx="7826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Tactical Fire Remote Sensing Steering Committee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NASA Sensor Gift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Wide Area </a:t>
            </a:r>
            <a:r>
              <a:rPr lang="en-US" sz="2400" dirty="0" smtClean="0">
                <a:solidFill>
                  <a:srgbClr val="FFFF00"/>
                </a:solidFill>
              </a:rPr>
              <a:t>Imager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Aircraft discussions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National Technical Means / new investigations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Thermal Summit in December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Launch of Landsat </a:t>
            </a:r>
            <a:r>
              <a:rPr lang="en-US" sz="2400" dirty="0" smtClean="0">
                <a:solidFill>
                  <a:srgbClr val="FFFF00"/>
                </a:solidFill>
              </a:rPr>
              <a:t>8 </a:t>
            </a:r>
            <a:r>
              <a:rPr lang="en-US" sz="2400" dirty="0" smtClean="0">
                <a:solidFill>
                  <a:srgbClr val="FFFF00"/>
                </a:solidFill>
              </a:rPr>
              <a:t>/ </a:t>
            </a:r>
            <a:r>
              <a:rPr lang="en-US" sz="2400" dirty="0" smtClean="0">
                <a:solidFill>
                  <a:srgbClr val="FFFF00"/>
                </a:solidFill>
              </a:rPr>
              <a:t>scheduled </a:t>
            </a:r>
            <a:r>
              <a:rPr lang="en-US" sz="2400" dirty="0" smtClean="0">
                <a:solidFill>
                  <a:srgbClr val="FFFF00"/>
                </a:solidFill>
              </a:rPr>
              <a:t>for </a:t>
            </a:r>
            <a:r>
              <a:rPr lang="en-US" sz="2400" dirty="0" smtClean="0">
                <a:solidFill>
                  <a:srgbClr val="FFFF00"/>
                </a:solidFill>
              </a:rPr>
              <a:t>February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GMO Personnel </a:t>
            </a:r>
            <a:r>
              <a:rPr lang="en-US" sz="2400" dirty="0" smtClean="0">
                <a:solidFill>
                  <a:srgbClr val="FFFF00"/>
                </a:solidFill>
              </a:rPr>
              <a:t>Changes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A lot of chaos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en-US" sz="2400" dirty="0" smtClean="0">
                <a:solidFill>
                  <a:srgbClr val="FFFF00"/>
                </a:solidFill>
              </a:rPr>
              <a:t>WO 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budgets, office moves, retirements)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Evaluation and possible restructuring of the geospatial enterprise / combining of RSAC &amp; GSTC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  UAS Advisory Committee continues to lumber forward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3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GMO Organization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33400" y="2209800"/>
          <a:ext cx="82359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Organization Chart" r:id="rId4" imgW="3644237" imgH="1521455" progId="">
                  <p:embed followColorScheme="full"/>
                </p:oleObj>
              </mc:Choice>
              <mc:Fallback>
                <p:oleObj name="Organization Chart" r:id="rId4" imgW="3644237" imgH="1521455" progId="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23595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762000" y="1600200"/>
            <a:ext cx="2590800" cy="101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USDA Forest Service</a:t>
            </a:r>
          </a:p>
          <a:p>
            <a:pPr algn="ctr"/>
            <a:r>
              <a:rPr lang="en-US" sz="1200"/>
              <a:t>National Forest Systems</a:t>
            </a:r>
          </a:p>
          <a:p>
            <a:pPr algn="ctr"/>
            <a:r>
              <a:rPr lang="en-US" sz="1200"/>
              <a:t>Washington Office</a:t>
            </a:r>
          </a:p>
          <a:p>
            <a:pPr algn="ctr"/>
            <a:r>
              <a:rPr lang="en-US" sz="1200"/>
              <a:t>Engineering Staff</a:t>
            </a:r>
          </a:p>
          <a:p>
            <a:pPr algn="ctr"/>
            <a:r>
              <a:rPr lang="en-US" sz="1200"/>
              <a:t>Geospatial Management Office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169994" y="4885898"/>
            <a:ext cx="1705970" cy="822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2129051" y="4913194"/>
            <a:ext cx="1733265" cy="723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9946" y="4028364"/>
            <a:ext cx="1705970" cy="822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39003" y="4055660"/>
            <a:ext cx="1733265" cy="7233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949478" y="2797791"/>
            <a:ext cx="291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Carolyn Holland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Advanced Systems Center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Latest Accomplishment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6" descr="Marily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673" y="1248769"/>
            <a:ext cx="6100549" cy="4575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8231" y="1310184"/>
            <a:ext cx="2435283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Marilyn Diana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Hinkley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Born: October 25, 2012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03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Questions?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 descr="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887" y="1078173"/>
            <a:ext cx="7926517" cy="49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Contact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Everett Hinkley</a:t>
            </a:r>
          </a:p>
          <a:p>
            <a:pPr>
              <a:buNone/>
            </a:pPr>
            <a:r>
              <a:rPr lang="en-US" sz="2800" i="1" dirty="0" smtClean="0"/>
              <a:t>National Remote Sensing Program Manager</a:t>
            </a:r>
          </a:p>
          <a:p>
            <a:pPr>
              <a:buNone/>
            </a:pPr>
            <a:r>
              <a:rPr lang="en-US" sz="2400" dirty="0" smtClean="0">
                <a:hlinkClick r:id="rId3"/>
              </a:rPr>
              <a:t>ehinkley@fs.fed.us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703-605-4580 (Office)</a:t>
            </a:r>
            <a:br>
              <a:rPr lang="en-US" sz="2400" dirty="0" smtClean="0"/>
            </a:br>
            <a:endParaRPr lang="en-US" sz="1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Bill Belton</a:t>
            </a:r>
          </a:p>
          <a:p>
            <a:pPr>
              <a:buNone/>
            </a:pPr>
            <a:r>
              <a:rPr lang="en-US" sz="2800" i="1" dirty="0" smtClean="0"/>
              <a:t>Assistant Remote Sensing Program Manager</a:t>
            </a:r>
          </a:p>
          <a:p>
            <a:pPr>
              <a:buNone/>
            </a:pPr>
            <a:r>
              <a:rPr lang="en-US" sz="2400" dirty="0" smtClean="0">
                <a:hlinkClick r:id="rId4"/>
              </a:rPr>
              <a:t>wbelton@fs.fed.us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703-605-4599 (Office)</a:t>
            </a:r>
          </a:p>
        </p:txBody>
      </p:sp>
    </p:spTree>
    <p:extLst>
      <p:ext uri="{BB962C8B-B14F-4D97-AF65-F5344CB8AC3E}">
        <p14:creationId xmlns:p14="http://schemas.microsoft.com/office/powerpoint/2010/main" val="34605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TBS_BlackTemplate">
  <a:themeElements>
    <a:clrScheme name="1_MTBS_Black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TBS_Black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TBS_Black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BS_Black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BS_Black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BS_Black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BS_Black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BS_Black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TBS_Black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TBS_Black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TBS_Black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TBS_Black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TBS_Black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TBS_Black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RSAC_blackStandards</Template>
  <TotalTime>6028</TotalTime>
  <Words>171</Words>
  <Application>Microsoft Office PowerPoint</Application>
  <PresentationFormat>Letter Paper (8.5x11 in)</PresentationFormat>
  <Paragraphs>55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1_MTBS_BlackTemplate</vt:lpstr>
      <vt:lpstr>Organization Chart</vt:lpstr>
      <vt:lpstr> National Remote Sensing Program  Update</vt:lpstr>
      <vt:lpstr>Talking Points</vt:lpstr>
      <vt:lpstr>GMO Organization</vt:lpstr>
      <vt:lpstr>Latest Accomplishment</vt:lpstr>
      <vt:lpstr>Questions?</vt:lpstr>
      <vt:lpstr>Contact Information</vt:lpstr>
    </vt:vector>
  </TitlesOfParts>
  <Company>USDA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Alaska Forest Inventory &amp; Analysis (FIA) Field Inventory With NTM</dc:title>
  <dc:creator>Everett Hinkley</dc:creator>
  <dc:description>US – AUSTRALIA / SCIENCE &amp; TECHNOLOGY_x000d_
JOINT COMMISSION STEERING COMMITTEE MEETING 2010 hosted by Rich Guldin at the International Programs Office</dc:description>
  <cp:lastModifiedBy>Hinkley, Everett -FS</cp:lastModifiedBy>
  <cp:revision>340</cp:revision>
  <dcterms:created xsi:type="dcterms:W3CDTF">2005-04-22T15:48:28Z</dcterms:created>
  <dcterms:modified xsi:type="dcterms:W3CDTF">2012-11-08T19:29:29Z</dcterms:modified>
</cp:coreProperties>
</file>